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6"/>
  </p:notesMasterIdLst>
  <p:handoutMasterIdLst>
    <p:handoutMasterId r:id="rId17"/>
  </p:handoutMasterIdLst>
  <p:sldIdLst>
    <p:sldId id="295" r:id="rId2"/>
    <p:sldId id="299" r:id="rId3"/>
    <p:sldId id="297" r:id="rId4"/>
    <p:sldId id="296" r:id="rId5"/>
    <p:sldId id="301" r:id="rId6"/>
    <p:sldId id="256" r:id="rId7"/>
    <p:sldId id="257" r:id="rId8"/>
    <p:sldId id="258" r:id="rId9"/>
    <p:sldId id="259" r:id="rId10"/>
    <p:sldId id="273" r:id="rId11"/>
    <p:sldId id="300" r:id="rId12"/>
    <p:sldId id="294" r:id="rId13"/>
    <p:sldId id="264" r:id="rId14"/>
    <p:sldId id="266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zanna Deniziak" initials="MD" lastIdx="1" clrIdx="0">
    <p:extLst>
      <p:ext uri="{19B8F6BF-5375-455C-9EA6-DF929625EA0E}">
        <p15:presenceInfo xmlns:p15="http://schemas.microsoft.com/office/powerpoint/2012/main" userId="Marzanna Denizia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426" y="126"/>
      </p:cViewPr>
      <p:guideLst>
        <p:guide orient="horz" pos="29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DCB30-A9FE-453D-9E57-1A7E57B2F6A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D93B7B8-D144-4EEC-97D7-4E92D63C36FD}">
      <dgm:prSet/>
      <dgm:spPr/>
      <dgm:t>
        <a:bodyPr/>
        <a:lstStyle/>
        <a:p>
          <a:r>
            <a:rPr lang="en-US"/>
            <a:t>more than 60 courses of study</a:t>
          </a:r>
        </a:p>
      </dgm:t>
    </dgm:pt>
    <dgm:pt modelId="{102C3CE5-5441-4551-96C7-0F7D69B82107}" type="parTrans" cxnId="{C642D19B-8E28-496D-AEC7-2F47FF2BB605}">
      <dgm:prSet/>
      <dgm:spPr/>
      <dgm:t>
        <a:bodyPr/>
        <a:lstStyle/>
        <a:p>
          <a:endParaRPr lang="en-US"/>
        </a:p>
      </dgm:t>
    </dgm:pt>
    <dgm:pt modelId="{4AABDCC6-FDD1-4F53-9C88-35BD2BBB1A8A}" type="sibTrans" cxnId="{C642D19B-8E28-496D-AEC7-2F47FF2BB605}">
      <dgm:prSet/>
      <dgm:spPr/>
      <dgm:t>
        <a:bodyPr/>
        <a:lstStyle/>
        <a:p>
          <a:endParaRPr lang="en-US"/>
        </a:p>
      </dgm:t>
    </dgm:pt>
    <dgm:pt modelId="{7B7E3394-7355-436F-8D9B-3E3E5DBBC803}">
      <dgm:prSet/>
      <dgm:spPr/>
      <dgm:t>
        <a:bodyPr/>
        <a:lstStyle/>
        <a:p>
          <a:r>
            <a:rPr lang="en-US"/>
            <a:t>16 500 students</a:t>
          </a:r>
        </a:p>
      </dgm:t>
    </dgm:pt>
    <dgm:pt modelId="{080E0A0F-D0B3-4535-84C1-BDFAA7C3B6AD}" type="parTrans" cxnId="{3A9DCE72-7947-4F54-933C-8457AEB53686}">
      <dgm:prSet/>
      <dgm:spPr/>
      <dgm:t>
        <a:bodyPr/>
        <a:lstStyle/>
        <a:p>
          <a:endParaRPr lang="en-US"/>
        </a:p>
      </dgm:t>
    </dgm:pt>
    <dgm:pt modelId="{05C0B23F-8BD1-4F4E-89AB-E90998E29832}" type="sibTrans" cxnId="{3A9DCE72-7947-4F54-933C-8457AEB53686}">
      <dgm:prSet/>
      <dgm:spPr/>
      <dgm:t>
        <a:bodyPr/>
        <a:lstStyle/>
        <a:p>
          <a:endParaRPr lang="en-US"/>
        </a:p>
      </dgm:t>
    </dgm:pt>
    <dgm:pt modelId="{FE4579BB-51F0-4AE0-9941-A0076C2D3423}">
      <dgm:prSet/>
      <dgm:spPr/>
      <dgm:t>
        <a:bodyPr/>
        <a:lstStyle/>
        <a:p>
          <a:r>
            <a:rPr lang="en-US"/>
            <a:t>1300 academic teachers</a:t>
          </a:r>
        </a:p>
      </dgm:t>
    </dgm:pt>
    <dgm:pt modelId="{02953151-9F7A-4A84-9DCB-0E87AD80FC2F}" type="parTrans" cxnId="{14E3CC19-246B-4161-8ACC-2D23BF87FB80}">
      <dgm:prSet/>
      <dgm:spPr/>
      <dgm:t>
        <a:bodyPr/>
        <a:lstStyle/>
        <a:p>
          <a:endParaRPr lang="en-US"/>
        </a:p>
      </dgm:t>
    </dgm:pt>
    <dgm:pt modelId="{1E2C3660-A5AC-4847-8923-BC0B48A78744}" type="sibTrans" cxnId="{14E3CC19-246B-4161-8ACC-2D23BF87FB80}">
      <dgm:prSet/>
      <dgm:spPr/>
      <dgm:t>
        <a:bodyPr/>
        <a:lstStyle/>
        <a:p>
          <a:endParaRPr lang="en-US"/>
        </a:p>
      </dgm:t>
    </dgm:pt>
    <dgm:pt modelId="{43D5CEFF-6729-4117-B5FF-4A54D46D0A8D}">
      <dgm:prSet/>
      <dgm:spPr/>
      <dgm:t>
        <a:bodyPr/>
        <a:lstStyle/>
        <a:p>
          <a:r>
            <a:rPr lang="en-US"/>
            <a:t>4 colleges</a:t>
          </a:r>
        </a:p>
      </dgm:t>
    </dgm:pt>
    <dgm:pt modelId="{8264A637-6FBF-47FD-9F74-6BF1C304A2F2}" type="parTrans" cxnId="{966B9F44-6126-41A3-AA86-27DC99AC3823}">
      <dgm:prSet/>
      <dgm:spPr/>
      <dgm:t>
        <a:bodyPr/>
        <a:lstStyle/>
        <a:p>
          <a:endParaRPr lang="en-US"/>
        </a:p>
      </dgm:t>
    </dgm:pt>
    <dgm:pt modelId="{8E2A8552-303D-400C-A4D2-4880E3739053}" type="sibTrans" cxnId="{966B9F44-6126-41A3-AA86-27DC99AC3823}">
      <dgm:prSet/>
      <dgm:spPr/>
      <dgm:t>
        <a:bodyPr/>
        <a:lstStyle/>
        <a:p>
          <a:endParaRPr lang="en-US"/>
        </a:p>
      </dgm:t>
    </dgm:pt>
    <dgm:pt modelId="{BE7F8EFF-60FF-42C7-92E5-58ED4BC04331}">
      <dgm:prSet/>
      <dgm:spPr/>
      <dgm:t>
        <a:bodyPr/>
        <a:lstStyle/>
        <a:p>
          <a:r>
            <a:rPr lang="en-US"/>
            <a:t>5 student houses</a:t>
          </a:r>
        </a:p>
      </dgm:t>
    </dgm:pt>
    <dgm:pt modelId="{AD6BE446-AA33-4D0C-8DAF-EC98ED9ABBBC}" type="parTrans" cxnId="{3F4673A1-C7DB-4F62-A1ED-E5B8CB764CEB}">
      <dgm:prSet/>
      <dgm:spPr/>
      <dgm:t>
        <a:bodyPr/>
        <a:lstStyle/>
        <a:p>
          <a:endParaRPr lang="en-US"/>
        </a:p>
      </dgm:t>
    </dgm:pt>
    <dgm:pt modelId="{65EC0416-D8DD-4E35-A511-5CCFFDB139D3}" type="sibTrans" cxnId="{3F4673A1-C7DB-4F62-A1ED-E5B8CB764CEB}">
      <dgm:prSet/>
      <dgm:spPr/>
      <dgm:t>
        <a:bodyPr/>
        <a:lstStyle/>
        <a:p>
          <a:endParaRPr lang="en-US"/>
        </a:p>
      </dgm:t>
    </dgm:pt>
    <dgm:pt modelId="{95B13CEF-7798-4F3E-A3DF-D48A27D18CAB}">
      <dgm:prSet/>
      <dgm:spPr/>
      <dgm:t>
        <a:bodyPr/>
        <a:lstStyle/>
        <a:p>
          <a:r>
            <a:rPr lang="en-US"/>
            <a:t>cooperation with nearly 300 partner universities</a:t>
          </a:r>
        </a:p>
      </dgm:t>
    </dgm:pt>
    <dgm:pt modelId="{8E04EC30-DEBD-4BB9-8B68-A599A9C86116}" type="parTrans" cxnId="{20310961-F8F0-4CE5-9804-3E2FB4BD9186}">
      <dgm:prSet/>
      <dgm:spPr/>
      <dgm:t>
        <a:bodyPr/>
        <a:lstStyle/>
        <a:p>
          <a:endParaRPr lang="en-US"/>
        </a:p>
      </dgm:t>
    </dgm:pt>
    <dgm:pt modelId="{F8AA0F8F-6D55-4198-81EA-EC8BDCF05F86}" type="sibTrans" cxnId="{20310961-F8F0-4CE5-9804-3E2FB4BD9186}">
      <dgm:prSet/>
      <dgm:spPr/>
      <dgm:t>
        <a:bodyPr/>
        <a:lstStyle/>
        <a:p>
          <a:endParaRPr lang="en-US"/>
        </a:p>
      </dgm:t>
    </dgm:pt>
    <dgm:pt modelId="{58DC1A5D-EF8C-47FC-9239-BF86F00BF131}" type="pres">
      <dgm:prSet presAssocID="{BD0DCB30-A9FE-453D-9E57-1A7E57B2F6AC}" presName="Name0" presStyleCnt="0">
        <dgm:presLayoutVars>
          <dgm:dir/>
          <dgm:resizeHandles val="exact"/>
        </dgm:presLayoutVars>
      </dgm:prSet>
      <dgm:spPr/>
    </dgm:pt>
    <dgm:pt modelId="{F3D26B3C-439D-4BC3-8247-CE25FF17A72F}" type="pres">
      <dgm:prSet presAssocID="{1D93B7B8-D144-4EEC-97D7-4E92D63C36FD}" presName="node" presStyleLbl="node1" presStyleIdx="0" presStyleCnt="6">
        <dgm:presLayoutVars>
          <dgm:bulletEnabled val="1"/>
        </dgm:presLayoutVars>
      </dgm:prSet>
      <dgm:spPr/>
    </dgm:pt>
    <dgm:pt modelId="{262B54A3-2DA1-4EF7-9654-34DFA4121D6F}" type="pres">
      <dgm:prSet presAssocID="{4AABDCC6-FDD1-4F53-9C88-35BD2BBB1A8A}" presName="sibTrans" presStyleLbl="sibTrans1D1" presStyleIdx="0" presStyleCnt="5"/>
      <dgm:spPr/>
    </dgm:pt>
    <dgm:pt modelId="{CC03F55C-A6E3-4E93-9A1E-CBD69F3C091F}" type="pres">
      <dgm:prSet presAssocID="{4AABDCC6-FDD1-4F53-9C88-35BD2BBB1A8A}" presName="connectorText" presStyleLbl="sibTrans1D1" presStyleIdx="0" presStyleCnt="5"/>
      <dgm:spPr/>
    </dgm:pt>
    <dgm:pt modelId="{A928CCC5-9D45-46B0-9578-D525B8249C0F}" type="pres">
      <dgm:prSet presAssocID="{7B7E3394-7355-436F-8D9B-3E3E5DBBC803}" presName="node" presStyleLbl="node1" presStyleIdx="1" presStyleCnt="6">
        <dgm:presLayoutVars>
          <dgm:bulletEnabled val="1"/>
        </dgm:presLayoutVars>
      </dgm:prSet>
      <dgm:spPr/>
    </dgm:pt>
    <dgm:pt modelId="{44CAC7E2-07DC-4BF9-B136-01DA2BA382BE}" type="pres">
      <dgm:prSet presAssocID="{05C0B23F-8BD1-4F4E-89AB-E90998E29832}" presName="sibTrans" presStyleLbl="sibTrans1D1" presStyleIdx="1" presStyleCnt="5"/>
      <dgm:spPr/>
    </dgm:pt>
    <dgm:pt modelId="{C213C649-9C2C-4D08-9D6A-60DBBBE644DA}" type="pres">
      <dgm:prSet presAssocID="{05C0B23F-8BD1-4F4E-89AB-E90998E29832}" presName="connectorText" presStyleLbl="sibTrans1D1" presStyleIdx="1" presStyleCnt="5"/>
      <dgm:spPr/>
    </dgm:pt>
    <dgm:pt modelId="{2A85A999-BC99-4B4A-B949-0E7E059F3620}" type="pres">
      <dgm:prSet presAssocID="{FE4579BB-51F0-4AE0-9941-A0076C2D3423}" presName="node" presStyleLbl="node1" presStyleIdx="2" presStyleCnt="6" custLinFactNeighborX="15293" custLinFactNeighborY="80">
        <dgm:presLayoutVars>
          <dgm:bulletEnabled val="1"/>
        </dgm:presLayoutVars>
      </dgm:prSet>
      <dgm:spPr/>
    </dgm:pt>
    <dgm:pt modelId="{B19D4B4F-EE57-43A5-9F91-870D78EFD12F}" type="pres">
      <dgm:prSet presAssocID="{1E2C3660-A5AC-4847-8923-BC0B48A78744}" presName="sibTrans" presStyleLbl="sibTrans1D1" presStyleIdx="2" presStyleCnt="5"/>
      <dgm:spPr/>
    </dgm:pt>
    <dgm:pt modelId="{D6C19309-5E18-4B60-ADAF-AF5BA7B17C20}" type="pres">
      <dgm:prSet presAssocID="{1E2C3660-A5AC-4847-8923-BC0B48A78744}" presName="connectorText" presStyleLbl="sibTrans1D1" presStyleIdx="2" presStyleCnt="5"/>
      <dgm:spPr/>
    </dgm:pt>
    <dgm:pt modelId="{7A149073-F3B8-4A33-96C7-EE2E1B9471B4}" type="pres">
      <dgm:prSet presAssocID="{43D5CEFF-6729-4117-B5FF-4A54D46D0A8D}" presName="node" presStyleLbl="node1" presStyleIdx="3" presStyleCnt="6">
        <dgm:presLayoutVars>
          <dgm:bulletEnabled val="1"/>
        </dgm:presLayoutVars>
      </dgm:prSet>
      <dgm:spPr/>
    </dgm:pt>
    <dgm:pt modelId="{7B26887A-BB61-4C6A-8ACF-1909EE7787AF}" type="pres">
      <dgm:prSet presAssocID="{8E2A8552-303D-400C-A4D2-4880E3739053}" presName="sibTrans" presStyleLbl="sibTrans1D1" presStyleIdx="3" presStyleCnt="5"/>
      <dgm:spPr/>
    </dgm:pt>
    <dgm:pt modelId="{EEEB249A-A3AD-4619-AEF5-9FCA708C4D55}" type="pres">
      <dgm:prSet presAssocID="{8E2A8552-303D-400C-A4D2-4880E3739053}" presName="connectorText" presStyleLbl="sibTrans1D1" presStyleIdx="3" presStyleCnt="5"/>
      <dgm:spPr/>
    </dgm:pt>
    <dgm:pt modelId="{4D2CB6C3-9D90-47B3-9F3E-74A53506546D}" type="pres">
      <dgm:prSet presAssocID="{BE7F8EFF-60FF-42C7-92E5-58ED4BC04331}" presName="node" presStyleLbl="node1" presStyleIdx="4" presStyleCnt="6">
        <dgm:presLayoutVars>
          <dgm:bulletEnabled val="1"/>
        </dgm:presLayoutVars>
      </dgm:prSet>
      <dgm:spPr/>
    </dgm:pt>
    <dgm:pt modelId="{C05882AB-4EB2-4C60-A4D1-2E0E7F9D6708}" type="pres">
      <dgm:prSet presAssocID="{65EC0416-D8DD-4E35-A511-5CCFFDB139D3}" presName="sibTrans" presStyleLbl="sibTrans1D1" presStyleIdx="4" presStyleCnt="5"/>
      <dgm:spPr/>
    </dgm:pt>
    <dgm:pt modelId="{BCB79926-C519-43F7-995B-03ABFE83562C}" type="pres">
      <dgm:prSet presAssocID="{65EC0416-D8DD-4E35-A511-5CCFFDB139D3}" presName="connectorText" presStyleLbl="sibTrans1D1" presStyleIdx="4" presStyleCnt="5"/>
      <dgm:spPr/>
    </dgm:pt>
    <dgm:pt modelId="{1EAD9A36-853F-4341-8BB2-88D62D85D32C}" type="pres">
      <dgm:prSet presAssocID="{95B13CEF-7798-4F3E-A3DF-D48A27D18CAB}" presName="node" presStyleLbl="node1" presStyleIdx="5" presStyleCnt="6">
        <dgm:presLayoutVars>
          <dgm:bulletEnabled val="1"/>
        </dgm:presLayoutVars>
      </dgm:prSet>
      <dgm:spPr/>
    </dgm:pt>
  </dgm:ptLst>
  <dgm:cxnLst>
    <dgm:cxn modelId="{14E3CC19-246B-4161-8ACC-2D23BF87FB80}" srcId="{BD0DCB30-A9FE-453D-9E57-1A7E57B2F6AC}" destId="{FE4579BB-51F0-4AE0-9941-A0076C2D3423}" srcOrd="2" destOrd="0" parTransId="{02953151-9F7A-4A84-9DCB-0E87AD80FC2F}" sibTransId="{1E2C3660-A5AC-4847-8923-BC0B48A78744}"/>
    <dgm:cxn modelId="{24CF2E1E-F161-40B3-BDEE-206B2A29A913}" type="presOf" srcId="{05C0B23F-8BD1-4F4E-89AB-E90998E29832}" destId="{44CAC7E2-07DC-4BF9-B136-01DA2BA382BE}" srcOrd="0" destOrd="0" presId="urn:microsoft.com/office/officeart/2016/7/layout/RepeatingBendingProcessNew"/>
    <dgm:cxn modelId="{B7280725-9815-42F5-BC16-B40DCDDE44A4}" type="presOf" srcId="{7B7E3394-7355-436F-8D9B-3E3E5DBBC803}" destId="{A928CCC5-9D45-46B0-9578-D525B8249C0F}" srcOrd="0" destOrd="0" presId="urn:microsoft.com/office/officeart/2016/7/layout/RepeatingBendingProcessNew"/>
    <dgm:cxn modelId="{20310961-F8F0-4CE5-9804-3E2FB4BD9186}" srcId="{BD0DCB30-A9FE-453D-9E57-1A7E57B2F6AC}" destId="{95B13CEF-7798-4F3E-A3DF-D48A27D18CAB}" srcOrd="5" destOrd="0" parTransId="{8E04EC30-DEBD-4BB9-8B68-A599A9C86116}" sibTransId="{F8AA0F8F-6D55-4198-81EA-EC8BDCF05F86}"/>
    <dgm:cxn modelId="{C5936E43-4497-4EAD-84C0-668D746B9DB1}" type="presOf" srcId="{FE4579BB-51F0-4AE0-9941-A0076C2D3423}" destId="{2A85A999-BC99-4B4A-B949-0E7E059F3620}" srcOrd="0" destOrd="0" presId="urn:microsoft.com/office/officeart/2016/7/layout/RepeatingBendingProcessNew"/>
    <dgm:cxn modelId="{5846F663-CAAF-4086-9BC6-0102B138F372}" type="presOf" srcId="{1E2C3660-A5AC-4847-8923-BC0B48A78744}" destId="{B19D4B4F-EE57-43A5-9F91-870D78EFD12F}" srcOrd="0" destOrd="0" presId="urn:microsoft.com/office/officeart/2016/7/layout/RepeatingBendingProcessNew"/>
    <dgm:cxn modelId="{966B9F44-6126-41A3-AA86-27DC99AC3823}" srcId="{BD0DCB30-A9FE-453D-9E57-1A7E57B2F6AC}" destId="{43D5CEFF-6729-4117-B5FF-4A54D46D0A8D}" srcOrd="3" destOrd="0" parTransId="{8264A637-6FBF-47FD-9F74-6BF1C304A2F2}" sibTransId="{8E2A8552-303D-400C-A4D2-4880E3739053}"/>
    <dgm:cxn modelId="{D88E944F-6D96-4A33-91F7-21D8DD244F9C}" type="presOf" srcId="{1E2C3660-A5AC-4847-8923-BC0B48A78744}" destId="{D6C19309-5E18-4B60-ADAF-AF5BA7B17C20}" srcOrd="1" destOrd="0" presId="urn:microsoft.com/office/officeart/2016/7/layout/RepeatingBendingProcessNew"/>
    <dgm:cxn modelId="{CF9A9D50-0440-4943-B2EC-683D1D8A7F99}" type="presOf" srcId="{1D93B7B8-D144-4EEC-97D7-4E92D63C36FD}" destId="{F3D26B3C-439D-4BC3-8247-CE25FF17A72F}" srcOrd="0" destOrd="0" presId="urn:microsoft.com/office/officeart/2016/7/layout/RepeatingBendingProcessNew"/>
    <dgm:cxn modelId="{7ABE8671-962E-4DA5-9AF7-168F59F5DF9A}" type="presOf" srcId="{95B13CEF-7798-4F3E-A3DF-D48A27D18CAB}" destId="{1EAD9A36-853F-4341-8BB2-88D62D85D32C}" srcOrd="0" destOrd="0" presId="urn:microsoft.com/office/officeart/2016/7/layout/RepeatingBendingProcessNew"/>
    <dgm:cxn modelId="{3A9DCE72-7947-4F54-933C-8457AEB53686}" srcId="{BD0DCB30-A9FE-453D-9E57-1A7E57B2F6AC}" destId="{7B7E3394-7355-436F-8D9B-3E3E5DBBC803}" srcOrd="1" destOrd="0" parTransId="{080E0A0F-D0B3-4535-84C1-BDFAA7C3B6AD}" sibTransId="{05C0B23F-8BD1-4F4E-89AB-E90998E29832}"/>
    <dgm:cxn modelId="{7217A57F-FC94-4EA6-B527-C81ED264F029}" type="presOf" srcId="{BE7F8EFF-60FF-42C7-92E5-58ED4BC04331}" destId="{4D2CB6C3-9D90-47B3-9F3E-74A53506546D}" srcOrd="0" destOrd="0" presId="urn:microsoft.com/office/officeart/2016/7/layout/RepeatingBendingProcessNew"/>
    <dgm:cxn modelId="{C642D19B-8E28-496D-AEC7-2F47FF2BB605}" srcId="{BD0DCB30-A9FE-453D-9E57-1A7E57B2F6AC}" destId="{1D93B7B8-D144-4EEC-97D7-4E92D63C36FD}" srcOrd="0" destOrd="0" parTransId="{102C3CE5-5441-4551-96C7-0F7D69B82107}" sibTransId="{4AABDCC6-FDD1-4F53-9C88-35BD2BBB1A8A}"/>
    <dgm:cxn modelId="{F3A97E9E-0642-4E77-B073-B376B747E224}" type="presOf" srcId="{8E2A8552-303D-400C-A4D2-4880E3739053}" destId="{EEEB249A-A3AD-4619-AEF5-9FCA708C4D55}" srcOrd="1" destOrd="0" presId="urn:microsoft.com/office/officeart/2016/7/layout/RepeatingBendingProcessNew"/>
    <dgm:cxn modelId="{3F4673A1-C7DB-4F62-A1ED-E5B8CB764CEB}" srcId="{BD0DCB30-A9FE-453D-9E57-1A7E57B2F6AC}" destId="{BE7F8EFF-60FF-42C7-92E5-58ED4BC04331}" srcOrd="4" destOrd="0" parTransId="{AD6BE446-AA33-4D0C-8DAF-EC98ED9ABBBC}" sibTransId="{65EC0416-D8DD-4E35-A511-5CCFFDB139D3}"/>
    <dgm:cxn modelId="{161958A6-F422-46C4-8B81-6F8DAF652409}" type="presOf" srcId="{BD0DCB30-A9FE-453D-9E57-1A7E57B2F6AC}" destId="{58DC1A5D-EF8C-47FC-9239-BF86F00BF131}" srcOrd="0" destOrd="0" presId="urn:microsoft.com/office/officeart/2016/7/layout/RepeatingBendingProcessNew"/>
    <dgm:cxn modelId="{18AC32A9-171C-474C-8225-D9BF9522DFBF}" type="presOf" srcId="{4AABDCC6-FDD1-4F53-9C88-35BD2BBB1A8A}" destId="{CC03F55C-A6E3-4E93-9A1E-CBD69F3C091F}" srcOrd="1" destOrd="0" presId="urn:microsoft.com/office/officeart/2016/7/layout/RepeatingBendingProcessNew"/>
    <dgm:cxn modelId="{1A9A71CA-8AFF-4163-AC6B-37476186B9FD}" type="presOf" srcId="{65EC0416-D8DD-4E35-A511-5CCFFDB139D3}" destId="{C05882AB-4EB2-4C60-A4D1-2E0E7F9D6708}" srcOrd="0" destOrd="0" presId="urn:microsoft.com/office/officeart/2016/7/layout/RepeatingBendingProcessNew"/>
    <dgm:cxn modelId="{3DAC73DD-F425-40AD-A1D7-B493F37707BB}" type="presOf" srcId="{8E2A8552-303D-400C-A4D2-4880E3739053}" destId="{7B26887A-BB61-4C6A-8ACF-1909EE7787AF}" srcOrd="0" destOrd="0" presId="urn:microsoft.com/office/officeart/2016/7/layout/RepeatingBendingProcessNew"/>
    <dgm:cxn modelId="{A77119E6-FFA7-43A6-AD0B-2EDC145624DE}" type="presOf" srcId="{05C0B23F-8BD1-4F4E-89AB-E90998E29832}" destId="{C213C649-9C2C-4D08-9D6A-60DBBBE644DA}" srcOrd="1" destOrd="0" presId="urn:microsoft.com/office/officeart/2016/7/layout/RepeatingBendingProcessNew"/>
    <dgm:cxn modelId="{33A30AEC-7773-4EA3-846D-DFF42ADFC362}" type="presOf" srcId="{4AABDCC6-FDD1-4F53-9C88-35BD2BBB1A8A}" destId="{262B54A3-2DA1-4EF7-9654-34DFA4121D6F}" srcOrd="0" destOrd="0" presId="urn:microsoft.com/office/officeart/2016/7/layout/RepeatingBendingProcessNew"/>
    <dgm:cxn modelId="{09000FED-EBA3-4641-98BD-1B754D0F30CC}" type="presOf" srcId="{65EC0416-D8DD-4E35-A511-5CCFFDB139D3}" destId="{BCB79926-C519-43F7-995B-03ABFE83562C}" srcOrd="1" destOrd="0" presId="urn:microsoft.com/office/officeart/2016/7/layout/RepeatingBendingProcessNew"/>
    <dgm:cxn modelId="{2D35BFF9-51EA-419A-9E3A-FE41D5267D53}" type="presOf" srcId="{43D5CEFF-6729-4117-B5FF-4A54D46D0A8D}" destId="{7A149073-F3B8-4A33-96C7-EE2E1B9471B4}" srcOrd="0" destOrd="0" presId="urn:microsoft.com/office/officeart/2016/7/layout/RepeatingBendingProcessNew"/>
    <dgm:cxn modelId="{EDEE024E-68D6-45A6-BB7C-09DEDAF02FBB}" type="presParOf" srcId="{58DC1A5D-EF8C-47FC-9239-BF86F00BF131}" destId="{F3D26B3C-439D-4BC3-8247-CE25FF17A72F}" srcOrd="0" destOrd="0" presId="urn:microsoft.com/office/officeart/2016/7/layout/RepeatingBendingProcessNew"/>
    <dgm:cxn modelId="{17924B91-3789-4D6B-A6E4-A62E41DC490A}" type="presParOf" srcId="{58DC1A5D-EF8C-47FC-9239-BF86F00BF131}" destId="{262B54A3-2DA1-4EF7-9654-34DFA4121D6F}" srcOrd="1" destOrd="0" presId="urn:microsoft.com/office/officeart/2016/7/layout/RepeatingBendingProcessNew"/>
    <dgm:cxn modelId="{E38FED94-2474-4A27-ADC5-58428D51B3BB}" type="presParOf" srcId="{262B54A3-2DA1-4EF7-9654-34DFA4121D6F}" destId="{CC03F55C-A6E3-4E93-9A1E-CBD69F3C091F}" srcOrd="0" destOrd="0" presId="urn:microsoft.com/office/officeart/2016/7/layout/RepeatingBendingProcessNew"/>
    <dgm:cxn modelId="{9A83F90C-2E8C-49F0-B690-A36D602526EB}" type="presParOf" srcId="{58DC1A5D-EF8C-47FC-9239-BF86F00BF131}" destId="{A928CCC5-9D45-46B0-9578-D525B8249C0F}" srcOrd="2" destOrd="0" presId="urn:microsoft.com/office/officeart/2016/7/layout/RepeatingBendingProcessNew"/>
    <dgm:cxn modelId="{19055BA5-F7F5-4F67-90B0-8F5AAFEB5AA6}" type="presParOf" srcId="{58DC1A5D-EF8C-47FC-9239-BF86F00BF131}" destId="{44CAC7E2-07DC-4BF9-B136-01DA2BA382BE}" srcOrd="3" destOrd="0" presId="urn:microsoft.com/office/officeart/2016/7/layout/RepeatingBendingProcessNew"/>
    <dgm:cxn modelId="{0EB4F30F-DFCD-48A8-966E-26EFEDB51B21}" type="presParOf" srcId="{44CAC7E2-07DC-4BF9-B136-01DA2BA382BE}" destId="{C213C649-9C2C-4D08-9D6A-60DBBBE644DA}" srcOrd="0" destOrd="0" presId="urn:microsoft.com/office/officeart/2016/7/layout/RepeatingBendingProcessNew"/>
    <dgm:cxn modelId="{9C2FDE37-1309-4906-95DF-F34CCDF514B4}" type="presParOf" srcId="{58DC1A5D-EF8C-47FC-9239-BF86F00BF131}" destId="{2A85A999-BC99-4B4A-B949-0E7E059F3620}" srcOrd="4" destOrd="0" presId="urn:microsoft.com/office/officeart/2016/7/layout/RepeatingBendingProcessNew"/>
    <dgm:cxn modelId="{D08FE932-1B88-4706-AF08-5626D55042F9}" type="presParOf" srcId="{58DC1A5D-EF8C-47FC-9239-BF86F00BF131}" destId="{B19D4B4F-EE57-43A5-9F91-870D78EFD12F}" srcOrd="5" destOrd="0" presId="urn:microsoft.com/office/officeart/2016/7/layout/RepeatingBendingProcessNew"/>
    <dgm:cxn modelId="{B53C6011-C4CC-42ED-8E49-0DFC4287E7E9}" type="presParOf" srcId="{B19D4B4F-EE57-43A5-9F91-870D78EFD12F}" destId="{D6C19309-5E18-4B60-ADAF-AF5BA7B17C20}" srcOrd="0" destOrd="0" presId="urn:microsoft.com/office/officeart/2016/7/layout/RepeatingBendingProcessNew"/>
    <dgm:cxn modelId="{3A68B4CA-9913-41AB-BDA8-C9FBC348C218}" type="presParOf" srcId="{58DC1A5D-EF8C-47FC-9239-BF86F00BF131}" destId="{7A149073-F3B8-4A33-96C7-EE2E1B9471B4}" srcOrd="6" destOrd="0" presId="urn:microsoft.com/office/officeart/2016/7/layout/RepeatingBendingProcessNew"/>
    <dgm:cxn modelId="{FF5B52C1-2CCD-483D-AFEB-3671ADE53C25}" type="presParOf" srcId="{58DC1A5D-EF8C-47FC-9239-BF86F00BF131}" destId="{7B26887A-BB61-4C6A-8ACF-1909EE7787AF}" srcOrd="7" destOrd="0" presId="urn:microsoft.com/office/officeart/2016/7/layout/RepeatingBendingProcessNew"/>
    <dgm:cxn modelId="{16109E59-DC8C-40EB-B7F7-56822CE812FD}" type="presParOf" srcId="{7B26887A-BB61-4C6A-8ACF-1909EE7787AF}" destId="{EEEB249A-A3AD-4619-AEF5-9FCA708C4D55}" srcOrd="0" destOrd="0" presId="urn:microsoft.com/office/officeart/2016/7/layout/RepeatingBendingProcessNew"/>
    <dgm:cxn modelId="{1032928F-D579-43DC-B9C6-181E8F04AF91}" type="presParOf" srcId="{58DC1A5D-EF8C-47FC-9239-BF86F00BF131}" destId="{4D2CB6C3-9D90-47B3-9F3E-74A53506546D}" srcOrd="8" destOrd="0" presId="urn:microsoft.com/office/officeart/2016/7/layout/RepeatingBendingProcessNew"/>
    <dgm:cxn modelId="{2163FFAD-F10F-4429-B979-C634A21D62DB}" type="presParOf" srcId="{58DC1A5D-EF8C-47FC-9239-BF86F00BF131}" destId="{C05882AB-4EB2-4C60-A4D1-2E0E7F9D6708}" srcOrd="9" destOrd="0" presId="urn:microsoft.com/office/officeart/2016/7/layout/RepeatingBendingProcessNew"/>
    <dgm:cxn modelId="{FD9BDFD1-9F00-42CA-99B7-ABB4B697E8D9}" type="presParOf" srcId="{C05882AB-4EB2-4C60-A4D1-2E0E7F9D6708}" destId="{BCB79926-C519-43F7-995B-03ABFE83562C}" srcOrd="0" destOrd="0" presId="urn:microsoft.com/office/officeart/2016/7/layout/RepeatingBendingProcessNew"/>
    <dgm:cxn modelId="{5C8D1F42-F3AD-405D-B1D5-CBFA8461AE19}" type="presParOf" srcId="{58DC1A5D-EF8C-47FC-9239-BF86F00BF131}" destId="{1EAD9A36-853F-4341-8BB2-88D62D85D32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AF6F74-E79F-46D3-AC28-80411EC2E95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l-PL"/>
        </a:p>
      </dgm:t>
    </dgm:pt>
    <dgm:pt modelId="{98ABEC3B-D8A8-4C58-B980-4918CD9DC76E}">
      <dgm:prSet phldrT="[Tekst]"/>
      <dgm:spPr/>
      <dgm:t>
        <a:bodyPr/>
        <a:lstStyle/>
        <a:p>
          <a:r>
            <a:rPr lang="en-US" b="1" i="0" noProof="0" dirty="0"/>
            <a:t>Institute of Biology</a:t>
          </a:r>
          <a:endParaRPr lang="en-US" b="1" noProof="0" dirty="0"/>
        </a:p>
      </dgm:t>
    </dgm:pt>
    <dgm:pt modelId="{F82891F8-74FB-4201-8D2F-65F485B06640}" type="parTrans" cxnId="{01F931FC-393F-4722-80C3-E0ADE7968EF3}">
      <dgm:prSet/>
      <dgm:spPr/>
      <dgm:t>
        <a:bodyPr/>
        <a:lstStyle/>
        <a:p>
          <a:endParaRPr lang="en-US" noProof="0" dirty="0"/>
        </a:p>
      </dgm:t>
    </dgm:pt>
    <dgm:pt modelId="{3F78CEBA-963B-4131-85C7-10710322561A}" type="sibTrans" cxnId="{01F931FC-393F-4722-80C3-E0ADE7968EF3}">
      <dgm:prSet/>
      <dgm:spPr/>
      <dgm:t>
        <a:bodyPr/>
        <a:lstStyle/>
        <a:p>
          <a:endParaRPr lang="en-US" noProof="0" dirty="0"/>
        </a:p>
      </dgm:t>
    </dgm:pt>
    <dgm:pt modelId="{06347736-35D2-4613-8A68-892870BA2F0C}">
      <dgm:prSet phldrT="[Tekst]"/>
      <dgm:spPr/>
      <dgm:t>
        <a:bodyPr/>
        <a:lstStyle/>
        <a:p>
          <a:r>
            <a:rPr lang="en-US" b="1" i="0" noProof="0" dirty="0"/>
            <a:t>Institute of Computer Sciences</a:t>
          </a:r>
          <a:endParaRPr lang="en-US" b="1" noProof="0" dirty="0"/>
        </a:p>
      </dgm:t>
    </dgm:pt>
    <dgm:pt modelId="{E6B7ABC7-14AB-4F18-BEED-0D5C8DCE96E4}" type="parTrans" cxnId="{D454F196-1606-447B-BF15-97FC10450D96}">
      <dgm:prSet/>
      <dgm:spPr/>
      <dgm:t>
        <a:bodyPr/>
        <a:lstStyle/>
        <a:p>
          <a:endParaRPr lang="en-US" noProof="0" dirty="0"/>
        </a:p>
      </dgm:t>
    </dgm:pt>
    <dgm:pt modelId="{8CBD45BD-CC84-4598-A800-584694185407}" type="sibTrans" cxnId="{D454F196-1606-447B-BF15-97FC10450D96}">
      <dgm:prSet/>
      <dgm:spPr/>
      <dgm:t>
        <a:bodyPr/>
        <a:lstStyle/>
        <a:p>
          <a:endParaRPr lang="en-US" noProof="0" dirty="0"/>
        </a:p>
      </dgm:t>
    </dgm:pt>
    <dgm:pt modelId="{B6B50B16-53ED-4A38-8D34-11A24B278932}">
      <dgm:prSet phldrT="[Tekst]"/>
      <dgm:spPr/>
      <dgm:t>
        <a:bodyPr/>
        <a:lstStyle/>
        <a:p>
          <a:r>
            <a:rPr lang="en-US" b="1" i="0" noProof="0" dirty="0"/>
            <a:t>Institute of Mathematics</a:t>
          </a:r>
          <a:endParaRPr lang="en-US" b="1" noProof="0" dirty="0"/>
        </a:p>
      </dgm:t>
    </dgm:pt>
    <dgm:pt modelId="{D99D5FF7-B2C0-4AFF-9CDD-4118B181B542}" type="parTrans" cxnId="{6258D6BC-C9D9-4F17-99B4-DD1F62930B62}">
      <dgm:prSet/>
      <dgm:spPr/>
      <dgm:t>
        <a:bodyPr/>
        <a:lstStyle/>
        <a:p>
          <a:endParaRPr lang="en-US" noProof="0" dirty="0"/>
        </a:p>
      </dgm:t>
    </dgm:pt>
    <dgm:pt modelId="{1064CACF-C721-4AFB-9C87-AFC102DB5AE8}" type="sibTrans" cxnId="{6258D6BC-C9D9-4F17-99B4-DD1F62930B62}">
      <dgm:prSet/>
      <dgm:spPr/>
      <dgm:t>
        <a:bodyPr/>
        <a:lstStyle/>
        <a:p>
          <a:endParaRPr lang="en-US" noProof="0" dirty="0"/>
        </a:p>
      </dgm:t>
    </dgm:pt>
    <dgm:pt modelId="{CAB5E0B0-E515-475D-88B9-77467AA092B7}">
      <dgm:prSet/>
      <dgm:spPr/>
      <dgm:t>
        <a:bodyPr/>
        <a:lstStyle/>
        <a:p>
          <a:r>
            <a:rPr lang="en-US" b="1" i="0" noProof="0" dirty="0"/>
            <a:t>Institute of Physics</a:t>
          </a:r>
          <a:endParaRPr lang="en-US" b="1" noProof="0" dirty="0"/>
        </a:p>
      </dgm:t>
    </dgm:pt>
    <dgm:pt modelId="{EAA1507D-AD6D-435B-A028-3FBE7FAE10F0}" type="parTrans" cxnId="{94C9DF00-04F7-4F07-81BB-8DFA7ACE00FF}">
      <dgm:prSet/>
      <dgm:spPr/>
      <dgm:t>
        <a:bodyPr/>
        <a:lstStyle/>
        <a:p>
          <a:endParaRPr lang="en-US" noProof="0" dirty="0"/>
        </a:p>
      </dgm:t>
    </dgm:pt>
    <dgm:pt modelId="{90F14635-98D6-4C59-A743-51FFF46526EC}" type="sibTrans" cxnId="{94C9DF00-04F7-4F07-81BB-8DFA7ACE00FF}">
      <dgm:prSet/>
      <dgm:spPr/>
      <dgm:t>
        <a:bodyPr/>
        <a:lstStyle/>
        <a:p>
          <a:endParaRPr lang="en-US" noProof="0" dirty="0"/>
        </a:p>
      </dgm:t>
    </dgm:pt>
    <dgm:pt modelId="{C8C4C2D0-A8C3-4EE9-BD96-214373448FB4}">
      <dgm:prSet custT="1"/>
      <dgm:spPr/>
      <dgm:t>
        <a:bodyPr/>
        <a:lstStyle/>
        <a:p>
          <a:r>
            <a:rPr lang="en-US" sz="1300" b="1" i="0" noProof="0" dirty="0"/>
            <a:t>Institute of Agricultural Sciences, Land Management and Environmental Protection</a:t>
          </a:r>
          <a:endParaRPr lang="en-US" sz="1300" b="1" noProof="0" dirty="0"/>
        </a:p>
      </dgm:t>
    </dgm:pt>
    <dgm:pt modelId="{552878A2-6FDD-4CAE-811F-2CBA9C0EB0BF}" type="parTrans" cxnId="{0DC8252D-098E-4DA8-A018-8D42B577620A}">
      <dgm:prSet/>
      <dgm:spPr/>
      <dgm:t>
        <a:bodyPr/>
        <a:lstStyle/>
        <a:p>
          <a:endParaRPr lang="en-US" noProof="0" dirty="0"/>
        </a:p>
      </dgm:t>
    </dgm:pt>
    <dgm:pt modelId="{FBFCD85F-1320-45FB-8ED2-BD8ABEA05C9A}" type="sibTrans" cxnId="{0DC8252D-098E-4DA8-A018-8D42B577620A}">
      <dgm:prSet/>
      <dgm:spPr/>
      <dgm:t>
        <a:bodyPr/>
        <a:lstStyle/>
        <a:p>
          <a:endParaRPr lang="en-US" noProof="0" dirty="0"/>
        </a:p>
      </dgm:t>
    </dgm:pt>
    <dgm:pt modelId="{F5954118-7B2B-4287-BB33-D827030A8242}">
      <dgm:prSet custT="1"/>
      <dgm:spPr/>
      <dgm:t>
        <a:bodyPr/>
        <a:lstStyle/>
        <a:p>
          <a:r>
            <a:rPr lang="en-US" sz="1300" b="1" noProof="0" dirty="0"/>
            <a:t>Institute </a:t>
          </a:r>
          <a:r>
            <a:rPr lang="en-US" sz="1300" b="1" i="0" noProof="0" dirty="0"/>
            <a:t>of Food Technology and Human Nutrition</a:t>
          </a:r>
          <a:endParaRPr lang="en-US" sz="1300" b="1" noProof="0" dirty="0"/>
        </a:p>
      </dgm:t>
    </dgm:pt>
    <dgm:pt modelId="{E5F6CAF2-F41B-49B9-851E-8D1598744742}" type="parTrans" cxnId="{A441EF91-16C3-43DA-BB74-9FF89566D7B1}">
      <dgm:prSet/>
      <dgm:spPr/>
      <dgm:t>
        <a:bodyPr/>
        <a:lstStyle/>
        <a:p>
          <a:endParaRPr lang="en-US" noProof="0" dirty="0"/>
        </a:p>
      </dgm:t>
    </dgm:pt>
    <dgm:pt modelId="{C02E3531-5831-4721-9F62-2C499447DA9E}" type="sibTrans" cxnId="{A441EF91-16C3-43DA-BB74-9FF89566D7B1}">
      <dgm:prSet/>
      <dgm:spPr/>
      <dgm:t>
        <a:bodyPr/>
        <a:lstStyle/>
        <a:p>
          <a:endParaRPr lang="en-US" noProof="0" dirty="0"/>
        </a:p>
      </dgm:t>
    </dgm:pt>
    <dgm:pt modelId="{B89A08C1-505C-4395-B83B-2B93AAA1BE60}">
      <dgm:prSet/>
      <dgm:spPr/>
      <dgm:t>
        <a:bodyPr/>
        <a:lstStyle/>
        <a:p>
          <a:r>
            <a:rPr lang="en-US" b="1" noProof="0" dirty="0"/>
            <a:t>Institute of Materials Engineering</a:t>
          </a:r>
        </a:p>
      </dgm:t>
    </dgm:pt>
    <dgm:pt modelId="{D425DDFA-9152-45D0-B5E1-0FB29884981C}" type="parTrans" cxnId="{EDB16D26-818D-4D41-A8C5-D06CA21A73E9}">
      <dgm:prSet/>
      <dgm:spPr/>
      <dgm:t>
        <a:bodyPr/>
        <a:lstStyle/>
        <a:p>
          <a:endParaRPr lang="en-US" noProof="0" dirty="0"/>
        </a:p>
      </dgm:t>
    </dgm:pt>
    <dgm:pt modelId="{D6A69FB0-CC96-4764-A29F-EAA5D72AEF6B}" type="sibTrans" cxnId="{EDB16D26-818D-4D41-A8C5-D06CA21A73E9}">
      <dgm:prSet/>
      <dgm:spPr/>
      <dgm:t>
        <a:bodyPr/>
        <a:lstStyle/>
        <a:p>
          <a:endParaRPr lang="en-US" noProof="0" dirty="0"/>
        </a:p>
      </dgm:t>
    </dgm:pt>
    <dgm:pt modelId="{E5228BF5-897A-43C1-95AF-4CAB7DF8DEA0}">
      <dgm:prSet phldrT="[Tekst]" custT="1"/>
      <dgm:spPr/>
      <dgm:t>
        <a:bodyPr/>
        <a:lstStyle/>
        <a:p>
          <a:r>
            <a:rPr lang="en-US" sz="2000" b="1" noProof="0" dirty="0"/>
            <a:t>College of Natural Sciences</a:t>
          </a:r>
        </a:p>
      </dgm:t>
    </dgm:pt>
    <dgm:pt modelId="{B7A528FC-8F0A-4B66-A343-DF3A24BEFA39}" type="sibTrans" cxnId="{BA512286-95BB-4595-B55B-7E4180975A51}">
      <dgm:prSet/>
      <dgm:spPr/>
      <dgm:t>
        <a:bodyPr/>
        <a:lstStyle/>
        <a:p>
          <a:endParaRPr lang="en-US" noProof="0" dirty="0"/>
        </a:p>
      </dgm:t>
    </dgm:pt>
    <dgm:pt modelId="{6C1656B7-02C8-4B8F-8B66-7609BB2FF7A7}" type="parTrans" cxnId="{BA512286-95BB-4595-B55B-7E4180975A51}">
      <dgm:prSet/>
      <dgm:spPr/>
      <dgm:t>
        <a:bodyPr/>
        <a:lstStyle/>
        <a:p>
          <a:endParaRPr lang="en-US" noProof="0" dirty="0"/>
        </a:p>
      </dgm:t>
    </dgm:pt>
    <dgm:pt modelId="{A8020C60-8181-4406-9EFF-C281B2121766}">
      <dgm:prSet phldrT="[Tekst]"/>
      <dgm:spPr/>
      <dgm:t>
        <a:bodyPr/>
        <a:lstStyle/>
        <a:p>
          <a:r>
            <a:rPr lang="en-US" b="1" i="0" noProof="0" dirty="0"/>
            <a:t>Institute of Biotechnology</a:t>
          </a:r>
          <a:endParaRPr lang="en-US" b="1" noProof="0" dirty="0"/>
        </a:p>
      </dgm:t>
    </dgm:pt>
    <dgm:pt modelId="{4102ED90-17BF-49CB-9D0E-53D3BEE7AEC4}" type="parTrans" cxnId="{40622FF5-44F0-41EF-8896-EECEC4EBDF5D}">
      <dgm:prSet/>
      <dgm:spPr/>
      <dgm:t>
        <a:bodyPr/>
        <a:lstStyle/>
        <a:p>
          <a:endParaRPr lang="en-US" noProof="0" dirty="0"/>
        </a:p>
      </dgm:t>
    </dgm:pt>
    <dgm:pt modelId="{3FF9BD78-4F42-44F1-926B-D2A7FF87F2AA}" type="sibTrans" cxnId="{40622FF5-44F0-41EF-8896-EECEC4EBDF5D}">
      <dgm:prSet/>
      <dgm:spPr/>
      <dgm:t>
        <a:bodyPr/>
        <a:lstStyle/>
        <a:p>
          <a:endParaRPr lang="en-US" noProof="0" dirty="0"/>
        </a:p>
      </dgm:t>
    </dgm:pt>
    <dgm:pt modelId="{DD789CB4-9338-435A-AE53-D25CE825BF47}" type="pres">
      <dgm:prSet presAssocID="{31AF6F74-E79F-46D3-AC28-80411EC2E95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F850431-6723-4A32-AD21-774CE07ED9ED}" type="pres">
      <dgm:prSet presAssocID="{E5228BF5-897A-43C1-95AF-4CAB7DF8DEA0}" presName="root1" presStyleCnt="0"/>
      <dgm:spPr/>
    </dgm:pt>
    <dgm:pt modelId="{70829E50-80DE-4298-A013-BDDA5AC0860F}" type="pres">
      <dgm:prSet presAssocID="{E5228BF5-897A-43C1-95AF-4CAB7DF8DEA0}" presName="LevelOneTextNode" presStyleLbl="node0" presStyleIdx="0" presStyleCnt="1" custScaleX="166937" custScaleY="121209" custLinFactNeighborX="-78052" custLinFactNeighborY="-6310">
        <dgm:presLayoutVars>
          <dgm:chPref val="3"/>
        </dgm:presLayoutVars>
      </dgm:prSet>
      <dgm:spPr/>
    </dgm:pt>
    <dgm:pt modelId="{887D062B-2BD1-47C6-AC78-F08A4E675432}" type="pres">
      <dgm:prSet presAssocID="{E5228BF5-897A-43C1-95AF-4CAB7DF8DEA0}" presName="level2hierChild" presStyleCnt="0"/>
      <dgm:spPr/>
    </dgm:pt>
    <dgm:pt modelId="{08C00228-7E89-480A-B454-0A808C65E3D8}" type="pres">
      <dgm:prSet presAssocID="{F82891F8-74FB-4201-8D2F-65F485B06640}" presName="conn2-1" presStyleLbl="parChTrans1D2" presStyleIdx="0" presStyleCnt="8"/>
      <dgm:spPr/>
    </dgm:pt>
    <dgm:pt modelId="{9B958EAB-2B63-4EFC-8D60-099A54F612AB}" type="pres">
      <dgm:prSet presAssocID="{F82891F8-74FB-4201-8D2F-65F485B06640}" presName="connTx" presStyleLbl="parChTrans1D2" presStyleIdx="0" presStyleCnt="8"/>
      <dgm:spPr/>
    </dgm:pt>
    <dgm:pt modelId="{7F89B575-928C-4D65-859E-0808C60BD8CD}" type="pres">
      <dgm:prSet presAssocID="{98ABEC3B-D8A8-4C58-B980-4918CD9DC76E}" presName="root2" presStyleCnt="0"/>
      <dgm:spPr/>
    </dgm:pt>
    <dgm:pt modelId="{42B491F8-E35D-4C51-B6B3-186AD96ECB41}" type="pres">
      <dgm:prSet presAssocID="{98ABEC3B-D8A8-4C58-B980-4918CD9DC76E}" presName="LevelTwoTextNode" presStyleLbl="node2" presStyleIdx="0" presStyleCnt="8" custScaleX="278782" custLinFactNeighborY="0">
        <dgm:presLayoutVars>
          <dgm:chPref val="3"/>
        </dgm:presLayoutVars>
      </dgm:prSet>
      <dgm:spPr/>
    </dgm:pt>
    <dgm:pt modelId="{8E5B9941-8A92-4CC1-8FF6-76572E7EE641}" type="pres">
      <dgm:prSet presAssocID="{98ABEC3B-D8A8-4C58-B980-4918CD9DC76E}" presName="level3hierChild" presStyleCnt="0"/>
      <dgm:spPr/>
    </dgm:pt>
    <dgm:pt modelId="{D18B5C47-21F6-4775-BFAB-57300440F6FB}" type="pres">
      <dgm:prSet presAssocID="{4102ED90-17BF-49CB-9D0E-53D3BEE7AEC4}" presName="conn2-1" presStyleLbl="parChTrans1D2" presStyleIdx="1" presStyleCnt="8"/>
      <dgm:spPr/>
    </dgm:pt>
    <dgm:pt modelId="{8A6ECB7F-C0DC-440A-A05B-3D4D46C70BBD}" type="pres">
      <dgm:prSet presAssocID="{4102ED90-17BF-49CB-9D0E-53D3BEE7AEC4}" presName="connTx" presStyleLbl="parChTrans1D2" presStyleIdx="1" presStyleCnt="8"/>
      <dgm:spPr/>
    </dgm:pt>
    <dgm:pt modelId="{2B61EC00-6A32-4075-B786-0D5E86F5E1C7}" type="pres">
      <dgm:prSet presAssocID="{A8020C60-8181-4406-9EFF-C281B2121766}" presName="root2" presStyleCnt="0"/>
      <dgm:spPr/>
    </dgm:pt>
    <dgm:pt modelId="{7DCAC932-9DA8-4CED-9D6F-351BA8A19025}" type="pres">
      <dgm:prSet presAssocID="{A8020C60-8181-4406-9EFF-C281B2121766}" presName="LevelTwoTextNode" presStyleLbl="node2" presStyleIdx="1" presStyleCnt="8" custScaleX="278782" custLinFactNeighborY="0">
        <dgm:presLayoutVars>
          <dgm:chPref val="3"/>
        </dgm:presLayoutVars>
      </dgm:prSet>
      <dgm:spPr/>
    </dgm:pt>
    <dgm:pt modelId="{D65E84AE-C977-4986-AEDE-C50A1829E290}" type="pres">
      <dgm:prSet presAssocID="{A8020C60-8181-4406-9EFF-C281B2121766}" presName="level3hierChild" presStyleCnt="0"/>
      <dgm:spPr/>
    </dgm:pt>
    <dgm:pt modelId="{1C887D18-7CF8-4059-8279-E1FB9481DAB0}" type="pres">
      <dgm:prSet presAssocID="{E6B7ABC7-14AB-4F18-BEED-0D5C8DCE96E4}" presName="conn2-1" presStyleLbl="parChTrans1D2" presStyleIdx="2" presStyleCnt="8"/>
      <dgm:spPr/>
    </dgm:pt>
    <dgm:pt modelId="{15227CBC-51AC-4FC9-B460-527FC1C02AE1}" type="pres">
      <dgm:prSet presAssocID="{E6B7ABC7-14AB-4F18-BEED-0D5C8DCE96E4}" presName="connTx" presStyleLbl="parChTrans1D2" presStyleIdx="2" presStyleCnt="8"/>
      <dgm:spPr/>
    </dgm:pt>
    <dgm:pt modelId="{65988F35-0E4F-4A36-AB76-BBB126390D37}" type="pres">
      <dgm:prSet presAssocID="{06347736-35D2-4613-8A68-892870BA2F0C}" presName="root2" presStyleCnt="0"/>
      <dgm:spPr/>
    </dgm:pt>
    <dgm:pt modelId="{307FDB19-DBBA-489A-8C0B-2D89F43C8D01}" type="pres">
      <dgm:prSet presAssocID="{06347736-35D2-4613-8A68-892870BA2F0C}" presName="LevelTwoTextNode" presStyleLbl="node2" presStyleIdx="2" presStyleCnt="8" custScaleX="277452" custLinFactNeighborX="665" custLinFactNeighborY="-2180">
        <dgm:presLayoutVars>
          <dgm:chPref val="3"/>
        </dgm:presLayoutVars>
      </dgm:prSet>
      <dgm:spPr/>
    </dgm:pt>
    <dgm:pt modelId="{0E335879-4617-4AD1-B771-870D2A7040A0}" type="pres">
      <dgm:prSet presAssocID="{06347736-35D2-4613-8A68-892870BA2F0C}" presName="level3hierChild" presStyleCnt="0"/>
      <dgm:spPr/>
    </dgm:pt>
    <dgm:pt modelId="{31D42810-7DFA-4569-9177-46EBC520DEE4}" type="pres">
      <dgm:prSet presAssocID="{D99D5FF7-B2C0-4AFF-9CDD-4118B181B542}" presName="conn2-1" presStyleLbl="parChTrans1D2" presStyleIdx="3" presStyleCnt="8"/>
      <dgm:spPr/>
    </dgm:pt>
    <dgm:pt modelId="{6628060C-B909-4AA7-8BD6-CD959F9923BF}" type="pres">
      <dgm:prSet presAssocID="{D99D5FF7-B2C0-4AFF-9CDD-4118B181B542}" presName="connTx" presStyleLbl="parChTrans1D2" presStyleIdx="3" presStyleCnt="8"/>
      <dgm:spPr/>
    </dgm:pt>
    <dgm:pt modelId="{D6D03487-E441-4206-82CC-F0DA1A1B71C6}" type="pres">
      <dgm:prSet presAssocID="{B6B50B16-53ED-4A38-8D34-11A24B278932}" presName="root2" presStyleCnt="0"/>
      <dgm:spPr/>
    </dgm:pt>
    <dgm:pt modelId="{8517811D-8994-45A4-B78B-08B6C70AEAF6}" type="pres">
      <dgm:prSet presAssocID="{B6B50B16-53ED-4A38-8D34-11A24B278932}" presName="LevelTwoTextNode" presStyleLbl="node2" presStyleIdx="3" presStyleCnt="8" custScaleX="274960" custLinFactY="9968" custLinFactNeighborX="1903" custLinFactNeighborY="100000">
        <dgm:presLayoutVars>
          <dgm:chPref val="3"/>
        </dgm:presLayoutVars>
      </dgm:prSet>
      <dgm:spPr/>
    </dgm:pt>
    <dgm:pt modelId="{C6945315-EEDC-4060-8604-AB2D2FA24FC9}" type="pres">
      <dgm:prSet presAssocID="{B6B50B16-53ED-4A38-8D34-11A24B278932}" presName="level3hierChild" presStyleCnt="0"/>
      <dgm:spPr/>
    </dgm:pt>
    <dgm:pt modelId="{B206E05B-2EF2-4EDF-B539-0CDF56AEDF06}" type="pres">
      <dgm:prSet presAssocID="{EAA1507D-AD6D-435B-A028-3FBE7FAE10F0}" presName="conn2-1" presStyleLbl="parChTrans1D2" presStyleIdx="4" presStyleCnt="8"/>
      <dgm:spPr/>
    </dgm:pt>
    <dgm:pt modelId="{F96E8712-3F42-4C8D-A6DA-1486E90FDBB5}" type="pres">
      <dgm:prSet presAssocID="{EAA1507D-AD6D-435B-A028-3FBE7FAE10F0}" presName="connTx" presStyleLbl="parChTrans1D2" presStyleIdx="4" presStyleCnt="8"/>
      <dgm:spPr/>
    </dgm:pt>
    <dgm:pt modelId="{7E68D190-394E-4F98-B88A-8331443B788F}" type="pres">
      <dgm:prSet presAssocID="{CAB5E0B0-E515-475D-88B9-77467AA092B7}" presName="root2" presStyleCnt="0"/>
      <dgm:spPr/>
    </dgm:pt>
    <dgm:pt modelId="{8C9EEBA0-4B1D-4921-9828-E54DC4B65D80}" type="pres">
      <dgm:prSet presAssocID="{CAB5E0B0-E515-475D-88B9-77467AA092B7}" presName="LevelTwoTextNode" presStyleLbl="node2" presStyleIdx="4" presStyleCnt="8" custScaleX="273464" custLinFactY="4672" custLinFactNeighborX="2659" custLinFactNeighborY="100000">
        <dgm:presLayoutVars>
          <dgm:chPref val="3"/>
        </dgm:presLayoutVars>
      </dgm:prSet>
      <dgm:spPr/>
    </dgm:pt>
    <dgm:pt modelId="{14C73AB1-1CFC-4C15-988C-8419C21828CB}" type="pres">
      <dgm:prSet presAssocID="{CAB5E0B0-E515-475D-88B9-77467AA092B7}" presName="level3hierChild" presStyleCnt="0"/>
      <dgm:spPr/>
    </dgm:pt>
    <dgm:pt modelId="{DBB5CBC2-E80B-4DA3-84D9-5E66A4DB4928}" type="pres">
      <dgm:prSet presAssocID="{552878A2-6FDD-4CAE-811F-2CBA9C0EB0BF}" presName="conn2-1" presStyleLbl="parChTrans1D2" presStyleIdx="5" presStyleCnt="8"/>
      <dgm:spPr/>
    </dgm:pt>
    <dgm:pt modelId="{9501569C-A360-4CEA-AD58-FC2554CAB92E}" type="pres">
      <dgm:prSet presAssocID="{552878A2-6FDD-4CAE-811F-2CBA9C0EB0BF}" presName="connTx" presStyleLbl="parChTrans1D2" presStyleIdx="5" presStyleCnt="8"/>
      <dgm:spPr/>
    </dgm:pt>
    <dgm:pt modelId="{D25FC661-3A85-41C1-B7C6-50E8B5C29FF3}" type="pres">
      <dgm:prSet presAssocID="{C8C4C2D0-A8C3-4EE9-BD96-214373448FB4}" presName="root2" presStyleCnt="0"/>
      <dgm:spPr/>
    </dgm:pt>
    <dgm:pt modelId="{569C2380-0E9D-49C7-A78C-C2DC586E9B38}" type="pres">
      <dgm:prSet presAssocID="{C8C4C2D0-A8C3-4EE9-BD96-214373448FB4}" presName="LevelTwoTextNode" presStyleLbl="node2" presStyleIdx="5" presStyleCnt="8" custScaleX="274116" custLinFactNeighborX="2660" custLinFactNeighborY="98129">
        <dgm:presLayoutVars>
          <dgm:chPref val="3"/>
        </dgm:presLayoutVars>
      </dgm:prSet>
      <dgm:spPr/>
    </dgm:pt>
    <dgm:pt modelId="{75692643-9F62-4127-B982-19C316BE36B9}" type="pres">
      <dgm:prSet presAssocID="{C8C4C2D0-A8C3-4EE9-BD96-214373448FB4}" presName="level3hierChild" presStyleCnt="0"/>
      <dgm:spPr/>
    </dgm:pt>
    <dgm:pt modelId="{E5DBC7DD-C330-4F61-915C-FF3E84A1A62E}" type="pres">
      <dgm:prSet presAssocID="{E5F6CAF2-F41B-49B9-851E-8D1598744742}" presName="conn2-1" presStyleLbl="parChTrans1D2" presStyleIdx="6" presStyleCnt="8"/>
      <dgm:spPr/>
    </dgm:pt>
    <dgm:pt modelId="{DE092177-E1F1-43A0-8E90-849C5C1B9442}" type="pres">
      <dgm:prSet presAssocID="{E5F6CAF2-F41B-49B9-851E-8D1598744742}" presName="connTx" presStyleLbl="parChTrans1D2" presStyleIdx="6" presStyleCnt="8"/>
      <dgm:spPr/>
    </dgm:pt>
    <dgm:pt modelId="{CA09A208-D08E-4A7C-A810-1A3E96653749}" type="pres">
      <dgm:prSet presAssocID="{F5954118-7B2B-4287-BB33-D827030A8242}" presName="root2" presStyleCnt="0"/>
      <dgm:spPr/>
    </dgm:pt>
    <dgm:pt modelId="{9064FFC0-5142-4B5D-B7F3-14C7938A4EEF}" type="pres">
      <dgm:prSet presAssocID="{F5954118-7B2B-4287-BB33-D827030A8242}" presName="LevelTwoTextNode" presStyleLbl="node2" presStyleIdx="6" presStyleCnt="8" custScaleX="277539" custLinFactNeighborX="1995" custLinFactNeighborY="94664">
        <dgm:presLayoutVars>
          <dgm:chPref val="3"/>
        </dgm:presLayoutVars>
      </dgm:prSet>
      <dgm:spPr/>
    </dgm:pt>
    <dgm:pt modelId="{1221083F-85B4-4C73-81C3-76AAEC57BF00}" type="pres">
      <dgm:prSet presAssocID="{F5954118-7B2B-4287-BB33-D827030A8242}" presName="level3hierChild" presStyleCnt="0"/>
      <dgm:spPr/>
    </dgm:pt>
    <dgm:pt modelId="{1657F601-7208-4217-8EBC-F1B96F21BF7F}" type="pres">
      <dgm:prSet presAssocID="{D425DDFA-9152-45D0-B5E1-0FB29884981C}" presName="conn2-1" presStyleLbl="parChTrans1D2" presStyleIdx="7" presStyleCnt="8"/>
      <dgm:spPr/>
    </dgm:pt>
    <dgm:pt modelId="{DD89B75A-32C5-4F69-8A87-BA0F02118863}" type="pres">
      <dgm:prSet presAssocID="{D425DDFA-9152-45D0-B5E1-0FB29884981C}" presName="connTx" presStyleLbl="parChTrans1D2" presStyleIdx="7" presStyleCnt="8"/>
      <dgm:spPr/>
    </dgm:pt>
    <dgm:pt modelId="{EE0FFABD-B7FB-4C39-9697-B3C4FE0E5AAC}" type="pres">
      <dgm:prSet presAssocID="{B89A08C1-505C-4395-B83B-2B93AAA1BE60}" presName="root2" presStyleCnt="0"/>
      <dgm:spPr/>
    </dgm:pt>
    <dgm:pt modelId="{46D48307-1A24-467D-8D47-65936DEE5C2D}" type="pres">
      <dgm:prSet presAssocID="{B89A08C1-505C-4395-B83B-2B93AAA1BE60}" presName="LevelTwoTextNode" presStyleLbl="node2" presStyleIdx="7" presStyleCnt="8" custScaleX="273464" custLinFactY="-205912" custLinFactNeighborX="2659" custLinFactNeighborY="-300000">
        <dgm:presLayoutVars>
          <dgm:chPref val="3"/>
        </dgm:presLayoutVars>
      </dgm:prSet>
      <dgm:spPr/>
    </dgm:pt>
    <dgm:pt modelId="{F82757FA-E8BB-40A2-B945-67565A139F38}" type="pres">
      <dgm:prSet presAssocID="{B89A08C1-505C-4395-B83B-2B93AAA1BE60}" presName="level3hierChild" presStyleCnt="0"/>
      <dgm:spPr/>
    </dgm:pt>
  </dgm:ptLst>
  <dgm:cxnLst>
    <dgm:cxn modelId="{94C9DF00-04F7-4F07-81BB-8DFA7ACE00FF}" srcId="{E5228BF5-897A-43C1-95AF-4CAB7DF8DEA0}" destId="{CAB5E0B0-E515-475D-88B9-77467AA092B7}" srcOrd="4" destOrd="0" parTransId="{EAA1507D-AD6D-435B-A028-3FBE7FAE10F0}" sibTransId="{90F14635-98D6-4C59-A743-51FFF46526EC}"/>
    <dgm:cxn modelId="{E357C702-22BF-4163-9BC2-125FAE7A3003}" type="presOf" srcId="{D425DDFA-9152-45D0-B5E1-0FB29884981C}" destId="{DD89B75A-32C5-4F69-8A87-BA0F02118863}" srcOrd="1" destOrd="0" presId="urn:microsoft.com/office/officeart/2008/layout/HorizontalMultiLevelHierarchy"/>
    <dgm:cxn modelId="{EDB16D26-818D-4D41-A8C5-D06CA21A73E9}" srcId="{E5228BF5-897A-43C1-95AF-4CAB7DF8DEA0}" destId="{B89A08C1-505C-4395-B83B-2B93AAA1BE60}" srcOrd="7" destOrd="0" parTransId="{D425DDFA-9152-45D0-B5E1-0FB29884981C}" sibTransId="{D6A69FB0-CC96-4764-A29F-EAA5D72AEF6B}"/>
    <dgm:cxn modelId="{C16F8227-9EEB-46F6-82E8-9D92FF313EEA}" type="presOf" srcId="{E6B7ABC7-14AB-4F18-BEED-0D5C8DCE96E4}" destId="{15227CBC-51AC-4FC9-B460-527FC1C02AE1}" srcOrd="1" destOrd="0" presId="urn:microsoft.com/office/officeart/2008/layout/HorizontalMultiLevelHierarchy"/>
    <dgm:cxn modelId="{0DC8252D-098E-4DA8-A018-8D42B577620A}" srcId="{E5228BF5-897A-43C1-95AF-4CAB7DF8DEA0}" destId="{C8C4C2D0-A8C3-4EE9-BD96-214373448FB4}" srcOrd="5" destOrd="0" parTransId="{552878A2-6FDD-4CAE-811F-2CBA9C0EB0BF}" sibTransId="{FBFCD85F-1320-45FB-8ED2-BD8ABEA05C9A}"/>
    <dgm:cxn modelId="{772CB32F-2B4F-48F8-8AE8-FC5D4458D74F}" type="presOf" srcId="{552878A2-6FDD-4CAE-811F-2CBA9C0EB0BF}" destId="{DBB5CBC2-E80B-4DA3-84D9-5E66A4DB4928}" srcOrd="0" destOrd="0" presId="urn:microsoft.com/office/officeart/2008/layout/HorizontalMultiLevelHierarchy"/>
    <dgm:cxn modelId="{EB56FE37-0BB2-4A70-8555-ED5EA53BC410}" type="presOf" srcId="{EAA1507D-AD6D-435B-A028-3FBE7FAE10F0}" destId="{B206E05B-2EF2-4EDF-B539-0CDF56AEDF06}" srcOrd="0" destOrd="0" presId="urn:microsoft.com/office/officeart/2008/layout/HorizontalMultiLevelHierarchy"/>
    <dgm:cxn modelId="{390EFE3E-1E13-45BF-966E-9F9B3C396521}" type="presOf" srcId="{E5F6CAF2-F41B-49B9-851E-8D1598744742}" destId="{DE092177-E1F1-43A0-8E90-849C5C1B9442}" srcOrd="1" destOrd="0" presId="urn:microsoft.com/office/officeart/2008/layout/HorizontalMultiLevelHierarchy"/>
    <dgm:cxn modelId="{74F9B15D-AE28-4665-8D3E-CE734BBF48F4}" type="presOf" srcId="{98ABEC3B-D8A8-4C58-B980-4918CD9DC76E}" destId="{42B491F8-E35D-4C51-B6B3-186AD96ECB41}" srcOrd="0" destOrd="0" presId="urn:microsoft.com/office/officeart/2008/layout/HorizontalMultiLevelHierarchy"/>
    <dgm:cxn modelId="{9FD42762-89DA-4755-BD3B-9C4B1DCB0147}" type="presOf" srcId="{F82891F8-74FB-4201-8D2F-65F485B06640}" destId="{9B958EAB-2B63-4EFC-8D60-099A54F612AB}" srcOrd="1" destOrd="0" presId="urn:microsoft.com/office/officeart/2008/layout/HorizontalMultiLevelHierarchy"/>
    <dgm:cxn modelId="{CB607F6A-EDE8-41CC-9993-5C29647AD1A2}" type="presOf" srcId="{31AF6F74-E79F-46D3-AC28-80411EC2E951}" destId="{DD789CB4-9338-435A-AE53-D25CE825BF47}" srcOrd="0" destOrd="0" presId="urn:microsoft.com/office/officeart/2008/layout/HorizontalMultiLevelHierarchy"/>
    <dgm:cxn modelId="{B76F3051-3D61-4272-A9D5-72F9D6F3D07C}" type="presOf" srcId="{D99D5FF7-B2C0-4AFF-9CDD-4118B181B542}" destId="{6628060C-B909-4AA7-8BD6-CD959F9923BF}" srcOrd="1" destOrd="0" presId="urn:microsoft.com/office/officeart/2008/layout/HorizontalMultiLevelHierarchy"/>
    <dgm:cxn modelId="{2197BC73-AEF1-44C1-8FA6-0020B545C85E}" type="presOf" srcId="{D425DDFA-9152-45D0-B5E1-0FB29884981C}" destId="{1657F601-7208-4217-8EBC-F1B96F21BF7F}" srcOrd="0" destOrd="0" presId="urn:microsoft.com/office/officeart/2008/layout/HorizontalMultiLevelHierarchy"/>
    <dgm:cxn modelId="{5EFECE74-ECCB-49F0-B71F-01D15C0A41BE}" type="presOf" srcId="{06347736-35D2-4613-8A68-892870BA2F0C}" destId="{307FDB19-DBBA-489A-8C0B-2D89F43C8D01}" srcOrd="0" destOrd="0" presId="urn:microsoft.com/office/officeart/2008/layout/HorizontalMultiLevelHierarchy"/>
    <dgm:cxn modelId="{15F0E555-6C2C-45D0-9EF5-4AF001F45FB1}" type="presOf" srcId="{4102ED90-17BF-49CB-9D0E-53D3BEE7AEC4}" destId="{D18B5C47-21F6-4775-BFAB-57300440F6FB}" srcOrd="0" destOrd="0" presId="urn:microsoft.com/office/officeart/2008/layout/HorizontalMultiLevelHierarchy"/>
    <dgm:cxn modelId="{CDB6C779-26A5-46C4-A4B8-4F4ADBDB7099}" type="presOf" srcId="{E6B7ABC7-14AB-4F18-BEED-0D5C8DCE96E4}" destId="{1C887D18-7CF8-4059-8279-E1FB9481DAB0}" srcOrd="0" destOrd="0" presId="urn:microsoft.com/office/officeart/2008/layout/HorizontalMultiLevelHierarchy"/>
    <dgm:cxn modelId="{E93D9480-196F-4840-954D-D43BCA681620}" type="presOf" srcId="{E5228BF5-897A-43C1-95AF-4CAB7DF8DEA0}" destId="{70829E50-80DE-4298-A013-BDDA5AC0860F}" srcOrd="0" destOrd="0" presId="urn:microsoft.com/office/officeart/2008/layout/HorizontalMultiLevelHierarchy"/>
    <dgm:cxn modelId="{6C7B1C84-0869-40C7-BAE3-2AC4ADAF09E4}" type="presOf" srcId="{F82891F8-74FB-4201-8D2F-65F485B06640}" destId="{08C00228-7E89-480A-B454-0A808C65E3D8}" srcOrd="0" destOrd="0" presId="urn:microsoft.com/office/officeart/2008/layout/HorizontalMultiLevelHierarchy"/>
    <dgm:cxn modelId="{BA512286-95BB-4595-B55B-7E4180975A51}" srcId="{31AF6F74-E79F-46D3-AC28-80411EC2E951}" destId="{E5228BF5-897A-43C1-95AF-4CAB7DF8DEA0}" srcOrd="0" destOrd="0" parTransId="{6C1656B7-02C8-4B8F-8B66-7609BB2FF7A7}" sibTransId="{B7A528FC-8F0A-4B66-A343-DF3A24BEFA39}"/>
    <dgm:cxn modelId="{C1EC9687-F1EC-4D68-BDEB-D769BC2B0999}" type="presOf" srcId="{B6B50B16-53ED-4A38-8D34-11A24B278932}" destId="{8517811D-8994-45A4-B78B-08B6C70AEAF6}" srcOrd="0" destOrd="0" presId="urn:microsoft.com/office/officeart/2008/layout/HorizontalMultiLevelHierarchy"/>
    <dgm:cxn modelId="{D4172D8B-2A26-4F98-AB6E-07DA0895B09D}" type="presOf" srcId="{A8020C60-8181-4406-9EFF-C281B2121766}" destId="{7DCAC932-9DA8-4CED-9D6F-351BA8A19025}" srcOrd="0" destOrd="0" presId="urn:microsoft.com/office/officeart/2008/layout/HorizontalMultiLevelHierarchy"/>
    <dgm:cxn modelId="{9E580F8D-D654-4D8A-8B7C-993DF2DC9EA4}" type="presOf" srcId="{B89A08C1-505C-4395-B83B-2B93AAA1BE60}" destId="{46D48307-1A24-467D-8D47-65936DEE5C2D}" srcOrd="0" destOrd="0" presId="urn:microsoft.com/office/officeart/2008/layout/HorizontalMultiLevelHierarchy"/>
    <dgm:cxn modelId="{A441EF91-16C3-43DA-BB74-9FF89566D7B1}" srcId="{E5228BF5-897A-43C1-95AF-4CAB7DF8DEA0}" destId="{F5954118-7B2B-4287-BB33-D827030A8242}" srcOrd="6" destOrd="0" parTransId="{E5F6CAF2-F41B-49B9-851E-8D1598744742}" sibTransId="{C02E3531-5831-4721-9F62-2C499447DA9E}"/>
    <dgm:cxn modelId="{40911695-FCBC-4767-B7FF-4E4CFC5032E0}" type="presOf" srcId="{CAB5E0B0-E515-475D-88B9-77467AA092B7}" destId="{8C9EEBA0-4B1D-4921-9828-E54DC4B65D80}" srcOrd="0" destOrd="0" presId="urn:microsoft.com/office/officeart/2008/layout/HorizontalMultiLevelHierarchy"/>
    <dgm:cxn modelId="{D454F196-1606-447B-BF15-97FC10450D96}" srcId="{E5228BF5-897A-43C1-95AF-4CAB7DF8DEA0}" destId="{06347736-35D2-4613-8A68-892870BA2F0C}" srcOrd="2" destOrd="0" parTransId="{E6B7ABC7-14AB-4F18-BEED-0D5C8DCE96E4}" sibTransId="{8CBD45BD-CC84-4598-A800-584694185407}"/>
    <dgm:cxn modelId="{699F1A97-59BE-4007-9C32-3D159CEB4DE6}" type="presOf" srcId="{EAA1507D-AD6D-435B-A028-3FBE7FAE10F0}" destId="{F96E8712-3F42-4C8D-A6DA-1486E90FDBB5}" srcOrd="1" destOrd="0" presId="urn:microsoft.com/office/officeart/2008/layout/HorizontalMultiLevelHierarchy"/>
    <dgm:cxn modelId="{8930AEA4-5761-483D-9B80-0604658987BD}" type="presOf" srcId="{C8C4C2D0-A8C3-4EE9-BD96-214373448FB4}" destId="{569C2380-0E9D-49C7-A78C-C2DC586E9B38}" srcOrd="0" destOrd="0" presId="urn:microsoft.com/office/officeart/2008/layout/HorizontalMultiLevelHierarchy"/>
    <dgm:cxn modelId="{6258D6BC-C9D9-4F17-99B4-DD1F62930B62}" srcId="{E5228BF5-897A-43C1-95AF-4CAB7DF8DEA0}" destId="{B6B50B16-53ED-4A38-8D34-11A24B278932}" srcOrd="3" destOrd="0" parTransId="{D99D5FF7-B2C0-4AFF-9CDD-4118B181B542}" sibTransId="{1064CACF-C721-4AFB-9C87-AFC102DB5AE8}"/>
    <dgm:cxn modelId="{1DB012C0-C762-40AB-BD68-BDA2CCD61F14}" type="presOf" srcId="{E5F6CAF2-F41B-49B9-851E-8D1598744742}" destId="{E5DBC7DD-C330-4F61-915C-FF3E84A1A62E}" srcOrd="0" destOrd="0" presId="urn:microsoft.com/office/officeart/2008/layout/HorizontalMultiLevelHierarchy"/>
    <dgm:cxn modelId="{114255DA-0342-41F5-A961-6C493986AE59}" type="presOf" srcId="{552878A2-6FDD-4CAE-811F-2CBA9C0EB0BF}" destId="{9501569C-A360-4CEA-AD58-FC2554CAB92E}" srcOrd="1" destOrd="0" presId="urn:microsoft.com/office/officeart/2008/layout/HorizontalMultiLevelHierarchy"/>
    <dgm:cxn modelId="{14C3E4EE-8E8A-46AF-8C5C-9AB369D1F416}" type="presOf" srcId="{4102ED90-17BF-49CB-9D0E-53D3BEE7AEC4}" destId="{8A6ECB7F-C0DC-440A-A05B-3D4D46C70BBD}" srcOrd="1" destOrd="0" presId="urn:microsoft.com/office/officeart/2008/layout/HorizontalMultiLevelHierarchy"/>
    <dgm:cxn modelId="{93C2B5F2-6F9A-47BB-8288-550DF55DDF70}" type="presOf" srcId="{F5954118-7B2B-4287-BB33-D827030A8242}" destId="{9064FFC0-5142-4B5D-B7F3-14C7938A4EEF}" srcOrd="0" destOrd="0" presId="urn:microsoft.com/office/officeart/2008/layout/HorizontalMultiLevelHierarchy"/>
    <dgm:cxn modelId="{40622FF5-44F0-41EF-8896-EECEC4EBDF5D}" srcId="{E5228BF5-897A-43C1-95AF-4CAB7DF8DEA0}" destId="{A8020C60-8181-4406-9EFF-C281B2121766}" srcOrd="1" destOrd="0" parTransId="{4102ED90-17BF-49CB-9D0E-53D3BEE7AEC4}" sibTransId="{3FF9BD78-4F42-44F1-926B-D2A7FF87F2AA}"/>
    <dgm:cxn modelId="{46D722F6-ED48-467C-BFB0-BF18E38EED66}" type="presOf" srcId="{D99D5FF7-B2C0-4AFF-9CDD-4118B181B542}" destId="{31D42810-7DFA-4569-9177-46EBC520DEE4}" srcOrd="0" destOrd="0" presId="urn:microsoft.com/office/officeart/2008/layout/HorizontalMultiLevelHierarchy"/>
    <dgm:cxn modelId="{01F931FC-393F-4722-80C3-E0ADE7968EF3}" srcId="{E5228BF5-897A-43C1-95AF-4CAB7DF8DEA0}" destId="{98ABEC3B-D8A8-4C58-B980-4918CD9DC76E}" srcOrd="0" destOrd="0" parTransId="{F82891F8-74FB-4201-8D2F-65F485B06640}" sibTransId="{3F78CEBA-963B-4131-85C7-10710322561A}"/>
    <dgm:cxn modelId="{7931950E-1CEA-4963-9D2C-C31E6619D73D}" type="presParOf" srcId="{DD789CB4-9338-435A-AE53-D25CE825BF47}" destId="{2F850431-6723-4A32-AD21-774CE07ED9ED}" srcOrd="0" destOrd="0" presId="urn:microsoft.com/office/officeart/2008/layout/HorizontalMultiLevelHierarchy"/>
    <dgm:cxn modelId="{9B00E111-C2D1-4CEC-A2AA-3D65D729FD06}" type="presParOf" srcId="{2F850431-6723-4A32-AD21-774CE07ED9ED}" destId="{70829E50-80DE-4298-A013-BDDA5AC0860F}" srcOrd="0" destOrd="0" presId="urn:microsoft.com/office/officeart/2008/layout/HorizontalMultiLevelHierarchy"/>
    <dgm:cxn modelId="{067EA071-1406-4055-8348-131AF9E19918}" type="presParOf" srcId="{2F850431-6723-4A32-AD21-774CE07ED9ED}" destId="{887D062B-2BD1-47C6-AC78-F08A4E675432}" srcOrd="1" destOrd="0" presId="urn:microsoft.com/office/officeart/2008/layout/HorizontalMultiLevelHierarchy"/>
    <dgm:cxn modelId="{6B783045-D2C2-4EB7-A6A0-53468C7B45EA}" type="presParOf" srcId="{887D062B-2BD1-47C6-AC78-F08A4E675432}" destId="{08C00228-7E89-480A-B454-0A808C65E3D8}" srcOrd="0" destOrd="0" presId="urn:microsoft.com/office/officeart/2008/layout/HorizontalMultiLevelHierarchy"/>
    <dgm:cxn modelId="{04D20AF8-9E08-4D93-8EB9-0066B47ACCD3}" type="presParOf" srcId="{08C00228-7E89-480A-B454-0A808C65E3D8}" destId="{9B958EAB-2B63-4EFC-8D60-099A54F612AB}" srcOrd="0" destOrd="0" presId="urn:microsoft.com/office/officeart/2008/layout/HorizontalMultiLevelHierarchy"/>
    <dgm:cxn modelId="{E2ED4F86-77F7-4D03-A299-DFAC86F26FF5}" type="presParOf" srcId="{887D062B-2BD1-47C6-AC78-F08A4E675432}" destId="{7F89B575-928C-4D65-859E-0808C60BD8CD}" srcOrd="1" destOrd="0" presId="urn:microsoft.com/office/officeart/2008/layout/HorizontalMultiLevelHierarchy"/>
    <dgm:cxn modelId="{B7E51977-15D0-4A5D-8457-1573D0268699}" type="presParOf" srcId="{7F89B575-928C-4D65-859E-0808C60BD8CD}" destId="{42B491F8-E35D-4C51-B6B3-186AD96ECB41}" srcOrd="0" destOrd="0" presId="urn:microsoft.com/office/officeart/2008/layout/HorizontalMultiLevelHierarchy"/>
    <dgm:cxn modelId="{E8F36724-0791-45D6-B1B2-720D7A0382ED}" type="presParOf" srcId="{7F89B575-928C-4D65-859E-0808C60BD8CD}" destId="{8E5B9941-8A92-4CC1-8FF6-76572E7EE641}" srcOrd="1" destOrd="0" presId="urn:microsoft.com/office/officeart/2008/layout/HorizontalMultiLevelHierarchy"/>
    <dgm:cxn modelId="{ECBF30DC-8701-4D19-AE6E-5F5E29369F92}" type="presParOf" srcId="{887D062B-2BD1-47C6-AC78-F08A4E675432}" destId="{D18B5C47-21F6-4775-BFAB-57300440F6FB}" srcOrd="2" destOrd="0" presId="urn:microsoft.com/office/officeart/2008/layout/HorizontalMultiLevelHierarchy"/>
    <dgm:cxn modelId="{B8BFCCE0-10FD-4FA3-96A1-20DFF3823B71}" type="presParOf" srcId="{D18B5C47-21F6-4775-BFAB-57300440F6FB}" destId="{8A6ECB7F-C0DC-440A-A05B-3D4D46C70BBD}" srcOrd="0" destOrd="0" presId="urn:microsoft.com/office/officeart/2008/layout/HorizontalMultiLevelHierarchy"/>
    <dgm:cxn modelId="{12BE09DC-B2F0-4D17-9919-469480C49825}" type="presParOf" srcId="{887D062B-2BD1-47C6-AC78-F08A4E675432}" destId="{2B61EC00-6A32-4075-B786-0D5E86F5E1C7}" srcOrd="3" destOrd="0" presId="urn:microsoft.com/office/officeart/2008/layout/HorizontalMultiLevelHierarchy"/>
    <dgm:cxn modelId="{E56E4079-C3ED-485D-9DC2-F1DAF027E97E}" type="presParOf" srcId="{2B61EC00-6A32-4075-B786-0D5E86F5E1C7}" destId="{7DCAC932-9DA8-4CED-9D6F-351BA8A19025}" srcOrd="0" destOrd="0" presId="urn:microsoft.com/office/officeart/2008/layout/HorizontalMultiLevelHierarchy"/>
    <dgm:cxn modelId="{34E917C2-4E66-4219-BF76-1F2C4EF54CE9}" type="presParOf" srcId="{2B61EC00-6A32-4075-B786-0D5E86F5E1C7}" destId="{D65E84AE-C977-4986-AEDE-C50A1829E290}" srcOrd="1" destOrd="0" presId="urn:microsoft.com/office/officeart/2008/layout/HorizontalMultiLevelHierarchy"/>
    <dgm:cxn modelId="{04C74241-48C8-4DDA-87B4-C7274F240B1B}" type="presParOf" srcId="{887D062B-2BD1-47C6-AC78-F08A4E675432}" destId="{1C887D18-7CF8-4059-8279-E1FB9481DAB0}" srcOrd="4" destOrd="0" presId="urn:microsoft.com/office/officeart/2008/layout/HorizontalMultiLevelHierarchy"/>
    <dgm:cxn modelId="{A5906D68-5BCA-4117-9D38-D9A38201772D}" type="presParOf" srcId="{1C887D18-7CF8-4059-8279-E1FB9481DAB0}" destId="{15227CBC-51AC-4FC9-B460-527FC1C02AE1}" srcOrd="0" destOrd="0" presId="urn:microsoft.com/office/officeart/2008/layout/HorizontalMultiLevelHierarchy"/>
    <dgm:cxn modelId="{402A7984-8075-4F81-AE35-88FE1D654B1D}" type="presParOf" srcId="{887D062B-2BD1-47C6-AC78-F08A4E675432}" destId="{65988F35-0E4F-4A36-AB76-BBB126390D37}" srcOrd="5" destOrd="0" presId="urn:microsoft.com/office/officeart/2008/layout/HorizontalMultiLevelHierarchy"/>
    <dgm:cxn modelId="{D9E38FB7-9CC0-4290-AD2C-0FF6E65E221D}" type="presParOf" srcId="{65988F35-0E4F-4A36-AB76-BBB126390D37}" destId="{307FDB19-DBBA-489A-8C0B-2D89F43C8D01}" srcOrd="0" destOrd="0" presId="urn:microsoft.com/office/officeart/2008/layout/HorizontalMultiLevelHierarchy"/>
    <dgm:cxn modelId="{EFEB0B20-D432-4BD7-98C8-DB495B253667}" type="presParOf" srcId="{65988F35-0E4F-4A36-AB76-BBB126390D37}" destId="{0E335879-4617-4AD1-B771-870D2A7040A0}" srcOrd="1" destOrd="0" presId="urn:microsoft.com/office/officeart/2008/layout/HorizontalMultiLevelHierarchy"/>
    <dgm:cxn modelId="{02AB126A-32A7-49A6-ABBA-127BABCFB809}" type="presParOf" srcId="{887D062B-2BD1-47C6-AC78-F08A4E675432}" destId="{31D42810-7DFA-4569-9177-46EBC520DEE4}" srcOrd="6" destOrd="0" presId="urn:microsoft.com/office/officeart/2008/layout/HorizontalMultiLevelHierarchy"/>
    <dgm:cxn modelId="{56EC8FE2-0BBC-4F0F-8A5E-D6B49D4D54DB}" type="presParOf" srcId="{31D42810-7DFA-4569-9177-46EBC520DEE4}" destId="{6628060C-B909-4AA7-8BD6-CD959F9923BF}" srcOrd="0" destOrd="0" presId="urn:microsoft.com/office/officeart/2008/layout/HorizontalMultiLevelHierarchy"/>
    <dgm:cxn modelId="{38F8AB06-3D38-4C5F-9D7B-14FB0E60FAF5}" type="presParOf" srcId="{887D062B-2BD1-47C6-AC78-F08A4E675432}" destId="{D6D03487-E441-4206-82CC-F0DA1A1B71C6}" srcOrd="7" destOrd="0" presId="urn:microsoft.com/office/officeart/2008/layout/HorizontalMultiLevelHierarchy"/>
    <dgm:cxn modelId="{7B4303AB-543C-4AF6-9711-478604B85C25}" type="presParOf" srcId="{D6D03487-E441-4206-82CC-F0DA1A1B71C6}" destId="{8517811D-8994-45A4-B78B-08B6C70AEAF6}" srcOrd="0" destOrd="0" presId="urn:microsoft.com/office/officeart/2008/layout/HorizontalMultiLevelHierarchy"/>
    <dgm:cxn modelId="{8F80388F-EE18-4E36-A290-398BAB5C67B9}" type="presParOf" srcId="{D6D03487-E441-4206-82CC-F0DA1A1B71C6}" destId="{C6945315-EEDC-4060-8604-AB2D2FA24FC9}" srcOrd="1" destOrd="0" presId="urn:microsoft.com/office/officeart/2008/layout/HorizontalMultiLevelHierarchy"/>
    <dgm:cxn modelId="{1C967E06-C577-48EF-853C-991EDDBED510}" type="presParOf" srcId="{887D062B-2BD1-47C6-AC78-F08A4E675432}" destId="{B206E05B-2EF2-4EDF-B539-0CDF56AEDF06}" srcOrd="8" destOrd="0" presId="urn:microsoft.com/office/officeart/2008/layout/HorizontalMultiLevelHierarchy"/>
    <dgm:cxn modelId="{AF52D544-F16A-4924-9892-F1A1B0661A5C}" type="presParOf" srcId="{B206E05B-2EF2-4EDF-B539-0CDF56AEDF06}" destId="{F96E8712-3F42-4C8D-A6DA-1486E90FDBB5}" srcOrd="0" destOrd="0" presId="urn:microsoft.com/office/officeart/2008/layout/HorizontalMultiLevelHierarchy"/>
    <dgm:cxn modelId="{FC722DCD-BB72-4B14-BD26-7C305C4423D1}" type="presParOf" srcId="{887D062B-2BD1-47C6-AC78-F08A4E675432}" destId="{7E68D190-394E-4F98-B88A-8331443B788F}" srcOrd="9" destOrd="0" presId="urn:microsoft.com/office/officeart/2008/layout/HorizontalMultiLevelHierarchy"/>
    <dgm:cxn modelId="{400B4855-DF27-493F-8B1A-EE018B58C1AB}" type="presParOf" srcId="{7E68D190-394E-4F98-B88A-8331443B788F}" destId="{8C9EEBA0-4B1D-4921-9828-E54DC4B65D80}" srcOrd="0" destOrd="0" presId="urn:microsoft.com/office/officeart/2008/layout/HorizontalMultiLevelHierarchy"/>
    <dgm:cxn modelId="{88F1720E-0EA7-4D74-A3B5-8455CB197E08}" type="presParOf" srcId="{7E68D190-394E-4F98-B88A-8331443B788F}" destId="{14C73AB1-1CFC-4C15-988C-8419C21828CB}" srcOrd="1" destOrd="0" presId="urn:microsoft.com/office/officeart/2008/layout/HorizontalMultiLevelHierarchy"/>
    <dgm:cxn modelId="{CAEBE471-A695-4BEE-B8FF-AA9D856EEF58}" type="presParOf" srcId="{887D062B-2BD1-47C6-AC78-F08A4E675432}" destId="{DBB5CBC2-E80B-4DA3-84D9-5E66A4DB4928}" srcOrd="10" destOrd="0" presId="urn:microsoft.com/office/officeart/2008/layout/HorizontalMultiLevelHierarchy"/>
    <dgm:cxn modelId="{3B36A55C-A04A-4793-A94F-FAE6EE2207D3}" type="presParOf" srcId="{DBB5CBC2-E80B-4DA3-84D9-5E66A4DB4928}" destId="{9501569C-A360-4CEA-AD58-FC2554CAB92E}" srcOrd="0" destOrd="0" presId="urn:microsoft.com/office/officeart/2008/layout/HorizontalMultiLevelHierarchy"/>
    <dgm:cxn modelId="{7F94224B-E97C-4D90-A8E5-89B2BA33B2F2}" type="presParOf" srcId="{887D062B-2BD1-47C6-AC78-F08A4E675432}" destId="{D25FC661-3A85-41C1-B7C6-50E8B5C29FF3}" srcOrd="11" destOrd="0" presId="urn:microsoft.com/office/officeart/2008/layout/HorizontalMultiLevelHierarchy"/>
    <dgm:cxn modelId="{CFD8B753-8F90-4AE9-9F5B-57B4047EB83B}" type="presParOf" srcId="{D25FC661-3A85-41C1-B7C6-50E8B5C29FF3}" destId="{569C2380-0E9D-49C7-A78C-C2DC586E9B38}" srcOrd="0" destOrd="0" presId="urn:microsoft.com/office/officeart/2008/layout/HorizontalMultiLevelHierarchy"/>
    <dgm:cxn modelId="{30FF1490-AFA5-412C-BBC3-B8B7C31F7A1A}" type="presParOf" srcId="{D25FC661-3A85-41C1-B7C6-50E8B5C29FF3}" destId="{75692643-9F62-4127-B982-19C316BE36B9}" srcOrd="1" destOrd="0" presId="urn:microsoft.com/office/officeart/2008/layout/HorizontalMultiLevelHierarchy"/>
    <dgm:cxn modelId="{25670042-F2E9-4B0D-8077-2E3059D870F5}" type="presParOf" srcId="{887D062B-2BD1-47C6-AC78-F08A4E675432}" destId="{E5DBC7DD-C330-4F61-915C-FF3E84A1A62E}" srcOrd="12" destOrd="0" presId="urn:microsoft.com/office/officeart/2008/layout/HorizontalMultiLevelHierarchy"/>
    <dgm:cxn modelId="{9ACE3B46-3FA8-46D1-88B4-D26DBEBA2E6D}" type="presParOf" srcId="{E5DBC7DD-C330-4F61-915C-FF3E84A1A62E}" destId="{DE092177-E1F1-43A0-8E90-849C5C1B9442}" srcOrd="0" destOrd="0" presId="urn:microsoft.com/office/officeart/2008/layout/HorizontalMultiLevelHierarchy"/>
    <dgm:cxn modelId="{610794E1-9F1D-46FE-9819-AB205A0C88BC}" type="presParOf" srcId="{887D062B-2BD1-47C6-AC78-F08A4E675432}" destId="{CA09A208-D08E-4A7C-A810-1A3E96653749}" srcOrd="13" destOrd="0" presId="urn:microsoft.com/office/officeart/2008/layout/HorizontalMultiLevelHierarchy"/>
    <dgm:cxn modelId="{C91BB8AA-EDD3-4E0B-8957-AA461FE5D815}" type="presParOf" srcId="{CA09A208-D08E-4A7C-A810-1A3E96653749}" destId="{9064FFC0-5142-4B5D-B7F3-14C7938A4EEF}" srcOrd="0" destOrd="0" presId="urn:microsoft.com/office/officeart/2008/layout/HorizontalMultiLevelHierarchy"/>
    <dgm:cxn modelId="{7DED7752-F709-433F-AA56-E85A34D3392A}" type="presParOf" srcId="{CA09A208-D08E-4A7C-A810-1A3E96653749}" destId="{1221083F-85B4-4C73-81C3-76AAEC57BF00}" srcOrd="1" destOrd="0" presId="urn:microsoft.com/office/officeart/2008/layout/HorizontalMultiLevelHierarchy"/>
    <dgm:cxn modelId="{1C478ABE-70D9-402A-964F-985B8775D07B}" type="presParOf" srcId="{887D062B-2BD1-47C6-AC78-F08A4E675432}" destId="{1657F601-7208-4217-8EBC-F1B96F21BF7F}" srcOrd="14" destOrd="0" presId="urn:microsoft.com/office/officeart/2008/layout/HorizontalMultiLevelHierarchy"/>
    <dgm:cxn modelId="{11FEF672-2AAF-4EA5-ACFE-E43716EB82DA}" type="presParOf" srcId="{1657F601-7208-4217-8EBC-F1B96F21BF7F}" destId="{DD89B75A-32C5-4F69-8A87-BA0F02118863}" srcOrd="0" destOrd="0" presId="urn:microsoft.com/office/officeart/2008/layout/HorizontalMultiLevelHierarchy"/>
    <dgm:cxn modelId="{F544144B-656F-4FBC-8917-668993A738D4}" type="presParOf" srcId="{887D062B-2BD1-47C6-AC78-F08A4E675432}" destId="{EE0FFABD-B7FB-4C39-9697-B3C4FE0E5AAC}" srcOrd="15" destOrd="0" presId="urn:microsoft.com/office/officeart/2008/layout/HorizontalMultiLevelHierarchy"/>
    <dgm:cxn modelId="{6CBC7B16-4809-4353-9188-071EDD570BD3}" type="presParOf" srcId="{EE0FFABD-B7FB-4C39-9697-B3C4FE0E5AAC}" destId="{46D48307-1A24-467D-8D47-65936DEE5C2D}" srcOrd="0" destOrd="0" presId="urn:microsoft.com/office/officeart/2008/layout/HorizontalMultiLevelHierarchy"/>
    <dgm:cxn modelId="{BF2AE87B-1EA8-41F7-ACB2-94627826AFED}" type="presParOf" srcId="{EE0FFABD-B7FB-4C39-9697-B3C4FE0E5AAC}" destId="{F82757FA-E8BB-40A2-B945-67565A139F3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B54A3-2DA1-4EF7-9654-34DFA4121D6F}">
      <dsp:nvSpPr>
        <dsp:cNvPr id="0" name=""/>
        <dsp:cNvSpPr/>
      </dsp:nvSpPr>
      <dsp:spPr>
        <a:xfrm>
          <a:off x="2586799" y="980597"/>
          <a:ext cx="563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200" y="4572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3554" y="1023348"/>
        <a:ext cx="29690" cy="5938"/>
      </dsp:txXfrm>
    </dsp:sp>
    <dsp:sp modelId="{F3D26B3C-439D-4BC3-8247-CE25FF17A72F}">
      <dsp:nvSpPr>
        <dsp:cNvPr id="0" name=""/>
        <dsp:cNvSpPr/>
      </dsp:nvSpPr>
      <dsp:spPr>
        <a:xfrm>
          <a:off x="6858" y="251795"/>
          <a:ext cx="2581741" cy="1549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more than 60 courses of study</a:t>
          </a:r>
        </a:p>
      </dsp:txBody>
      <dsp:txXfrm>
        <a:off x="6858" y="251795"/>
        <a:ext cx="2581741" cy="1549044"/>
      </dsp:txXfrm>
    </dsp:sp>
    <dsp:sp modelId="{44CAC7E2-07DC-4BF9-B136-01DA2BA382BE}">
      <dsp:nvSpPr>
        <dsp:cNvPr id="0" name=""/>
        <dsp:cNvSpPr/>
      </dsp:nvSpPr>
      <dsp:spPr>
        <a:xfrm>
          <a:off x="5762341" y="980597"/>
          <a:ext cx="5700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02129" y="45720"/>
              </a:lnTo>
              <a:lnTo>
                <a:pt x="302129" y="46959"/>
              </a:lnTo>
              <a:lnTo>
                <a:pt x="570058" y="46959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32353" y="1023348"/>
        <a:ext cx="30033" cy="5938"/>
      </dsp:txXfrm>
    </dsp:sp>
    <dsp:sp modelId="{A928CCC5-9D45-46B0-9578-D525B8249C0F}">
      <dsp:nvSpPr>
        <dsp:cNvPr id="0" name=""/>
        <dsp:cNvSpPr/>
      </dsp:nvSpPr>
      <dsp:spPr>
        <a:xfrm>
          <a:off x="3182399" y="251795"/>
          <a:ext cx="2581741" cy="1549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16 500 students</a:t>
          </a:r>
        </a:p>
      </dsp:txBody>
      <dsp:txXfrm>
        <a:off x="3182399" y="251795"/>
        <a:ext cx="2581741" cy="1549044"/>
      </dsp:txXfrm>
    </dsp:sp>
    <dsp:sp modelId="{B19D4B4F-EE57-43A5-9F91-870D78EFD12F}">
      <dsp:nvSpPr>
        <dsp:cNvPr id="0" name=""/>
        <dsp:cNvSpPr/>
      </dsp:nvSpPr>
      <dsp:spPr>
        <a:xfrm>
          <a:off x="1297728" y="1800279"/>
          <a:ext cx="6357941" cy="561961"/>
        </a:xfrm>
        <a:custGeom>
          <a:avLst/>
          <a:gdLst/>
          <a:ahLst/>
          <a:cxnLst/>
          <a:rect l="0" t="0" r="0" b="0"/>
          <a:pathLst>
            <a:path>
              <a:moveTo>
                <a:pt x="6357941" y="0"/>
              </a:moveTo>
              <a:lnTo>
                <a:pt x="6357941" y="298080"/>
              </a:lnTo>
              <a:lnTo>
                <a:pt x="0" y="298080"/>
              </a:lnTo>
              <a:lnTo>
                <a:pt x="0" y="561961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7062" y="2078291"/>
        <a:ext cx="319274" cy="5938"/>
      </dsp:txXfrm>
    </dsp:sp>
    <dsp:sp modelId="{2A85A999-BC99-4B4A-B949-0E7E059F3620}">
      <dsp:nvSpPr>
        <dsp:cNvPr id="0" name=""/>
        <dsp:cNvSpPr/>
      </dsp:nvSpPr>
      <dsp:spPr>
        <a:xfrm>
          <a:off x="6364799" y="253034"/>
          <a:ext cx="2581741" cy="1549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1300 academic teachers</a:t>
          </a:r>
        </a:p>
      </dsp:txBody>
      <dsp:txXfrm>
        <a:off x="6364799" y="253034"/>
        <a:ext cx="2581741" cy="1549044"/>
      </dsp:txXfrm>
    </dsp:sp>
    <dsp:sp modelId="{7B26887A-BB61-4C6A-8ACF-1909EE7787AF}">
      <dsp:nvSpPr>
        <dsp:cNvPr id="0" name=""/>
        <dsp:cNvSpPr/>
      </dsp:nvSpPr>
      <dsp:spPr>
        <a:xfrm>
          <a:off x="2586799" y="3123443"/>
          <a:ext cx="563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200" y="4572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3554" y="3166194"/>
        <a:ext cx="29690" cy="5938"/>
      </dsp:txXfrm>
    </dsp:sp>
    <dsp:sp modelId="{7A149073-F3B8-4A33-96C7-EE2E1B9471B4}">
      <dsp:nvSpPr>
        <dsp:cNvPr id="0" name=""/>
        <dsp:cNvSpPr/>
      </dsp:nvSpPr>
      <dsp:spPr>
        <a:xfrm>
          <a:off x="6858" y="2394640"/>
          <a:ext cx="2581741" cy="1549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4 colleges</a:t>
          </a:r>
        </a:p>
      </dsp:txBody>
      <dsp:txXfrm>
        <a:off x="6858" y="2394640"/>
        <a:ext cx="2581741" cy="1549044"/>
      </dsp:txXfrm>
    </dsp:sp>
    <dsp:sp modelId="{C05882AB-4EB2-4C60-A4D1-2E0E7F9D6708}">
      <dsp:nvSpPr>
        <dsp:cNvPr id="0" name=""/>
        <dsp:cNvSpPr/>
      </dsp:nvSpPr>
      <dsp:spPr>
        <a:xfrm>
          <a:off x="5762341" y="3123443"/>
          <a:ext cx="5632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3200" y="45720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29096" y="3166194"/>
        <a:ext cx="29690" cy="5938"/>
      </dsp:txXfrm>
    </dsp:sp>
    <dsp:sp modelId="{4D2CB6C3-9D90-47B3-9F3E-74A53506546D}">
      <dsp:nvSpPr>
        <dsp:cNvPr id="0" name=""/>
        <dsp:cNvSpPr/>
      </dsp:nvSpPr>
      <dsp:spPr>
        <a:xfrm>
          <a:off x="3182399" y="2394640"/>
          <a:ext cx="2581741" cy="1549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5 student houses</a:t>
          </a:r>
        </a:p>
      </dsp:txBody>
      <dsp:txXfrm>
        <a:off x="3182399" y="2394640"/>
        <a:ext cx="2581741" cy="1549044"/>
      </dsp:txXfrm>
    </dsp:sp>
    <dsp:sp modelId="{1EAD9A36-853F-4341-8BB2-88D62D85D32C}">
      <dsp:nvSpPr>
        <dsp:cNvPr id="0" name=""/>
        <dsp:cNvSpPr/>
      </dsp:nvSpPr>
      <dsp:spPr>
        <a:xfrm>
          <a:off x="6357941" y="2394640"/>
          <a:ext cx="2581741" cy="154904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507" tIns="132792" rIns="126507" bIns="132792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cooperation with nearly 300 partner universities</a:t>
          </a:r>
        </a:p>
      </dsp:txBody>
      <dsp:txXfrm>
        <a:off x="6357941" y="2394640"/>
        <a:ext cx="2581741" cy="1549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7F601-7208-4217-8EBC-F1B96F21BF7F}">
      <dsp:nvSpPr>
        <dsp:cNvPr id="0" name=""/>
        <dsp:cNvSpPr/>
      </dsp:nvSpPr>
      <dsp:spPr>
        <a:xfrm>
          <a:off x="821167" y="1768363"/>
          <a:ext cx="641182" cy="148126"/>
        </a:xfrm>
        <a:custGeom>
          <a:avLst/>
          <a:gdLst/>
          <a:ahLst/>
          <a:cxnLst/>
          <a:rect l="0" t="0" r="0" b="0"/>
          <a:pathLst>
            <a:path>
              <a:moveTo>
                <a:pt x="0" y="148126"/>
              </a:moveTo>
              <a:lnTo>
                <a:pt x="320591" y="148126"/>
              </a:lnTo>
              <a:lnTo>
                <a:pt x="320591" y="0"/>
              </a:lnTo>
              <a:lnTo>
                <a:pt x="641182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1125306" y="1825974"/>
        <a:ext cx="32903" cy="32903"/>
      </dsp:txXfrm>
    </dsp:sp>
    <dsp:sp modelId="{E5DBC7DD-C330-4F61-915C-FF3E84A1A62E}">
      <dsp:nvSpPr>
        <dsp:cNvPr id="0" name=""/>
        <dsp:cNvSpPr/>
      </dsp:nvSpPr>
      <dsp:spPr>
        <a:xfrm>
          <a:off x="821167" y="1916489"/>
          <a:ext cx="632017" cy="18530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008" y="0"/>
              </a:lnTo>
              <a:lnTo>
                <a:pt x="316008" y="1853079"/>
              </a:lnTo>
              <a:lnTo>
                <a:pt x="632017" y="1853079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1088228" y="2794082"/>
        <a:ext cx="97894" cy="97894"/>
      </dsp:txXfrm>
    </dsp:sp>
    <dsp:sp modelId="{DBB5CBC2-E80B-4DA3-84D9-5E66A4DB4928}">
      <dsp:nvSpPr>
        <dsp:cNvPr id="0" name=""/>
        <dsp:cNvSpPr/>
      </dsp:nvSpPr>
      <dsp:spPr>
        <a:xfrm>
          <a:off x="821167" y="1916489"/>
          <a:ext cx="641195" cy="1341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0597" y="0"/>
              </a:lnTo>
              <a:lnTo>
                <a:pt x="320597" y="1341664"/>
              </a:lnTo>
              <a:lnTo>
                <a:pt x="641195" y="134166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1104589" y="2550147"/>
        <a:ext cx="74350" cy="74350"/>
      </dsp:txXfrm>
    </dsp:sp>
    <dsp:sp modelId="{B206E05B-2EF2-4EDF-B539-0CDF56AEDF06}">
      <dsp:nvSpPr>
        <dsp:cNvPr id="0" name=""/>
        <dsp:cNvSpPr/>
      </dsp:nvSpPr>
      <dsp:spPr>
        <a:xfrm>
          <a:off x="821167" y="1916489"/>
          <a:ext cx="641182" cy="843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0591" y="0"/>
              </a:lnTo>
              <a:lnTo>
                <a:pt x="320591" y="843202"/>
              </a:lnTo>
              <a:lnTo>
                <a:pt x="641182" y="84320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1115275" y="2311608"/>
        <a:ext cx="52964" cy="52964"/>
      </dsp:txXfrm>
    </dsp:sp>
    <dsp:sp modelId="{31D42810-7DFA-4569-9177-46EBC520DEE4}">
      <dsp:nvSpPr>
        <dsp:cNvPr id="0" name=""/>
        <dsp:cNvSpPr/>
      </dsp:nvSpPr>
      <dsp:spPr>
        <a:xfrm>
          <a:off x="821167" y="1916489"/>
          <a:ext cx="630747" cy="339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5373" y="0"/>
              </a:lnTo>
              <a:lnTo>
                <a:pt x="315373" y="339492"/>
              </a:lnTo>
              <a:lnTo>
                <a:pt x="630747" y="33949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1118633" y="2068328"/>
        <a:ext cx="35815" cy="35815"/>
      </dsp:txXfrm>
    </dsp:sp>
    <dsp:sp modelId="{1C887D18-7CF8-4059-8279-E1FB9481DAB0}">
      <dsp:nvSpPr>
        <dsp:cNvPr id="0" name=""/>
        <dsp:cNvSpPr/>
      </dsp:nvSpPr>
      <dsp:spPr>
        <a:xfrm>
          <a:off x="821167" y="1258072"/>
          <a:ext cx="613660" cy="658417"/>
        </a:xfrm>
        <a:custGeom>
          <a:avLst/>
          <a:gdLst/>
          <a:ahLst/>
          <a:cxnLst/>
          <a:rect l="0" t="0" r="0" b="0"/>
          <a:pathLst>
            <a:path>
              <a:moveTo>
                <a:pt x="0" y="658417"/>
              </a:moveTo>
              <a:lnTo>
                <a:pt x="306830" y="658417"/>
              </a:lnTo>
              <a:lnTo>
                <a:pt x="306830" y="0"/>
              </a:lnTo>
              <a:lnTo>
                <a:pt x="613660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1105496" y="1564779"/>
        <a:ext cx="45002" cy="45002"/>
      </dsp:txXfrm>
    </dsp:sp>
    <dsp:sp modelId="{D18B5C47-21F6-4775-BFAB-57300440F6FB}">
      <dsp:nvSpPr>
        <dsp:cNvPr id="0" name=""/>
        <dsp:cNvSpPr/>
      </dsp:nvSpPr>
      <dsp:spPr>
        <a:xfrm>
          <a:off x="821167" y="741250"/>
          <a:ext cx="604482" cy="1175239"/>
        </a:xfrm>
        <a:custGeom>
          <a:avLst/>
          <a:gdLst/>
          <a:ahLst/>
          <a:cxnLst/>
          <a:rect l="0" t="0" r="0" b="0"/>
          <a:pathLst>
            <a:path>
              <a:moveTo>
                <a:pt x="0" y="1175239"/>
              </a:moveTo>
              <a:lnTo>
                <a:pt x="302241" y="1175239"/>
              </a:lnTo>
              <a:lnTo>
                <a:pt x="302241" y="0"/>
              </a:lnTo>
              <a:lnTo>
                <a:pt x="604482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noProof="0" dirty="0"/>
        </a:p>
      </dsp:txBody>
      <dsp:txXfrm>
        <a:off x="1090368" y="1295830"/>
        <a:ext cx="66079" cy="66079"/>
      </dsp:txXfrm>
    </dsp:sp>
    <dsp:sp modelId="{08C00228-7E89-480A-B454-0A808C65E3D8}">
      <dsp:nvSpPr>
        <dsp:cNvPr id="0" name=""/>
        <dsp:cNvSpPr/>
      </dsp:nvSpPr>
      <dsp:spPr>
        <a:xfrm>
          <a:off x="821167" y="215254"/>
          <a:ext cx="604482" cy="1701235"/>
        </a:xfrm>
        <a:custGeom>
          <a:avLst/>
          <a:gdLst/>
          <a:ahLst/>
          <a:cxnLst/>
          <a:rect l="0" t="0" r="0" b="0"/>
          <a:pathLst>
            <a:path>
              <a:moveTo>
                <a:pt x="0" y="1701235"/>
              </a:moveTo>
              <a:lnTo>
                <a:pt x="302241" y="1701235"/>
              </a:lnTo>
              <a:lnTo>
                <a:pt x="302241" y="0"/>
              </a:lnTo>
              <a:lnTo>
                <a:pt x="604482" y="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 noProof="0" dirty="0"/>
        </a:p>
      </dsp:txBody>
      <dsp:txXfrm>
        <a:off x="1078272" y="1020736"/>
        <a:ext cx="90271" cy="90271"/>
      </dsp:txXfrm>
    </dsp:sp>
    <dsp:sp modelId="{70829E50-80DE-4298-A013-BDDA5AC0860F}">
      <dsp:nvSpPr>
        <dsp:cNvPr id="0" name=""/>
        <dsp:cNvSpPr/>
      </dsp:nvSpPr>
      <dsp:spPr>
        <a:xfrm rot="16200000">
          <a:off x="-872283" y="1565257"/>
          <a:ext cx="2684436" cy="7024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College of Natural Sciences</a:t>
          </a:r>
        </a:p>
      </dsp:txBody>
      <dsp:txXfrm>
        <a:off x="-872283" y="1565257"/>
        <a:ext cx="2684436" cy="702464"/>
      </dsp:txXfrm>
    </dsp:sp>
    <dsp:sp modelId="{42B491F8-E35D-4C51-B6B3-186AD96ECB41}">
      <dsp:nvSpPr>
        <dsp:cNvPr id="0" name=""/>
        <dsp:cNvSpPr/>
      </dsp:nvSpPr>
      <dsp:spPr>
        <a:xfrm>
          <a:off x="1425649" y="4856"/>
          <a:ext cx="3847781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noProof="0" dirty="0"/>
            <a:t>Institute of Biology</a:t>
          </a:r>
          <a:endParaRPr lang="en-US" sz="1200" b="1" kern="1200" noProof="0" dirty="0"/>
        </a:p>
      </dsp:txBody>
      <dsp:txXfrm>
        <a:off x="1425649" y="4856"/>
        <a:ext cx="3847781" cy="420796"/>
      </dsp:txXfrm>
    </dsp:sp>
    <dsp:sp modelId="{7DCAC932-9DA8-4CED-9D6F-351BA8A19025}">
      <dsp:nvSpPr>
        <dsp:cNvPr id="0" name=""/>
        <dsp:cNvSpPr/>
      </dsp:nvSpPr>
      <dsp:spPr>
        <a:xfrm>
          <a:off x="1425649" y="530852"/>
          <a:ext cx="3847781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noProof="0" dirty="0"/>
            <a:t>Institute of Biotechnology</a:t>
          </a:r>
          <a:endParaRPr lang="en-US" sz="1200" b="1" kern="1200" noProof="0" dirty="0"/>
        </a:p>
      </dsp:txBody>
      <dsp:txXfrm>
        <a:off x="1425649" y="530852"/>
        <a:ext cx="3847781" cy="420796"/>
      </dsp:txXfrm>
    </dsp:sp>
    <dsp:sp modelId="{307FDB19-DBBA-489A-8C0B-2D89F43C8D01}">
      <dsp:nvSpPr>
        <dsp:cNvPr id="0" name=""/>
        <dsp:cNvSpPr/>
      </dsp:nvSpPr>
      <dsp:spPr>
        <a:xfrm>
          <a:off x="1434827" y="1047674"/>
          <a:ext cx="3829425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noProof="0" dirty="0"/>
            <a:t>Institute of Computer Sciences</a:t>
          </a:r>
          <a:endParaRPr lang="en-US" sz="1200" b="1" kern="1200" noProof="0" dirty="0"/>
        </a:p>
      </dsp:txBody>
      <dsp:txXfrm>
        <a:off x="1434827" y="1047674"/>
        <a:ext cx="3829425" cy="420796"/>
      </dsp:txXfrm>
    </dsp:sp>
    <dsp:sp modelId="{8517811D-8994-45A4-B78B-08B6C70AEAF6}">
      <dsp:nvSpPr>
        <dsp:cNvPr id="0" name=""/>
        <dsp:cNvSpPr/>
      </dsp:nvSpPr>
      <dsp:spPr>
        <a:xfrm>
          <a:off x="1451914" y="2045583"/>
          <a:ext cx="3795030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noProof="0" dirty="0"/>
            <a:t>Institute of Mathematics</a:t>
          </a:r>
          <a:endParaRPr lang="en-US" sz="1200" b="1" kern="1200" noProof="0" dirty="0"/>
        </a:p>
      </dsp:txBody>
      <dsp:txXfrm>
        <a:off x="1451914" y="2045583"/>
        <a:ext cx="3795030" cy="420796"/>
      </dsp:txXfrm>
    </dsp:sp>
    <dsp:sp modelId="{8C9EEBA0-4B1D-4921-9828-E54DC4B65D80}">
      <dsp:nvSpPr>
        <dsp:cNvPr id="0" name=""/>
        <dsp:cNvSpPr/>
      </dsp:nvSpPr>
      <dsp:spPr>
        <a:xfrm>
          <a:off x="1462349" y="2549293"/>
          <a:ext cx="3774382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noProof="0" dirty="0"/>
            <a:t>Institute of Physics</a:t>
          </a:r>
          <a:endParaRPr lang="en-US" sz="1200" b="1" kern="1200" noProof="0" dirty="0"/>
        </a:p>
      </dsp:txBody>
      <dsp:txXfrm>
        <a:off x="1462349" y="2549293"/>
        <a:ext cx="3774382" cy="420796"/>
      </dsp:txXfrm>
    </dsp:sp>
    <dsp:sp modelId="{569C2380-0E9D-49C7-A78C-C2DC586E9B38}">
      <dsp:nvSpPr>
        <dsp:cNvPr id="0" name=""/>
        <dsp:cNvSpPr/>
      </dsp:nvSpPr>
      <dsp:spPr>
        <a:xfrm>
          <a:off x="1462363" y="3047756"/>
          <a:ext cx="3783381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0" kern="1200" noProof="0" dirty="0"/>
            <a:t>Institute of Agricultural Sciences, Land Management and Environmental Protection</a:t>
          </a:r>
          <a:endParaRPr lang="en-US" sz="1300" b="1" kern="1200" noProof="0" dirty="0"/>
        </a:p>
      </dsp:txBody>
      <dsp:txXfrm>
        <a:off x="1462363" y="3047756"/>
        <a:ext cx="3783381" cy="420796"/>
      </dsp:txXfrm>
    </dsp:sp>
    <dsp:sp modelId="{9064FFC0-5142-4B5D-B7F3-14C7938A4EEF}">
      <dsp:nvSpPr>
        <dsp:cNvPr id="0" name=""/>
        <dsp:cNvSpPr/>
      </dsp:nvSpPr>
      <dsp:spPr>
        <a:xfrm>
          <a:off x="1453184" y="3559171"/>
          <a:ext cx="3830625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noProof="0" dirty="0"/>
            <a:t>Institute </a:t>
          </a:r>
          <a:r>
            <a:rPr lang="en-US" sz="1300" b="1" i="0" kern="1200" noProof="0" dirty="0"/>
            <a:t>of Food Technology and Human Nutrition</a:t>
          </a:r>
          <a:endParaRPr lang="en-US" sz="1300" b="1" kern="1200" noProof="0" dirty="0"/>
        </a:p>
      </dsp:txBody>
      <dsp:txXfrm>
        <a:off x="1453184" y="3559171"/>
        <a:ext cx="3830625" cy="420796"/>
      </dsp:txXfrm>
    </dsp:sp>
    <dsp:sp modelId="{46D48307-1A24-467D-8D47-65936DEE5C2D}">
      <dsp:nvSpPr>
        <dsp:cNvPr id="0" name=""/>
        <dsp:cNvSpPr/>
      </dsp:nvSpPr>
      <dsp:spPr>
        <a:xfrm>
          <a:off x="1462349" y="1557965"/>
          <a:ext cx="3774382" cy="42079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noProof="0" dirty="0"/>
            <a:t>Institute of Materials Engineering</a:t>
          </a:r>
        </a:p>
      </dsp:txBody>
      <dsp:txXfrm>
        <a:off x="1462349" y="1557965"/>
        <a:ext cx="3774382" cy="420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C68BD-AB94-43AD-AC94-D7017D844B94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012BC-4B50-4832-B7E4-1FB5B9A0F4A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2352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382F3-D8F4-45EF-9ED9-D3DCE050E30C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17FEC-5A40-45E3-84DB-7D25E456CC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43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17FEC-5A40-45E3-84DB-7D25E456CCCA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764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17FEC-5A40-45E3-84DB-7D25E456CCCA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888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3433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537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3590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1083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759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4708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1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3015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72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925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308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46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96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80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42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467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277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C020892-49B4-49FC-804B-FEA565A20103}" type="datetimeFigureOut">
              <a:rPr lang="pl-PL" smtClean="0"/>
              <a:t>28.04.2023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7885C-081F-4E22-B845-D040C4F27CD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564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17.png"/><Relationship Id="rId5" Type="http://schemas.openxmlformats.org/officeDocument/2006/relationships/image" Target="../media/image32.jpg"/><Relationship Id="rId10" Type="http://schemas.openxmlformats.org/officeDocument/2006/relationships/image" Target="../media/image37.sv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A8ACEA-5B4B-4AC6-A227-6A0E014A5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E54BE42-0A76-4E08-8E93-933FEE57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BC170363-AD0C-449E-B5CC-30A228247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947C2C-689E-CA98-8198-BFC28603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89" y="2925769"/>
            <a:ext cx="5491277" cy="1002157"/>
          </a:xfrm>
          <a:prstGeom prst="rect">
            <a:avLst/>
          </a:prstGeom>
          <a:effectLst/>
        </p:spPr>
      </p:pic>
      <p:pic>
        <p:nvPicPr>
          <p:cNvPr id="9" name="Obraz 8" descr="Obraz zawierający niebo, na wolnym powietrzu, trawa, budynek&#10;&#10;Opis wygenerowany automatycznie">
            <a:extLst>
              <a:ext uri="{FF2B5EF4-FFF2-40B4-BE49-F238E27FC236}">
                <a16:creationId xmlns:a16="http://schemas.microsoft.com/office/drawing/2014/main" id="{34143B2A-1EDF-82AC-8C08-3C47FE10F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92" y="-2299477"/>
            <a:ext cx="13827968" cy="9218645"/>
          </a:xfrm>
          <a:prstGeom prst="rect">
            <a:avLst/>
          </a:prstGeom>
        </p:spPr>
      </p:pic>
      <p:sp useBgFill="1">
        <p:nvSpPr>
          <p:cNvPr id="54" name="Freeform 5">
            <a:extLst>
              <a:ext uri="{FF2B5EF4-FFF2-40B4-BE49-F238E27FC236}">
                <a16:creationId xmlns:a16="http://schemas.microsoft.com/office/drawing/2014/main" id="{1F63DF7C-AFED-49CB-8FAF-B69387E9C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FC6C0B7C-BC4B-BCD2-AEC6-E1085D83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031" y="6980337"/>
            <a:ext cx="3330328" cy="9640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/>
            <a:r>
              <a:rPr lang="pl-PL" dirty="0" err="1">
                <a:latin typeface="Corbel" panose="020B0503020204020204" pitchFamily="34" charset="0"/>
              </a:rPr>
              <a:t>since</a:t>
            </a:r>
            <a:r>
              <a:rPr lang="pl-PL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2001 r.</a:t>
            </a:r>
          </a:p>
        </p:txBody>
      </p:sp>
      <p:pic>
        <p:nvPicPr>
          <p:cNvPr id="10" name="Obraz 9" descr="Obraz zawierający tekst, logo&#10;&#10;Opis wygenerowany automatycznie">
            <a:extLst>
              <a:ext uri="{FF2B5EF4-FFF2-40B4-BE49-F238E27FC236}">
                <a16:creationId xmlns:a16="http://schemas.microsoft.com/office/drawing/2014/main" id="{0BD3B3FB-DF0C-CFD6-3533-C43CBF4E3D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68" y="5141102"/>
            <a:ext cx="5108448" cy="93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2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358759" y="576624"/>
            <a:ext cx="392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Corbel" panose="020B0503020204020204" pitchFamily="34" charset="0"/>
              </a:rPr>
              <a:t>FIELDS OF STUDY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76253" y="1375611"/>
            <a:ext cx="62956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CAMPUS ZALESIE</a:t>
            </a:r>
            <a:br>
              <a:rPr lang="en-US" b="1" dirty="0">
                <a:solidFill>
                  <a:srgbClr val="FFC000"/>
                </a:solidFill>
              </a:rPr>
            </a:br>
            <a:endParaRPr lang="en-US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agroforestry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landscape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biology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logistics in the agri-food sector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environmental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renewable energy sources and waste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agriculture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food technology and human nutrition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8" y="4710506"/>
            <a:ext cx="1498908" cy="2248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Obraz zawierający osoba, kobieta, wewnątrz&#10;&#10;Opis wygenerowany automatycznie">
            <a:extLst>
              <a:ext uri="{FF2B5EF4-FFF2-40B4-BE49-F238E27FC236}">
                <a16:creationId xmlns:a16="http://schemas.microsoft.com/office/drawing/2014/main" id="{CD281085-AB08-13F5-6216-5CBA06B1C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32" y="4722748"/>
            <a:ext cx="1498635" cy="2248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Obraz zawierający tekst, w pomieszczeniu, podłoga&#10;&#10;Opis wygenerowany automatycznie">
            <a:extLst>
              <a:ext uri="{FF2B5EF4-FFF2-40B4-BE49-F238E27FC236}">
                <a16:creationId xmlns:a16="http://schemas.microsoft.com/office/drawing/2014/main" id="{875AC529-423B-A893-AE50-5B77DD0D8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519" y="4710506"/>
            <a:ext cx="1552880" cy="2244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498297C-95D9-28AD-8D93-484A3639E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40" y="4723405"/>
            <a:ext cx="1498635" cy="2247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az 14" descr="Obraz zawierający tekst, w pomieszczeniu, osoba&#10;&#10;Opis wygenerowany automatycznie">
            <a:extLst>
              <a:ext uri="{FF2B5EF4-FFF2-40B4-BE49-F238E27FC236}">
                <a16:creationId xmlns:a16="http://schemas.microsoft.com/office/drawing/2014/main" id="{0BA085C6-2DED-B0BF-8D49-5400785E5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48" y="4710506"/>
            <a:ext cx="1498635" cy="224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Obraz 18" descr="Obraz zawierający osoba&#10;&#10;Opis wygenerowany automatycznie">
            <a:extLst>
              <a:ext uri="{FF2B5EF4-FFF2-40B4-BE49-F238E27FC236}">
                <a16:creationId xmlns:a16="http://schemas.microsoft.com/office/drawing/2014/main" id="{8AC2D942-B9D4-AA70-691B-613FF53C7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299" y="4710834"/>
            <a:ext cx="1498635" cy="2247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568AE88-6F70-F56F-A8CC-763CC7E4BFB0}"/>
              </a:ext>
            </a:extLst>
          </p:cNvPr>
          <p:cNvSpPr txBox="1"/>
          <p:nvPr/>
        </p:nvSpPr>
        <p:spPr>
          <a:xfrm>
            <a:off x="6883409" y="1422656"/>
            <a:ext cx="67914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CAMPUS REJTANA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biotechnology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information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information and econometrics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materials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mathematics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mechatronics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diagnostic systems in medicine</a:t>
            </a:r>
          </a:p>
        </p:txBody>
      </p:sp>
      <p:pic>
        <p:nvPicPr>
          <p:cNvPr id="9" name="Grafika 8" descr="Kółko ze strzałką w lewo z wypełnieniem pełnym">
            <a:extLst>
              <a:ext uri="{FF2B5EF4-FFF2-40B4-BE49-F238E27FC236}">
                <a16:creationId xmlns:a16="http://schemas.microsoft.com/office/drawing/2014/main" id="{75AC95D1-83F0-FCCC-D566-1C05D33CBD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086142">
            <a:off x="2364147" y="1129662"/>
            <a:ext cx="585988" cy="585988"/>
          </a:xfrm>
          <a:prstGeom prst="rect">
            <a:avLst/>
          </a:prstGeom>
        </p:spPr>
      </p:pic>
      <p:pic>
        <p:nvPicPr>
          <p:cNvPr id="10" name="Grafika 9" descr="Kółko ze strzałką w lewo z wypełnieniem pełnym">
            <a:extLst>
              <a:ext uri="{FF2B5EF4-FFF2-40B4-BE49-F238E27FC236}">
                <a16:creationId xmlns:a16="http://schemas.microsoft.com/office/drawing/2014/main" id="{F0DC9857-2192-5022-CA08-1530D4410E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086142">
            <a:off x="9097656" y="1247524"/>
            <a:ext cx="585988" cy="585988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5285E8-BACC-C5ED-6894-076CDA615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6" y="-139991"/>
            <a:ext cx="4990346" cy="16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9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plastik, szereg&#10;&#10;Opis wygenerowany automatycznie">
            <a:extLst>
              <a:ext uri="{FF2B5EF4-FFF2-40B4-BE49-F238E27FC236}">
                <a16:creationId xmlns:a16="http://schemas.microsoft.com/office/drawing/2014/main" id="{AFBFB057-7192-A9FD-ABFD-0EAEC1C18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8" y="-66056"/>
            <a:ext cx="10121968" cy="6858000"/>
          </a:xfrm>
          <a:prstGeom prst="rect">
            <a:avLst/>
          </a:prstGeom>
        </p:spPr>
      </p:pic>
      <p:pic>
        <p:nvPicPr>
          <p:cNvPr id="7" name="Grafika 6" descr="Strzałka w dół z wypełnieniem pełnym">
            <a:extLst>
              <a:ext uri="{FF2B5EF4-FFF2-40B4-BE49-F238E27FC236}">
                <a16:creationId xmlns:a16="http://schemas.microsoft.com/office/drawing/2014/main" id="{0B232EC6-10F5-5020-47F3-33C604300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957345">
            <a:off x="6610225" y="2403015"/>
            <a:ext cx="690979" cy="690979"/>
          </a:xfrm>
          <a:prstGeom prst="rect">
            <a:avLst/>
          </a:prstGeom>
        </p:spPr>
      </p:pic>
      <p:pic>
        <p:nvPicPr>
          <p:cNvPr id="8" name="Grafika 7" descr="Strzałka w dół z wypełnieniem pełnym">
            <a:extLst>
              <a:ext uri="{FF2B5EF4-FFF2-40B4-BE49-F238E27FC236}">
                <a16:creationId xmlns:a16="http://schemas.microsoft.com/office/drawing/2014/main" id="{9A35F12A-065E-3693-5882-22AC3A670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967113">
            <a:off x="6945297" y="3148824"/>
            <a:ext cx="690979" cy="690979"/>
          </a:xfrm>
          <a:prstGeom prst="rect">
            <a:avLst/>
          </a:prstGeom>
        </p:spPr>
      </p:pic>
      <p:pic>
        <p:nvPicPr>
          <p:cNvPr id="9" name="Grafika 8" descr="Strzałka w dół z wypełnieniem pełnym">
            <a:extLst>
              <a:ext uri="{FF2B5EF4-FFF2-40B4-BE49-F238E27FC236}">
                <a16:creationId xmlns:a16="http://schemas.microsoft.com/office/drawing/2014/main" id="{B9E965D2-0576-5D5B-F359-EBE191C6F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381305">
            <a:off x="6694777" y="3895096"/>
            <a:ext cx="690979" cy="690979"/>
          </a:xfrm>
          <a:prstGeom prst="rect">
            <a:avLst/>
          </a:prstGeom>
        </p:spPr>
      </p:pic>
      <p:pic>
        <p:nvPicPr>
          <p:cNvPr id="10" name="Grafika 9" descr="Strzałka w dół z wypełnieniem pełnym">
            <a:extLst>
              <a:ext uri="{FF2B5EF4-FFF2-40B4-BE49-F238E27FC236}">
                <a16:creationId xmlns:a16="http://schemas.microsoft.com/office/drawing/2014/main" id="{BD291983-7677-10C3-0FC7-347E644DA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69812">
            <a:off x="3917942" y="2271108"/>
            <a:ext cx="690979" cy="690979"/>
          </a:xfrm>
          <a:prstGeom prst="rect">
            <a:avLst/>
          </a:prstGeom>
        </p:spPr>
      </p:pic>
      <p:pic>
        <p:nvPicPr>
          <p:cNvPr id="11" name="Grafika 10" descr="Strzałka w dół z wypełnieniem pełnym">
            <a:extLst>
              <a:ext uri="{FF2B5EF4-FFF2-40B4-BE49-F238E27FC236}">
                <a16:creationId xmlns:a16="http://schemas.microsoft.com/office/drawing/2014/main" id="{92FDBD09-BC6E-99BD-E0F3-6F9ABF674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108784">
            <a:off x="3693894" y="3148823"/>
            <a:ext cx="690979" cy="690979"/>
          </a:xfrm>
          <a:prstGeom prst="rect">
            <a:avLst/>
          </a:prstGeom>
        </p:spPr>
      </p:pic>
      <p:pic>
        <p:nvPicPr>
          <p:cNvPr id="12" name="Grafika 11" descr="Strzałka w dół z wypełnieniem pełnym">
            <a:extLst>
              <a:ext uri="{FF2B5EF4-FFF2-40B4-BE49-F238E27FC236}">
                <a16:creationId xmlns:a16="http://schemas.microsoft.com/office/drawing/2014/main" id="{26997FA2-F6CC-27BD-6A8B-95066BC7D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223947">
            <a:off x="4157418" y="3878529"/>
            <a:ext cx="690979" cy="690979"/>
          </a:xfrm>
          <a:prstGeom prst="rect">
            <a:avLst/>
          </a:prstGeom>
        </p:spPr>
      </p:pic>
      <p:pic>
        <p:nvPicPr>
          <p:cNvPr id="13" name="Grafika 12" descr="Strzałka w dół z wypełnieniem pełnym">
            <a:extLst>
              <a:ext uri="{FF2B5EF4-FFF2-40B4-BE49-F238E27FC236}">
                <a16:creationId xmlns:a16="http://schemas.microsoft.com/office/drawing/2014/main" id="{0D89E279-5C10-0251-96BB-AAF2E5E33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804991">
            <a:off x="5028513" y="1841381"/>
            <a:ext cx="690979" cy="690979"/>
          </a:xfrm>
          <a:prstGeom prst="rect">
            <a:avLst/>
          </a:prstGeom>
        </p:spPr>
      </p:pic>
      <p:pic>
        <p:nvPicPr>
          <p:cNvPr id="14" name="Grafika 13" descr="Strzałka w dół z wypełnieniem pełnym">
            <a:extLst>
              <a:ext uri="{FF2B5EF4-FFF2-40B4-BE49-F238E27FC236}">
                <a16:creationId xmlns:a16="http://schemas.microsoft.com/office/drawing/2014/main" id="{B1842DC3-2943-A690-130A-BE064A5F8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218611">
            <a:off x="5577785" y="4230259"/>
            <a:ext cx="690979" cy="690979"/>
          </a:xfrm>
          <a:prstGeom prst="rect">
            <a:avLst/>
          </a:prstGeom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F693B070-ED8C-B369-DF45-C609AFD63F20}"/>
              </a:ext>
            </a:extLst>
          </p:cNvPr>
          <p:cNvSpPr/>
          <p:nvPr/>
        </p:nvSpPr>
        <p:spPr>
          <a:xfrm>
            <a:off x="549824" y="989860"/>
            <a:ext cx="2311071" cy="304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933B5753-4EA7-F2CC-C189-8809E7B8FFD7}"/>
              </a:ext>
            </a:extLst>
          </p:cNvPr>
          <p:cNvSpPr txBox="1"/>
          <p:nvPr/>
        </p:nvSpPr>
        <p:spPr>
          <a:xfrm>
            <a:off x="714364" y="943923"/>
            <a:ext cx="1981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latin typeface="Corbel" panose="020B0503020204020204" pitchFamily="34" charset="0"/>
              </a:rPr>
              <a:t>Biological</a:t>
            </a:r>
            <a:r>
              <a:rPr lang="pl-PL" dirty="0">
                <a:latin typeface="Corbel" panose="020B0503020204020204" pitchFamily="34" charset="0"/>
              </a:rPr>
              <a:t> </a:t>
            </a:r>
            <a:r>
              <a:rPr lang="pl-PL" dirty="0" err="1">
                <a:latin typeface="Corbel" panose="020B0503020204020204" pitchFamily="34" charset="0"/>
              </a:rPr>
              <a:t>sciences</a:t>
            </a:r>
            <a:endParaRPr lang="pl-PL" dirty="0">
              <a:latin typeface="Corbel" panose="020B0503020204020204" pitchFamily="34" charset="0"/>
            </a:endParaRP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55471163-74BA-51A1-DBA6-85A624AF128E}"/>
              </a:ext>
            </a:extLst>
          </p:cNvPr>
          <p:cNvSpPr/>
          <p:nvPr/>
        </p:nvSpPr>
        <p:spPr>
          <a:xfrm>
            <a:off x="132547" y="2834221"/>
            <a:ext cx="2524674" cy="536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F1338B5-1C0C-C259-5FAE-102DC14A17BA}"/>
              </a:ext>
            </a:extLst>
          </p:cNvPr>
          <p:cNvSpPr txBox="1"/>
          <p:nvPr/>
        </p:nvSpPr>
        <p:spPr>
          <a:xfrm>
            <a:off x="-37046" y="2770022"/>
            <a:ext cx="2893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rbel" panose="020B0503020204020204" pitchFamily="34" charset="0"/>
              </a:rPr>
              <a:t>IT </a:t>
            </a:r>
          </a:p>
          <a:p>
            <a:pPr algn="ctr"/>
            <a:r>
              <a:rPr lang="en-US" dirty="0">
                <a:latin typeface="Corbel" panose="020B0503020204020204" pitchFamily="34" charset="0"/>
              </a:rPr>
              <a:t>and Telecommunication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08781512-C197-9D1C-DF3D-9E0531CE699D}"/>
              </a:ext>
            </a:extLst>
          </p:cNvPr>
          <p:cNvSpPr txBox="1"/>
          <p:nvPr/>
        </p:nvSpPr>
        <p:spPr>
          <a:xfrm>
            <a:off x="8082823" y="715703"/>
            <a:ext cx="7283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orbel" panose="020B0503020204020204" pitchFamily="34" charset="0"/>
              </a:rPr>
              <a:t>Matematyka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3F9845E5-44D5-8FA1-C123-0B5F7FFA74CB}"/>
              </a:ext>
            </a:extLst>
          </p:cNvPr>
          <p:cNvSpPr/>
          <p:nvPr/>
        </p:nvSpPr>
        <p:spPr>
          <a:xfrm>
            <a:off x="3720648" y="238891"/>
            <a:ext cx="2835803" cy="304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EA3293BC-DF51-5D77-536A-A3AA1D0DE6DB}"/>
              </a:ext>
            </a:extLst>
          </p:cNvPr>
          <p:cNvSpPr/>
          <p:nvPr/>
        </p:nvSpPr>
        <p:spPr>
          <a:xfrm>
            <a:off x="9158705" y="2596111"/>
            <a:ext cx="2483471" cy="304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181799B6-67F6-9618-557E-52F6228CAB45}"/>
              </a:ext>
            </a:extLst>
          </p:cNvPr>
          <p:cNvSpPr/>
          <p:nvPr/>
        </p:nvSpPr>
        <p:spPr>
          <a:xfrm>
            <a:off x="8156154" y="4789635"/>
            <a:ext cx="2311071" cy="304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Prostokąt 39">
            <a:extLst>
              <a:ext uri="{FF2B5EF4-FFF2-40B4-BE49-F238E27FC236}">
                <a16:creationId xmlns:a16="http://schemas.microsoft.com/office/drawing/2014/main" id="{9E6A8825-DB52-B579-6A38-29E9568A6304}"/>
              </a:ext>
            </a:extLst>
          </p:cNvPr>
          <p:cNvSpPr/>
          <p:nvPr/>
        </p:nvSpPr>
        <p:spPr>
          <a:xfrm>
            <a:off x="7667066" y="780558"/>
            <a:ext cx="2311071" cy="304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D2B18B1A-41B9-119A-77AA-209C7C189ABD}"/>
              </a:ext>
            </a:extLst>
          </p:cNvPr>
          <p:cNvSpPr/>
          <p:nvPr/>
        </p:nvSpPr>
        <p:spPr>
          <a:xfrm>
            <a:off x="5303687" y="6091435"/>
            <a:ext cx="2311071" cy="585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A474E24E-4FBE-0E66-D727-7247DC802093}"/>
              </a:ext>
            </a:extLst>
          </p:cNvPr>
          <p:cNvSpPr txBox="1"/>
          <p:nvPr/>
        </p:nvSpPr>
        <p:spPr>
          <a:xfrm>
            <a:off x="3730061" y="203361"/>
            <a:ext cx="288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latin typeface="Corbel" panose="020B0503020204020204" pitchFamily="34" charset="0"/>
              </a:rPr>
              <a:t>Agriculture</a:t>
            </a:r>
            <a:r>
              <a:rPr lang="pl-PL" dirty="0">
                <a:latin typeface="Corbel" panose="020B0503020204020204" pitchFamily="34" charset="0"/>
              </a:rPr>
              <a:t> and </a:t>
            </a:r>
            <a:r>
              <a:rPr lang="pl-PL" dirty="0" err="1">
                <a:latin typeface="Corbel" panose="020B0503020204020204" pitchFamily="34" charset="0"/>
              </a:rPr>
              <a:t>horticulture</a:t>
            </a:r>
            <a:endParaRPr lang="pl-PL" dirty="0">
              <a:latin typeface="Corbel" panose="020B0503020204020204" pitchFamily="34" charset="0"/>
            </a:endParaRP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4354F07C-B44A-BF6A-FBA7-97D9F1AF5AF1}"/>
              </a:ext>
            </a:extLst>
          </p:cNvPr>
          <p:cNvSpPr/>
          <p:nvPr/>
        </p:nvSpPr>
        <p:spPr>
          <a:xfrm>
            <a:off x="1409577" y="5600240"/>
            <a:ext cx="2311071" cy="304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55686000-8356-95E0-B85B-D3CC9338320A}"/>
              </a:ext>
            </a:extLst>
          </p:cNvPr>
          <p:cNvSpPr txBox="1"/>
          <p:nvPr/>
        </p:nvSpPr>
        <p:spPr>
          <a:xfrm>
            <a:off x="9267160" y="2556018"/>
            <a:ext cx="24574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orbel" panose="020B0503020204020204" pitchFamily="34" charset="0"/>
              </a:rPr>
              <a:t>Materials engineering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EB8C5959-9726-E254-B5DF-C10B63F6B300}"/>
              </a:ext>
            </a:extLst>
          </p:cNvPr>
          <p:cNvSpPr txBox="1"/>
          <p:nvPr/>
        </p:nvSpPr>
        <p:spPr>
          <a:xfrm>
            <a:off x="8549118" y="4757362"/>
            <a:ext cx="2311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effectLst/>
                <a:latin typeface="Corbel" panose="020B0503020204020204" pitchFamily="34" charset="0"/>
              </a:rPr>
              <a:t>Biotechnology</a:t>
            </a:r>
            <a:endParaRPr lang="pl-PL" dirty="0">
              <a:effectLst/>
              <a:latin typeface="Corbel" panose="020B0503020204020204" pitchFamily="34" charset="0"/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67D77CE4-E852-E721-DBE3-508AB969FF36}"/>
              </a:ext>
            </a:extLst>
          </p:cNvPr>
          <p:cNvSpPr txBox="1"/>
          <p:nvPr/>
        </p:nvSpPr>
        <p:spPr>
          <a:xfrm>
            <a:off x="1676805" y="5556731"/>
            <a:ext cx="18664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latin typeface="Corbel" panose="020B0503020204020204" pitchFamily="34" charset="0"/>
              </a:rPr>
              <a:t>Physical</a:t>
            </a:r>
            <a:r>
              <a:rPr lang="pl-PL" dirty="0">
                <a:latin typeface="Corbel" panose="020B0503020204020204" pitchFamily="34" charset="0"/>
              </a:rPr>
              <a:t> </a:t>
            </a:r>
            <a:r>
              <a:rPr lang="pl-PL" dirty="0" err="1">
                <a:latin typeface="Corbel" panose="020B0503020204020204" pitchFamily="34" charset="0"/>
              </a:rPr>
              <a:t>sciences</a:t>
            </a:r>
            <a:endParaRPr lang="pl-PL" dirty="0">
              <a:latin typeface="Corbel" panose="020B0503020204020204" pitchFamily="34" charset="0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131C6812-D813-6A62-6B51-DFEC659ACF7C}"/>
              </a:ext>
            </a:extLst>
          </p:cNvPr>
          <p:cNvSpPr txBox="1"/>
          <p:nvPr/>
        </p:nvSpPr>
        <p:spPr>
          <a:xfrm>
            <a:off x="8000420" y="724007"/>
            <a:ext cx="1572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latin typeface="Corbel" panose="020B0503020204020204" pitchFamily="34" charset="0"/>
              </a:rPr>
              <a:t>Mathematics</a:t>
            </a:r>
            <a:endParaRPr lang="pl-PL" dirty="0">
              <a:latin typeface="Corbel" panose="020B0503020204020204" pitchFamily="34" charset="0"/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0EE368C1-20C2-C8BD-34C3-0A2EF31C84DE}"/>
              </a:ext>
            </a:extLst>
          </p:cNvPr>
          <p:cNvSpPr txBox="1"/>
          <p:nvPr/>
        </p:nvSpPr>
        <p:spPr>
          <a:xfrm>
            <a:off x="4369326" y="6068961"/>
            <a:ext cx="4179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atin typeface="Corbel" panose="020B0503020204020204" pitchFamily="34" charset="0"/>
              </a:rPr>
              <a:t>Food and </a:t>
            </a:r>
            <a:r>
              <a:rPr lang="pl-PL" dirty="0" err="1">
                <a:latin typeface="Corbel" panose="020B0503020204020204" pitchFamily="34" charset="0"/>
              </a:rPr>
              <a:t>Nutrition</a:t>
            </a:r>
            <a:r>
              <a:rPr lang="pl-PL" dirty="0"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pl-PL" dirty="0">
                <a:latin typeface="Corbel" panose="020B0503020204020204" pitchFamily="34" charset="0"/>
              </a:rPr>
              <a:t>Technology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4683A31-E02E-4C57-8A5C-7FE30455417F}"/>
              </a:ext>
            </a:extLst>
          </p:cNvPr>
          <p:cNvSpPr txBox="1"/>
          <p:nvPr/>
        </p:nvSpPr>
        <p:spPr>
          <a:xfrm>
            <a:off x="3694400" y="2918823"/>
            <a:ext cx="3920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SCOPE OF OUR RESEARCH</a:t>
            </a:r>
          </a:p>
        </p:txBody>
      </p:sp>
    </p:spTree>
    <p:extLst>
      <p:ext uri="{BB962C8B-B14F-4D97-AF65-F5344CB8AC3E}">
        <p14:creationId xmlns:p14="http://schemas.microsoft.com/office/powerpoint/2010/main" val="2860454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110828-D646-3476-4675-E1788C2E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319558"/>
            <a:ext cx="9404723" cy="1400530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|</a:t>
            </a:r>
            <a:r>
              <a:rPr lang="en-US" dirty="0"/>
              <a:t> </a:t>
            </a:r>
            <a:r>
              <a:rPr lang="en-US" b="1" dirty="0"/>
              <a:t>Not only about learning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73C97C-ADAD-387E-9826-54606B228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261049"/>
            <a:ext cx="10648906" cy="5277393"/>
          </a:xfrm>
        </p:spPr>
        <p:txBody>
          <a:bodyPr>
            <a:noAutofit/>
          </a:bodyPr>
          <a:lstStyle/>
          <a:p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Night of Biologists </a:t>
            </a:r>
            <a:r>
              <a:rPr lang="en-US" sz="1700" dirty="0"/>
              <a:t>- an action popularizing science, addressed to all enthusiasts of biology</a:t>
            </a:r>
          </a:p>
          <a:p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Science Exploration Picnic </a:t>
            </a:r>
            <a:r>
              <a:rPr lang="en-US" sz="1700" dirty="0"/>
              <a:t>- for bioscience and natural science lovers</a:t>
            </a:r>
          </a:p>
          <a:p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„</a:t>
            </a:r>
            <a:r>
              <a:rPr lang="en-US" sz="17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KultURalia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”</a:t>
            </a:r>
            <a:r>
              <a:rPr lang="pl-PL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(student </a:t>
            </a:r>
            <a:r>
              <a:rPr lang="pl-PL" sz="17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festival</a:t>
            </a:r>
            <a:r>
              <a:rPr lang="pl-PL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„Night of board games”, </a:t>
            </a:r>
            <a:r>
              <a:rPr lang="en-US" sz="17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biegUR</a:t>
            </a:r>
            <a:r>
              <a:rPr lang="pl-PL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(</a:t>
            </a:r>
            <a:r>
              <a:rPr lang="pl-PL" sz="17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road</a:t>
            </a:r>
            <a:r>
              <a:rPr lang="pl-PL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race)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concerts, events </a:t>
            </a:r>
            <a:r>
              <a:rPr lang="en-US" sz="1700" dirty="0"/>
              <a:t>in Klub Pod Palma. </a:t>
            </a:r>
          </a:p>
          <a:p>
            <a:r>
              <a:rPr lang="en-US" sz="1700" dirty="0"/>
              <a:t>Physical education classes 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within the sports and recreational sections </a:t>
            </a:r>
            <a:r>
              <a:rPr lang="en-US" sz="1700" dirty="0"/>
              <a:t>(including volleyball, basketball, football, swimming, cycling, table tennis, rugby, climbing, sports bridge, chess), participation in the Polish Academic Championships, recreational activities, including: canoeing, tennis, table tennis, climbing, horse riding, survival, physical preparation for uniformed services </a:t>
            </a:r>
          </a:p>
          <a:p>
            <a:r>
              <a:rPr lang="en-US" sz="1700" dirty="0"/>
              <a:t>Modern 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sports facilities </a:t>
            </a:r>
            <a:r>
              <a:rPr lang="en-US" sz="1700" dirty="0"/>
              <a:t>(hall at </a:t>
            </a:r>
            <a:r>
              <a:rPr lang="en-US" sz="1700" dirty="0" err="1"/>
              <a:t>Zalesie</a:t>
            </a:r>
            <a:r>
              <a:rPr lang="en-US" sz="1700" dirty="0"/>
              <a:t> Campus) </a:t>
            </a:r>
          </a:p>
          <a:p>
            <a:r>
              <a:rPr lang="en-US" sz="1700" dirty="0"/>
              <a:t>Cultural and Educational Study enabling the acquisition and improvement of 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dance skills, vocal skills</a:t>
            </a:r>
            <a:r>
              <a:rPr lang="en-US" sz="17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1700" dirty="0"/>
              <a:t> or improvement of 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instrumental and musical skills</a:t>
            </a:r>
            <a:r>
              <a:rPr lang="en-US" sz="1700" dirty="0"/>
              <a:t> (including preparation for playing in a band) </a:t>
            </a:r>
          </a:p>
          <a:p>
            <a:r>
              <a:rPr lang="en-US" sz="1700" dirty="0"/>
              <a:t>For students with disabilities, the university offers extensive support through the </a:t>
            </a:r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Office for People with disabilities (BON)</a:t>
            </a:r>
          </a:p>
          <a:p>
            <a:r>
              <a:rPr lang="en-US" sz="17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Erasmus+ </a:t>
            </a:r>
            <a:r>
              <a:rPr lang="en-US" sz="1700" dirty="0"/>
              <a:t>- the possibility of going for a semester as part of international academic exchange to one of about 80 universities in the world, participation in an international summer school under the CEEPUS program 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07236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358759" y="837881"/>
            <a:ext cx="392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b="1" dirty="0">
                <a:latin typeface="Corbel" panose="020B0503020204020204" pitchFamily="34" charset="0"/>
              </a:rPr>
              <a:t>SEAT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82" y="1834463"/>
            <a:ext cx="5302469" cy="3535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420" y="1828353"/>
            <a:ext cx="5302469" cy="353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ole tekstowe 7"/>
          <p:cNvSpPr txBox="1"/>
          <p:nvPr/>
        </p:nvSpPr>
        <p:spPr>
          <a:xfrm>
            <a:off x="541282" y="5769031"/>
            <a:ext cx="449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Corbel" panose="020B0503020204020204" pitchFamily="34" charset="0"/>
              </a:rPr>
              <a:t>Campus Rejtana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269420" y="5769031"/>
            <a:ext cx="449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Corbel" panose="020B0503020204020204" pitchFamily="34" charset="0"/>
              </a:rPr>
              <a:t>Campus Zalesie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C3EBB49-4C86-F0AA-7891-7F9FA41C7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6" y="-139991"/>
            <a:ext cx="4990346" cy="16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9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86E13C-21DE-DE14-D992-25E32C89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663" y="3414536"/>
            <a:ext cx="9404723" cy="1400530"/>
          </a:xfrm>
        </p:spPr>
        <p:txBody>
          <a:bodyPr/>
          <a:lstStyle/>
          <a:p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|</a:t>
            </a:r>
            <a:r>
              <a:rPr lang="en-US" b="1" dirty="0"/>
              <a:t> Thank you for your attention!</a:t>
            </a:r>
            <a:endParaRPr lang="pl-PL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72CDE26-B704-3D64-1139-FABB750C7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274" y="-233297"/>
            <a:ext cx="8838840" cy="29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9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8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9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5" descr="Obraz zawierający czerwony, zasłona&#10;&#10;Opis wygenerowany automatycznie">
            <a:extLst>
              <a:ext uri="{FF2B5EF4-FFF2-40B4-BE49-F238E27FC236}">
                <a16:creationId xmlns:a16="http://schemas.microsoft.com/office/drawing/2014/main" id="{2CB45C65-30C9-625A-92E8-D23D1D37D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3" r="-1" b="27297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3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2C98B97-FD40-4523-083E-A3F9ECD69D93}"/>
              </a:ext>
            </a:extLst>
          </p:cNvPr>
          <p:cNvSpPr txBox="1"/>
          <p:nvPr/>
        </p:nvSpPr>
        <p:spPr>
          <a:xfrm>
            <a:off x="373110" y="5278370"/>
            <a:ext cx="10407602" cy="8680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EBEBEB"/>
                </a:solidFill>
                <a:latin typeface="Corbel" panose="020B0503020204020204" pitchFamily="34" charset="0"/>
                <a:ea typeface="+mj-ea"/>
                <a:cs typeface="+mj-cs"/>
              </a:rPr>
              <a:t>UNIVERSITY AUTHORITIES</a:t>
            </a:r>
            <a:br>
              <a:rPr lang="pl-PL" sz="3600" dirty="0">
                <a:solidFill>
                  <a:srgbClr val="EBEBEB"/>
                </a:solidFill>
                <a:latin typeface="Corbel" panose="020B0503020204020204" pitchFamily="34" charset="0"/>
                <a:ea typeface="+mj-ea"/>
                <a:cs typeface="+mj-cs"/>
              </a:rPr>
            </a:br>
            <a:r>
              <a:rPr lang="pl-PL" sz="3600" b="1" dirty="0">
                <a:solidFill>
                  <a:srgbClr val="EBEBEB"/>
                </a:solidFill>
                <a:latin typeface="Corbel" panose="020B0503020204020204" pitchFamily="34" charset="0"/>
                <a:ea typeface="+mj-ea"/>
                <a:cs typeface="+mj-cs"/>
              </a:rPr>
              <a:t>prof. dr hab. Sylwester Czopek - </a:t>
            </a:r>
            <a:r>
              <a:rPr lang="pl-PL" sz="3600" b="1" dirty="0" err="1">
                <a:solidFill>
                  <a:srgbClr val="EBEBEB"/>
                </a:solidFill>
                <a:latin typeface="Corbel" panose="020B0503020204020204" pitchFamily="34" charset="0"/>
                <a:ea typeface="+mj-ea"/>
                <a:cs typeface="+mj-cs"/>
              </a:rPr>
              <a:t>Rector</a:t>
            </a:r>
            <a:endParaRPr lang="en-US" sz="3600" b="1" dirty="0">
              <a:solidFill>
                <a:srgbClr val="EBEBEB"/>
              </a:solidFill>
              <a:latin typeface="Corbel" panose="020B0503020204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626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ADF1C50-6150-3B56-EC3D-1E1F4AC38C36}"/>
              </a:ext>
            </a:extLst>
          </p:cNvPr>
          <p:cNvSpPr txBox="1"/>
          <p:nvPr/>
        </p:nvSpPr>
        <p:spPr>
          <a:xfrm>
            <a:off x="5495696" y="501443"/>
            <a:ext cx="463890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pl-PL" sz="4200" b="1" dirty="0">
                <a:solidFill>
                  <a:schemeClr val="tx2"/>
                </a:solidFill>
                <a:latin typeface="Corbel" panose="020B0503020204020204" pitchFamily="34" charset="0"/>
                <a:ea typeface="+mj-ea"/>
                <a:cs typeface="+mj-cs"/>
              </a:rPr>
              <a:t>HISTORY</a:t>
            </a:r>
            <a:endParaRPr lang="en-US" sz="4200" b="1" dirty="0">
              <a:solidFill>
                <a:schemeClr val="tx2"/>
              </a:solidFill>
              <a:latin typeface="Corbel" panose="020B0503020204020204" pitchFamily="34" charset="0"/>
              <a:ea typeface="+mj-ea"/>
              <a:cs typeface="+mj-cs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tekst&#10;&#10;Opis wygenerowany automatycznie">
            <a:extLst>
              <a:ext uri="{FF2B5EF4-FFF2-40B4-BE49-F238E27FC236}">
                <a16:creationId xmlns:a16="http://schemas.microsoft.com/office/drawing/2014/main" id="{F9EB29BD-2B8D-2039-7996-29134ACE0C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3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C8EC0C4-BF2C-CD68-8B33-7FC407C9FDB7}"/>
              </a:ext>
            </a:extLst>
          </p:cNvPr>
          <p:cNvSpPr txBox="1"/>
          <p:nvPr/>
        </p:nvSpPr>
        <p:spPr>
          <a:xfrm>
            <a:off x="5794617" y="1901973"/>
            <a:ext cx="6126809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effectLst/>
                <a:latin typeface="+mj-lt"/>
                <a:ea typeface="+mj-ea"/>
                <a:cs typeface="+mj-cs"/>
              </a:rPr>
              <a:t>The University of </a:t>
            </a:r>
            <a:r>
              <a:rPr lang="en-US" dirty="0" err="1">
                <a:effectLst/>
                <a:latin typeface="+mj-lt"/>
                <a:ea typeface="+mj-ea"/>
                <a:cs typeface="+mj-cs"/>
              </a:rPr>
              <a:t>Rzeszów</a:t>
            </a:r>
            <a:r>
              <a:rPr lang="en-US" dirty="0">
                <a:effectLst/>
                <a:latin typeface="+mj-lt"/>
                <a:ea typeface="+mj-ea"/>
                <a:cs typeface="+mj-cs"/>
              </a:rPr>
              <a:t> was legally constituted </a:t>
            </a:r>
            <a:br>
              <a:rPr lang="pl-PL" dirty="0">
                <a:effectLst/>
                <a:latin typeface="+mj-lt"/>
                <a:ea typeface="+mj-ea"/>
                <a:cs typeface="+mj-cs"/>
              </a:rPr>
            </a:br>
            <a:r>
              <a:rPr lang="en-US" b="1" dirty="0">
                <a:effectLst/>
                <a:latin typeface="+mj-lt"/>
                <a:ea typeface="+mj-ea"/>
                <a:cs typeface="+mj-cs"/>
              </a:rPr>
              <a:t>on 1 September 2001. 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dirty="0">
              <a:effectLst/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 err="1">
                <a:effectLst/>
                <a:latin typeface="+mj-lt"/>
                <a:ea typeface="+mj-ea"/>
                <a:cs typeface="+mj-cs"/>
              </a:rPr>
              <a:t>lt</a:t>
            </a:r>
            <a:r>
              <a:rPr lang="en-US" dirty="0">
                <a:effectLst/>
                <a:latin typeface="+mj-lt"/>
                <a:ea typeface="+mj-ea"/>
                <a:cs typeface="+mj-cs"/>
              </a:rPr>
              <a:t> was created out of three independent academic entities, namely: </a:t>
            </a:r>
            <a:endParaRPr lang="pl-PL" dirty="0">
              <a:effectLst/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b="1" dirty="0">
                <a:effectLst/>
                <a:latin typeface="+mj-lt"/>
                <a:ea typeface="+mj-ea"/>
                <a:cs typeface="+mj-cs"/>
              </a:rPr>
              <a:t>University</a:t>
            </a:r>
            <a:r>
              <a:rPr lang="pl-PL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of Pedagogy</a:t>
            </a:r>
            <a:r>
              <a:rPr lang="pl-PL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in </a:t>
            </a:r>
            <a:r>
              <a:rPr lang="en-US" b="1" dirty="0" err="1">
                <a:effectLst/>
                <a:latin typeface="+mj-lt"/>
                <a:ea typeface="+mj-ea"/>
                <a:cs typeface="+mj-cs"/>
              </a:rPr>
              <a:t>Rzeszów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, 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b="1" dirty="0">
                <a:effectLst/>
                <a:latin typeface="+mj-lt"/>
                <a:ea typeface="+mj-ea"/>
                <a:cs typeface="+mj-cs"/>
              </a:rPr>
              <a:t>Maria Curie-</a:t>
            </a:r>
            <a:r>
              <a:rPr lang="en-US" b="1" dirty="0" err="1">
                <a:effectLst/>
                <a:latin typeface="+mj-lt"/>
                <a:ea typeface="+mj-ea"/>
                <a:cs typeface="+mj-cs"/>
              </a:rPr>
              <a:t>Skłodowska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 University in Lublin</a:t>
            </a:r>
            <a:r>
              <a:rPr lang="pl-PL" b="1" dirty="0"/>
              <a:t>-</a:t>
            </a:r>
            <a:r>
              <a:rPr lang="en-US" b="1" dirty="0" err="1">
                <a:effectLst/>
                <a:latin typeface="+mj-lt"/>
                <a:ea typeface="+mj-ea"/>
                <a:cs typeface="+mj-cs"/>
              </a:rPr>
              <a:t>Rzeszów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 Campus </a:t>
            </a:r>
            <a:endParaRPr lang="pl-PL" b="1" dirty="0">
              <a:effectLst/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effectLst/>
                <a:latin typeface="+mj-lt"/>
                <a:ea typeface="+mj-ea"/>
                <a:cs typeface="+mj-cs"/>
              </a:rPr>
              <a:t>as well as the 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Faculty of Economics</a:t>
            </a:r>
            <a:r>
              <a:rPr lang="pl-PL" b="1" dirty="0">
                <a:effectLst/>
                <a:latin typeface="+mj-lt"/>
                <a:ea typeface="+mj-ea"/>
                <a:cs typeface="+mj-cs"/>
              </a:rPr>
              <a:t>-</a:t>
            </a:r>
            <a:r>
              <a:rPr lang="en-US" b="1" dirty="0" err="1">
                <a:effectLst/>
                <a:latin typeface="+mj-lt"/>
                <a:ea typeface="+mj-ea"/>
                <a:cs typeface="+mj-cs"/>
              </a:rPr>
              <a:t>Rzeszów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 of the Hugo </a:t>
            </a:r>
            <a:r>
              <a:rPr lang="en-US" b="1" dirty="0" err="1">
                <a:effectLst/>
                <a:latin typeface="+mj-lt"/>
                <a:ea typeface="+mj-ea"/>
                <a:cs typeface="+mj-cs"/>
              </a:rPr>
              <a:t>Kołłątaj</a:t>
            </a:r>
            <a:r>
              <a:rPr lang="en-US" b="1" dirty="0">
                <a:effectLst/>
                <a:latin typeface="+mj-lt"/>
                <a:ea typeface="+mj-ea"/>
                <a:cs typeface="+mj-cs"/>
              </a:rPr>
              <a:t> Academy of Agriculture in Kraków.</a:t>
            </a: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3" name="Grafika 2" descr="Kierunek z wypełnieniem pełnym">
            <a:extLst>
              <a:ext uri="{FF2B5EF4-FFF2-40B4-BE49-F238E27FC236}">
                <a16:creationId xmlns:a16="http://schemas.microsoft.com/office/drawing/2014/main" id="{9C84EA3C-067C-5189-15C2-2521C8386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5679" y="1981651"/>
            <a:ext cx="421765" cy="421765"/>
          </a:xfrm>
          <a:prstGeom prst="rect">
            <a:avLst/>
          </a:prstGeom>
        </p:spPr>
      </p:pic>
      <p:pic>
        <p:nvPicPr>
          <p:cNvPr id="7" name="Grafika 6" descr="Kierunek z wypełnieniem pełnym">
            <a:extLst>
              <a:ext uri="{FF2B5EF4-FFF2-40B4-BE49-F238E27FC236}">
                <a16:creationId xmlns:a16="http://schemas.microsoft.com/office/drawing/2014/main" id="{38B2E24C-C86B-43D0-1DE2-40938B8D2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4813" y="3012684"/>
            <a:ext cx="421765" cy="4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6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Obraz zawierający w pomieszczeniu&#10;&#10;Opis wygenerowany automatycznie">
            <a:extLst>
              <a:ext uri="{FF2B5EF4-FFF2-40B4-BE49-F238E27FC236}">
                <a16:creationId xmlns:a16="http://schemas.microsoft.com/office/drawing/2014/main" id="{92C900CE-3C35-E338-F3D3-6FEF62389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675" y="-1640612"/>
            <a:ext cx="5666874" cy="8498612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70595A1-8557-C46D-C9A3-C65D72C83C35}"/>
              </a:ext>
            </a:extLst>
          </p:cNvPr>
          <p:cNvSpPr txBox="1"/>
          <p:nvPr/>
        </p:nvSpPr>
        <p:spPr>
          <a:xfrm>
            <a:off x="6096000" y="1527621"/>
            <a:ext cx="58234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orbel" panose="020B0503020204020204" pitchFamily="34" charset="0"/>
              </a:rPr>
              <a:t>The University of </a:t>
            </a:r>
            <a:r>
              <a:rPr lang="en-US" dirty="0" err="1">
                <a:effectLst/>
                <a:latin typeface="Corbel" panose="020B0503020204020204" pitchFamily="34" charset="0"/>
              </a:rPr>
              <a:t>Rzeszów</a:t>
            </a:r>
            <a:r>
              <a:rPr lang="en-US" dirty="0">
                <a:effectLst/>
                <a:latin typeface="Corbel" panose="020B0503020204020204" pitchFamily="34" charset="0"/>
              </a:rPr>
              <a:t> had, </a:t>
            </a:r>
            <a:r>
              <a:rPr lang="en-US" b="1" dirty="0">
                <a:effectLst/>
                <a:latin typeface="Corbel" panose="020B0503020204020204" pitchFamily="34" charset="0"/>
              </a:rPr>
              <a:t>prior to 1 October 2019 </a:t>
            </a:r>
            <a:r>
              <a:rPr lang="en-US" dirty="0">
                <a:effectLst/>
                <a:latin typeface="Corbel" panose="020B0503020204020204" pitchFamily="34" charset="0"/>
              </a:rPr>
              <a:t>been organized into </a:t>
            </a:r>
            <a:r>
              <a:rPr lang="en-US" b="1" dirty="0">
                <a:effectLst/>
                <a:latin typeface="Corbel" panose="020B0503020204020204" pitchFamily="34" charset="0"/>
              </a:rPr>
              <a:t>12 faculties</a:t>
            </a:r>
            <a:r>
              <a:rPr lang="en-US" dirty="0">
                <a:effectLst/>
                <a:latin typeface="Corbel" panose="020B0503020204020204" pitchFamily="34" charset="0"/>
              </a:rPr>
              <a:t>, headed by respective Deans. Under the new arrangement, however, </a:t>
            </a:r>
            <a:r>
              <a:rPr lang="en-US" dirty="0">
                <a:latin typeface="Corbel" panose="020B0503020204020204" pitchFamily="34" charset="0"/>
              </a:rPr>
              <a:t>the University is organized in the following manner:</a:t>
            </a:r>
            <a:br>
              <a:rPr lang="en-US" dirty="0"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  <a:p>
            <a:r>
              <a:rPr lang="en-US" dirty="0">
                <a:effectLst/>
                <a:latin typeface="Corbel" panose="020B0503020204020204" pitchFamily="34" charset="0"/>
              </a:rPr>
              <a:t>The overall functioning of the University is managed by </a:t>
            </a:r>
            <a:br>
              <a:rPr lang="pl-PL" dirty="0">
                <a:effectLst/>
                <a:latin typeface="Corbel" panose="020B0503020204020204" pitchFamily="34" charset="0"/>
              </a:rPr>
            </a:br>
            <a:r>
              <a:rPr lang="en-US" b="1" dirty="0">
                <a:effectLst/>
                <a:latin typeface="Corbel" panose="020B0503020204020204" pitchFamily="34" charset="0"/>
              </a:rPr>
              <a:t>the Rector, </a:t>
            </a:r>
            <a:r>
              <a:rPr lang="en-US" dirty="0">
                <a:effectLst/>
                <a:latin typeface="Corbel" panose="020B0503020204020204" pitchFamily="34" charset="0"/>
              </a:rPr>
              <a:t>who appoints </a:t>
            </a:r>
            <a:r>
              <a:rPr lang="en-US" b="1" dirty="0">
                <a:effectLst/>
                <a:latin typeface="Corbel" panose="020B0503020204020204" pitchFamily="34" charset="0"/>
              </a:rPr>
              <a:t>4 Vice-Rectors </a:t>
            </a:r>
            <a:r>
              <a:rPr lang="en-US" dirty="0">
                <a:effectLst/>
                <a:latin typeface="Corbel" panose="020B0503020204020204" pitchFamily="34" charset="0"/>
              </a:rPr>
              <a:t>responsible for the newly established colleges, namely:</a:t>
            </a:r>
          </a:p>
          <a:p>
            <a:endParaRPr lang="en-US" b="1" dirty="0">
              <a:effectLst/>
              <a:latin typeface="Corbel" panose="020B0503020204020204" pitchFamily="34" charset="0"/>
            </a:endParaRPr>
          </a:p>
          <a:p>
            <a:br>
              <a:rPr lang="en-US" dirty="0">
                <a:effectLst/>
                <a:latin typeface="Corbel" panose="020B0503020204020204" pitchFamily="34" charset="0"/>
              </a:rPr>
            </a:br>
            <a:endParaRPr lang="en-US" dirty="0">
              <a:effectLst/>
              <a:latin typeface="Corbel" panose="020B0503020204020204" pitchFamily="34" charset="0"/>
            </a:endParaRPr>
          </a:p>
          <a:p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9A0BA58-D7AE-0FA8-0F62-39CB5749C106}"/>
              </a:ext>
            </a:extLst>
          </p:cNvPr>
          <p:cNvSpPr txBox="1"/>
          <p:nvPr/>
        </p:nvSpPr>
        <p:spPr>
          <a:xfrm>
            <a:off x="7432986" y="4242859"/>
            <a:ext cx="6094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Corbel" panose="020B0503020204020204" pitchFamily="34" charset="0"/>
              </a:rPr>
              <a:t>the College</a:t>
            </a:r>
            <a:r>
              <a:rPr lang="pl-PL" b="1" dirty="0">
                <a:effectLst/>
                <a:latin typeface="Corbel" panose="020B0503020204020204" pitchFamily="34" charset="0"/>
              </a:rPr>
              <a:t> </a:t>
            </a:r>
            <a:r>
              <a:rPr lang="en-US" b="1" dirty="0">
                <a:effectLst/>
                <a:latin typeface="Corbel" panose="020B0503020204020204" pitchFamily="34" charset="0"/>
              </a:rPr>
              <a:t>of Humanities, </a:t>
            </a:r>
            <a:br>
              <a:rPr lang="pl-PL" b="1" dirty="0">
                <a:effectLst/>
                <a:latin typeface="Corbel" panose="020B0503020204020204" pitchFamily="34" charset="0"/>
              </a:rPr>
            </a:br>
            <a:endParaRPr lang="pl-PL" b="1" dirty="0">
              <a:effectLst/>
              <a:latin typeface="Corbel" panose="020B0503020204020204" pitchFamily="34" charset="0"/>
            </a:endParaRPr>
          </a:p>
          <a:p>
            <a:r>
              <a:rPr lang="en-US" b="1" dirty="0">
                <a:effectLst/>
                <a:latin typeface="Corbel" panose="020B0503020204020204" pitchFamily="34" charset="0"/>
              </a:rPr>
              <a:t>the College of Medical Sciences, </a:t>
            </a:r>
            <a:br>
              <a:rPr lang="pl-PL" b="1" dirty="0">
                <a:effectLst/>
                <a:latin typeface="Corbel" panose="020B0503020204020204" pitchFamily="34" charset="0"/>
              </a:rPr>
            </a:br>
            <a:endParaRPr lang="pl-PL" b="1" dirty="0">
              <a:effectLst/>
              <a:latin typeface="Corbel" panose="020B0503020204020204" pitchFamily="34" charset="0"/>
            </a:endParaRPr>
          </a:p>
          <a:p>
            <a:r>
              <a:rPr lang="en-US" b="1" dirty="0">
                <a:solidFill>
                  <a:srgbClr val="92D050"/>
                </a:solidFill>
                <a:effectLst/>
                <a:latin typeface="Corbel" panose="020B0503020204020204" pitchFamily="34" charset="0"/>
              </a:rPr>
              <a:t>the College of Natural Sciences</a:t>
            </a:r>
            <a:br>
              <a:rPr lang="pl-PL" b="1" dirty="0">
                <a:solidFill>
                  <a:srgbClr val="92D050"/>
                </a:solidFill>
                <a:effectLst/>
                <a:latin typeface="Corbel" panose="020B0503020204020204" pitchFamily="34" charset="0"/>
              </a:rPr>
            </a:br>
            <a:endParaRPr lang="pl-PL" b="1" dirty="0">
              <a:solidFill>
                <a:srgbClr val="92D050"/>
              </a:solidFill>
              <a:effectLst/>
              <a:latin typeface="Corbel" panose="020B0503020204020204" pitchFamily="34" charset="0"/>
            </a:endParaRPr>
          </a:p>
          <a:p>
            <a:r>
              <a:rPr lang="en-US" b="1" dirty="0">
                <a:effectLst/>
                <a:latin typeface="Corbel" panose="020B0503020204020204" pitchFamily="34" charset="0"/>
              </a:rPr>
              <a:t>and</a:t>
            </a:r>
            <a:r>
              <a:rPr lang="pl-PL" b="1" dirty="0">
                <a:effectLst/>
                <a:latin typeface="Corbel" panose="020B0503020204020204" pitchFamily="34" charset="0"/>
              </a:rPr>
              <a:t> </a:t>
            </a:r>
            <a:r>
              <a:rPr lang="en-US" b="1" dirty="0">
                <a:effectLst/>
                <a:latin typeface="Corbel" panose="020B0503020204020204" pitchFamily="34" charset="0"/>
              </a:rPr>
              <a:t>the College of Social Sciences. </a:t>
            </a:r>
            <a:br>
              <a:rPr lang="pl-PL" b="1" dirty="0">
                <a:effectLst/>
                <a:latin typeface="Corbel" panose="020B0503020204020204" pitchFamily="34" charset="0"/>
              </a:rPr>
            </a:br>
            <a:endParaRPr lang="pl-PL" dirty="0"/>
          </a:p>
        </p:txBody>
      </p:sp>
      <p:pic>
        <p:nvPicPr>
          <p:cNvPr id="2" name="Grafika 1" descr="Kierunek z wypełnieniem pełnym">
            <a:extLst>
              <a:ext uri="{FF2B5EF4-FFF2-40B4-BE49-F238E27FC236}">
                <a16:creationId xmlns:a16="http://schemas.microsoft.com/office/drawing/2014/main" id="{1AD9DE2B-5B5A-0D9B-53B3-05654629D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4508" y="1594431"/>
            <a:ext cx="421765" cy="421765"/>
          </a:xfrm>
          <a:prstGeom prst="rect">
            <a:avLst/>
          </a:prstGeom>
        </p:spPr>
      </p:pic>
      <p:pic>
        <p:nvPicPr>
          <p:cNvPr id="3" name="Grafika 2" descr="Kierunek z wypełnieniem pełnym">
            <a:extLst>
              <a:ext uri="{FF2B5EF4-FFF2-40B4-BE49-F238E27FC236}">
                <a16:creationId xmlns:a16="http://schemas.microsoft.com/office/drawing/2014/main" id="{5738C18B-7001-7B21-517D-077C32105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44507" y="2938039"/>
            <a:ext cx="421765" cy="421765"/>
          </a:xfrm>
          <a:prstGeom prst="rect">
            <a:avLst/>
          </a:prstGeom>
        </p:spPr>
      </p:pic>
      <p:pic>
        <p:nvPicPr>
          <p:cNvPr id="6" name="Grafika 5" descr="Kółko ze strzałką w lewo z wypełnieniem pełnym">
            <a:extLst>
              <a:ext uri="{FF2B5EF4-FFF2-40B4-BE49-F238E27FC236}">
                <a16:creationId xmlns:a16="http://schemas.microsoft.com/office/drawing/2014/main" id="{F0DC018F-3926-9BDF-7383-A55FB8347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416367">
            <a:off x="7012721" y="4220219"/>
            <a:ext cx="358507" cy="358507"/>
          </a:xfrm>
          <a:prstGeom prst="rect">
            <a:avLst/>
          </a:prstGeom>
        </p:spPr>
      </p:pic>
      <p:pic>
        <p:nvPicPr>
          <p:cNvPr id="7" name="Grafika 6" descr="Kółko ze strzałką w lewo z wypełnieniem pełnym">
            <a:extLst>
              <a:ext uri="{FF2B5EF4-FFF2-40B4-BE49-F238E27FC236}">
                <a16:creationId xmlns:a16="http://schemas.microsoft.com/office/drawing/2014/main" id="{2D2E1C85-6666-EBD8-7B7F-F8A076DE0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416367">
            <a:off x="6997857" y="4764687"/>
            <a:ext cx="358507" cy="358507"/>
          </a:xfrm>
          <a:prstGeom prst="rect">
            <a:avLst/>
          </a:prstGeom>
        </p:spPr>
      </p:pic>
      <p:pic>
        <p:nvPicPr>
          <p:cNvPr id="8" name="Grafika 7" descr="Kółko ze strzałką w lewo z wypełnieniem pełnym">
            <a:extLst>
              <a:ext uri="{FF2B5EF4-FFF2-40B4-BE49-F238E27FC236}">
                <a16:creationId xmlns:a16="http://schemas.microsoft.com/office/drawing/2014/main" id="{C57E744F-A43C-6AE2-B39E-162C7FAA5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416367">
            <a:off x="7012722" y="5331114"/>
            <a:ext cx="358507" cy="358507"/>
          </a:xfrm>
          <a:prstGeom prst="rect">
            <a:avLst/>
          </a:prstGeom>
        </p:spPr>
      </p:pic>
      <p:pic>
        <p:nvPicPr>
          <p:cNvPr id="9" name="Grafika 8" descr="Kółko ze strzałką w lewo z wypełnieniem pełnym">
            <a:extLst>
              <a:ext uri="{FF2B5EF4-FFF2-40B4-BE49-F238E27FC236}">
                <a16:creationId xmlns:a16="http://schemas.microsoft.com/office/drawing/2014/main" id="{6A219385-8976-AE19-B69B-6F9D8013B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416367">
            <a:off x="7012720" y="5897539"/>
            <a:ext cx="358507" cy="3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3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ziemia&#10;&#10;Opis wygenerowany automatycznie">
            <a:extLst>
              <a:ext uri="{FF2B5EF4-FFF2-40B4-BE49-F238E27FC236}">
                <a16:creationId xmlns:a16="http://schemas.microsoft.com/office/drawing/2014/main" id="{5774DF83-634C-8F40-8A77-EE82C90C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20" y="30175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D9AE780-A43D-B94B-C791-8B60C192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0" y="812947"/>
            <a:ext cx="9404723" cy="1400530"/>
          </a:xfrm>
        </p:spPr>
        <p:txBody>
          <a:bodyPr>
            <a:normAutofit/>
          </a:bodyPr>
          <a:lstStyle/>
          <a:p>
            <a:r>
              <a:rPr lang="en-US" dirty="0"/>
              <a:t>University in numbers: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909FE742-1A27-4AEF-B5F0-F8C383EAB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6" name="Symbol zastępczy zawartości 2">
            <a:extLst>
              <a:ext uri="{FF2B5EF4-FFF2-40B4-BE49-F238E27FC236}">
                <a16:creationId xmlns:a16="http://schemas.microsoft.com/office/drawing/2014/main" id="{70480C52-2324-6967-454D-3D8025D0BB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630340"/>
              </p:ext>
            </p:extLst>
          </p:nvPr>
        </p:nvGraphicFramePr>
        <p:xfrm>
          <a:off x="1705092" y="1883423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78487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418B0DB3-4813-4C9E-892A-B627B8E0B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Obraz 35" descr="Obraz zawierający na wolnym powietrzu, budynek">
            <a:extLst>
              <a:ext uri="{FF2B5EF4-FFF2-40B4-BE49-F238E27FC236}">
                <a16:creationId xmlns:a16="http://schemas.microsoft.com/office/drawing/2014/main" id="{811F7537-FD8C-4135-DF90-B23AB388B6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2DD7D40A-8311-4795-B77E-C0099BE71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425278" cy="6858000"/>
            <a:chOff x="0" y="0"/>
            <a:chExt cx="11425278" cy="685800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FA7653A-EDAC-47C3-BBD3-9FD5F60A9D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3"/>
            <a:stretch/>
          </p:blipFill>
          <p:spPr>
            <a:xfrm>
              <a:off x="0" y="2669685"/>
              <a:ext cx="4037012" cy="418831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E882CDA-94B9-4F48-B0FC-944A0C3AB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40"/>
            <a:stretch/>
          </p:blipFill>
          <p:spPr>
            <a:xfrm>
              <a:off x="0" y="2892347"/>
              <a:ext cx="1522412" cy="2365453"/>
            </a:xfrm>
            <a:prstGeom prst="rect">
              <a:avLst/>
            </a:prstGeom>
          </p:spPr>
        </p:pic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540C1AD-510D-4F9D-BB42-599787F8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5878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  <a:alpha val="7000"/>
                  </a:schemeClr>
                </a:gs>
                <a:gs pos="69000">
                  <a:schemeClr val="bg2">
                    <a:lumMod val="60000"/>
                    <a:lumOff val="40000"/>
                    <a:alpha val="0"/>
                  </a:schemeClr>
                </a:gs>
                <a:gs pos="36000">
                  <a:schemeClr val="bg2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B44B7BB-0EAB-426A-8DBB-681E52344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3"/>
            <a:stretch/>
          </p:blipFill>
          <p:spPr>
            <a:xfrm>
              <a:off x="7999412" y="0"/>
              <a:ext cx="1603387" cy="114140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821A48A-3BB3-40DB-B5FF-8A76D4D6D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20"/>
            <a:stretch/>
          </p:blipFill>
          <p:spPr>
            <a:xfrm>
              <a:off x="8605878" y="6096000"/>
              <a:ext cx="993734" cy="762000"/>
            </a:xfrm>
            <a:prstGeom prst="rect">
              <a:avLst/>
            </a:prstGeom>
          </p:spPr>
        </p:pic>
      </p:grpSp>
      <p:pic>
        <p:nvPicPr>
          <p:cNvPr id="38" name="Obraz 37">
            <a:extLst>
              <a:ext uri="{FF2B5EF4-FFF2-40B4-BE49-F238E27FC236}">
                <a16:creationId xmlns:a16="http://schemas.microsoft.com/office/drawing/2014/main" id="{6EB68544-2C54-F606-BFF4-041244F248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57" y="1600200"/>
            <a:ext cx="10301377" cy="34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0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1" y="1912883"/>
            <a:ext cx="6211569" cy="4138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66D01DF-6721-5EE9-4EAA-C5B2F10D029B}"/>
              </a:ext>
            </a:extLst>
          </p:cNvPr>
          <p:cNvSpPr txBox="1"/>
          <p:nvPr/>
        </p:nvSpPr>
        <p:spPr>
          <a:xfrm>
            <a:off x="5670191" y="700264"/>
            <a:ext cx="5772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Corbel" panose="020B0503020204020204" pitchFamily="34" charset="0"/>
              </a:rPr>
              <a:t>COLLEGE AUTHORITIES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773842E-F731-AF57-E537-499381843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6" y="-139991"/>
            <a:ext cx="4990346" cy="168050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D610AEC-23EB-44F1-93DA-3A9FD6593EDB}"/>
              </a:ext>
            </a:extLst>
          </p:cNvPr>
          <p:cNvSpPr txBox="1"/>
          <p:nvPr/>
        </p:nvSpPr>
        <p:spPr>
          <a:xfrm>
            <a:off x="7047186" y="3205656"/>
            <a:ext cx="4498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Corbel" panose="020B0503020204020204" pitchFamily="34" charset="0"/>
              </a:rPr>
              <a:t>Vice-</a:t>
            </a:r>
            <a:r>
              <a:rPr lang="pl-PL" sz="2800" dirty="0" err="1">
                <a:latin typeface="Corbel" panose="020B0503020204020204" pitchFamily="34" charset="0"/>
              </a:rPr>
              <a:t>Rector</a:t>
            </a:r>
            <a:r>
              <a:rPr lang="pl-PL" sz="2800" dirty="0">
                <a:latin typeface="Corbel" panose="020B0503020204020204" pitchFamily="34" charset="0"/>
              </a:rPr>
              <a:t> for the College of Natural </a:t>
            </a:r>
            <a:r>
              <a:rPr lang="pl-PL" sz="2800" dirty="0" err="1">
                <a:latin typeface="Corbel" panose="020B0503020204020204" pitchFamily="34" charset="0"/>
              </a:rPr>
              <a:t>Sciences</a:t>
            </a:r>
            <a:endParaRPr lang="pl-PL" sz="2800" dirty="0">
              <a:latin typeface="Corbel" panose="020B0503020204020204" pitchFamily="34" charset="0"/>
            </a:endParaRPr>
          </a:p>
          <a:p>
            <a:r>
              <a:rPr lang="pl-PL" sz="2800" b="1" dirty="0">
                <a:latin typeface="Corbel" panose="020B0503020204020204" pitchFamily="34" charset="0"/>
              </a:rPr>
              <a:t>Idalia Kasprzyk, </a:t>
            </a:r>
            <a:r>
              <a:rPr lang="pl-PL" sz="2800" b="1" dirty="0" err="1">
                <a:latin typeface="Corbel" panose="020B0503020204020204" pitchFamily="34" charset="0"/>
              </a:rPr>
              <a:t>PhD</a:t>
            </a:r>
            <a:r>
              <a:rPr lang="pl-PL" sz="2800" b="1" dirty="0">
                <a:latin typeface="Corbel" panose="020B0503020204020204" pitchFamily="34" charset="0"/>
              </a:rPr>
              <a:t>, </a:t>
            </a:r>
            <a:r>
              <a:rPr lang="pl-PL" sz="2800" b="1" dirty="0" err="1">
                <a:latin typeface="Corbel" panose="020B0503020204020204" pitchFamily="34" charset="0"/>
              </a:rPr>
              <a:t>DSc</a:t>
            </a:r>
            <a:r>
              <a:rPr lang="pl-PL" sz="2800" b="1" dirty="0">
                <a:latin typeface="Corbel" panose="020B0503020204020204" pitchFamily="34" charset="0"/>
              </a:rPr>
              <a:t>, </a:t>
            </a:r>
            <a:r>
              <a:rPr lang="pl-PL" sz="2800" b="1" dirty="0" err="1">
                <a:latin typeface="Corbel" panose="020B0503020204020204" pitchFamily="34" charset="0"/>
              </a:rPr>
              <a:t>ProfTit</a:t>
            </a:r>
            <a:endParaRPr lang="pl-PL" sz="2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017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63" y="2273996"/>
            <a:ext cx="4072759" cy="2718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61" y="1795776"/>
            <a:ext cx="3174124" cy="2114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61" y="4283657"/>
            <a:ext cx="3174124" cy="2114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AB0868C-AC8E-98FB-686D-363121E76556}"/>
              </a:ext>
            </a:extLst>
          </p:cNvPr>
          <p:cNvSpPr txBox="1"/>
          <p:nvPr/>
        </p:nvSpPr>
        <p:spPr>
          <a:xfrm>
            <a:off x="5654352" y="670724"/>
            <a:ext cx="5919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Corbel" panose="020B0503020204020204" pitchFamily="34" charset="0"/>
              </a:rPr>
              <a:t>COLLEGE AUTHORITIES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9B4318-3B78-479D-4056-5311BE1D1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6" y="-139991"/>
            <a:ext cx="4990346" cy="168050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8B59C56-B124-4C9F-9081-8C53E30E507C}"/>
              </a:ext>
            </a:extLst>
          </p:cNvPr>
          <p:cNvSpPr txBox="1"/>
          <p:nvPr/>
        </p:nvSpPr>
        <p:spPr>
          <a:xfrm>
            <a:off x="825063" y="5150071"/>
            <a:ext cx="5113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orbel" panose="020B0503020204020204" pitchFamily="34" charset="0"/>
              </a:rPr>
              <a:t>Dean</a:t>
            </a:r>
          </a:p>
          <a:p>
            <a:r>
              <a:rPr lang="pl-PL" sz="2000" b="1" dirty="0">
                <a:latin typeface="Corbel" panose="020B0503020204020204" pitchFamily="34" charset="0"/>
              </a:rPr>
              <a:t>Marta Łuszczak, </a:t>
            </a:r>
            <a:r>
              <a:rPr lang="pl-PL" sz="2000" b="1" dirty="0" err="1">
                <a:latin typeface="Corbel" panose="020B0503020204020204" pitchFamily="34" charset="0"/>
              </a:rPr>
              <a:t>PhD</a:t>
            </a:r>
            <a:r>
              <a:rPr lang="pl-PL" sz="2000" b="1" dirty="0">
                <a:latin typeface="Corbel" panose="020B0503020204020204" pitchFamily="34" charset="0"/>
              </a:rPr>
              <a:t>, </a:t>
            </a:r>
            <a:r>
              <a:rPr lang="pl-PL" sz="2000" b="1" dirty="0" err="1">
                <a:latin typeface="Corbel" panose="020B0503020204020204" pitchFamily="34" charset="0"/>
              </a:rPr>
              <a:t>DSc</a:t>
            </a:r>
            <a:endParaRPr lang="pl-PL" sz="2000" b="1" dirty="0">
              <a:latin typeface="Corbel" panose="020B0503020204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0D2E2A8-C25B-4EBC-806C-F381F8118709}"/>
              </a:ext>
            </a:extLst>
          </p:cNvPr>
          <p:cNvSpPr txBox="1"/>
          <p:nvPr/>
        </p:nvSpPr>
        <p:spPr>
          <a:xfrm>
            <a:off x="9406763" y="2273996"/>
            <a:ext cx="1986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orbel" panose="020B0503020204020204" pitchFamily="34" charset="0"/>
              </a:rPr>
              <a:t>Vice-</a:t>
            </a:r>
            <a:r>
              <a:rPr lang="pl-PL" sz="2000" dirty="0" err="1">
                <a:latin typeface="Corbel" panose="020B0503020204020204" pitchFamily="34" charset="0"/>
              </a:rPr>
              <a:t>dean</a:t>
            </a:r>
            <a:endParaRPr lang="pl-PL" sz="2000" dirty="0">
              <a:latin typeface="Corbel" panose="020B0503020204020204" pitchFamily="34" charset="0"/>
            </a:endParaRPr>
          </a:p>
          <a:p>
            <a:r>
              <a:rPr lang="pl-PL" sz="2000" b="1" dirty="0">
                <a:latin typeface="Corbel" panose="020B0503020204020204" pitchFamily="34" charset="0"/>
              </a:rPr>
              <a:t>Anna Szpila, </a:t>
            </a:r>
            <a:r>
              <a:rPr lang="pl-PL" sz="2000" b="1" dirty="0" err="1">
                <a:latin typeface="Corbel" panose="020B0503020204020204" pitchFamily="34" charset="0"/>
              </a:rPr>
              <a:t>PhD</a:t>
            </a:r>
            <a:endParaRPr lang="pl-PL" sz="2000" b="1" dirty="0">
              <a:latin typeface="Corbel" panose="020B0503020204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6249A61-5DF2-416F-B1B7-2C665873604C}"/>
              </a:ext>
            </a:extLst>
          </p:cNvPr>
          <p:cNvSpPr txBox="1"/>
          <p:nvPr/>
        </p:nvSpPr>
        <p:spPr>
          <a:xfrm>
            <a:off x="9406763" y="4796128"/>
            <a:ext cx="2511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orbel" panose="020B0503020204020204" pitchFamily="34" charset="0"/>
              </a:rPr>
              <a:t>Vice-</a:t>
            </a:r>
            <a:r>
              <a:rPr lang="pl-PL" sz="2000" dirty="0" err="1">
                <a:latin typeface="Corbel" panose="020B0503020204020204" pitchFamily="34" charset="0"/>
              </a:rPr>
              <a:t>dean</a:t>
            </a:r>
            <a:endParaRPr lang="pl-PL" sz="2000" dirty="0">
              <a:latin typeface="Corbel" panose="020B0503020204020204" pitchFamily="34" charset="0"/>
            </a:endParaRPr>
          </a:p>
          <a:p>
            <a:r>
              <a:rPr lang="pl-PL" sz="2000" b="1" dirty="0">
                <a:latin typeface="Corbel" panose="020B0503020204020204" pitchFamily="34" charset="0"/>
              </a:rPr>
              <a:t>Karolina </a:t>
            </a:r>
            <a:r>
              <a:rPr lang="pl-PL" sz="2000" b="1" dirty="0" err="1">
                <a:latin typeface="Corbel" panose="020B0503020204020204" pitchFamily="34" charset="0"/>
              </a:rPr>
              <a:t>Pycia</a:t>
            </a:r>
            <a:r>
              <a:rPr lang="pl-PL" sz="2000" b="1" dirty="0">
                <a:latin typeface="Corbel" panose="020B0503020204020204" pitchFamily="34" charset="0"/>
              </a:rPr>
              <a:t>, </a:t>
            </a:r>
            <a:r>
              <a:rPr lang="pl-PL" sz="2000" b="1" dirty="0" err="1">
                <a:latin typeface="Corbel" panose="020B0503020204020204" pitchFamily="34" charset="0"/>
              </a:rPr>
              <a:t>BEng</a:t>
            </a:r>
            <a:r>
              <a:rPr lang="pl-PL" sz="2000" b="1" dirty="0">
                <a:latin typeface="Corbel" panose="020B0503020204020204" pitchFamily="34" charset="0"/>
              </a:rPr>
              <a:t>, </a:t>
            </a:r>
            <a:r>
              <a:rPr lang="pl-PL" sz="2000" b="1" dirty="0" err="1">
                <a:latin typeface="Corbel" panose="020B0503020204020204" pitchFamily="34" charset="0"/>
              </a:rPr>
              <a:t>PhD</a:t>
            </a:r>
            <a:endParaRPr lang="pl-PL" sz="2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58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444058611"/>
              </p:ext>
            </p:extLst>
          </p:nvPr>
        </p:nvGraphicFramePr>
        <p:xfrm>
          <a:off x="6309261" y="2041864"/>
          <a:ext cx="5720574" cy="4112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1DD8122-227F-197C-B0F0-8731F4A044F4}"/>
              </a:ext>
            </a:extLst>
          </p:cNvPr>
          <p:cNvSpPr txBox="1"/>
          <p:nvPr/>
        </p:nvSpPr>
        <p:spPr>
          <a:xfrm>
            <a:off x="502026" y="1563420"/>
            <a:ext cx="54376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orbel" panose="020B0503020204020204" pitchFamily="34" charset="0"/>
              </a:rPr>
              <a:t>The College of Natural Sciences </a:t>
            </a:r>
            <a:r>
              <a:rPr lang="en-US" dirty="0">
                <a:latin typeface="Corbel" panose="020B0503020204020204" pitchFamily="34" charset="0"/>
              </a:rPr>
              <a:t>was created </a:t>
            </a:r>
            <a:br>
              <a:rPr lang="pl-PL" dirty="0"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from the merger of </a:t>
            </a:r>
            <a:br>
              <a:rPr lang="pl-PL" dirty="0">
                <a:latin typeface="Corbel" panose="020B0503020204020204" pitchFamily="34" charset="0"/>
              </a:rPr>
            </a:br>
            <a:endParaRPr lang="pl-PL" dirty="0">
              <a:latin typeface="Corbel" panose="020B0503020204020204" pitchFamily="34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Corbel" panose="020B0503020204020204" pitchFamily="34" charset="0"/>
              </a:rPr>
              <a:t>the Faculty of Biotechnology</a:t>
            </a:r>
            <a:r>
              <a:rPr lang="en-US" dirty="0">
                <a:latin typeface="Corbel" panose="020B0503020204020204" pitchFamily="34" charset="0"/>
              </a:rPr>
              <a:t>, </a:t>
            </a:r>
            <a:br>
              <a:rPr lang="pl-PL" dirty="0">
                <a:latin typeface="Corbel" panose="020B0503020204020204" pitchFamily="34" charset="0"/>
              </a:rPr>
            </a:br>
            <a:r>
              <a:rPr lang="en-US" b="1" dirty="0">
                <a:solidFill>
                  <a:srgbClr val="00B050"/>
                </a:solidFill>
                <a:latin typeface="Corbel" panose="020B0503020204020204" pitchFamily="34" charset="0"/>
              </a:rPr>
              <a:t>the Faculty of Biology and Agriculture </a:t>
            </a:r>
            <a:br>
              <a:rPr lang="pl-PL" b="1" dirty="0">
                <a:solidFill>
                  <a:srgbClr val="00B050"/>
                </a:solidFill>
                <a:latin typeface="Corbel" panose="020B0503020204020204" pitchFamily="34" charset="0"/>
              </a:rPr>
            </a:br>
            <a:r>
              <a:rPr lang="en-US" dirty="0">
                <a:latin typeface="Corbel" panose="020B0503020204020204" pitchFamily="34" charset="0"/>
              </a:rPr>
              <a:t>and </a:t>
            </a:r>
            <a:r>
              <a:rPr lang="en-US" b="1" dirty="0">
                <a:solidFill>
                  <a:srgbClr val="00B0F0"/>
                </a:solidFill>
                <a:latin typeface="Corbel" panose="020B0503020204020204" pitchFamily="34" charset="0"/>
              </a:rPr>
              <a:t>the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orbel" panose="020B0503020204020204" pitchFamily="34" charset="0"/>
              </a:rPr>
              <a:t>Faculty of Mathematics and Natural Sciences</a:t>
            </a:r>
            <a:r>
              <a:rPr lang="en-US" dirty="0">
                <a:effectLst/>
                <a:latin typeface="Corbel" panose="020B0503020204020204" pitchFamily="34" charset="0"/>
              </a:rPr>
              <a:t> </a:t>
            </a:r>
            <a:br>
              <a:rPr lang="pl-PL" dirty="0">
                <a:effectLst/>
                <a:latin typeface="Corbel" panose="020B0503020204020204" pitchFamily="34" charset="0"/>
              </a:rPr>
            </a:br>
            <a:endParaRPr lang="en-US" dirty="0">
              <a:latin typeface="Corbel" panose="020B0503020204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3D54F66-9756-02A8-E6AE-6BFE2904D1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448" y="-166624"/>
            <a:ext cx="4990346" cy="168050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BD08F6-E3A3-4E9F-A608-3E3EA22CCE7F}"/>
              </a:ext>
            </a:extLst>
          </p:cNvPr>
          <p:cNvSpPr txBox="1"/>
          <p:nvPr/>
        </p:nvSpPr>
        <p:spPr>
          <a:xfrm>
            <a:off x="5044929" y="606005"/>
            <a:ext cx="4990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b="1" dirty="0">
                <a:latin typeface="Corbel" panose="020B0503020204020204" pitchFamily="34" charset="0"/>
              </a:rPr>
              <a:t>ABOUT THE COLLEGE</a:t>
            </a:r>
          </a:p>
        </p:txBody>
      </p:sp>
      <p:pic>
        <p:nvPicPr>
          <p:cNvPr id="12" name="Grafika 11" descr="Mikroskop z kolbami chemicznymi">
            <a:extLst>
              <a:ext uri="{FF2B5EF4-FFF2-40B4-BE49-F238E27FC236}">
                <a16:creationId xmlns:a16="http://schemas.microsoft.com/office/drawing/2014/main" id="{F87F6F98-977C-4B0D-88C2-5D1BEF52B4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7944" y="4299818"/>
            <a:ext cx="1854523" cy="1854523"/>
          </a:xfrm>
          <a:prstGeom prst="rect">
            <a:avLst/>
          </a:prstGeom>
        </p:spPr>
      </p:pic>
      <p:pic>
        <p:nvPicPr>
          <p:cNvPr id="15" name="Grafika 14" descr="Stos książek z gruszkiem">
            <a:extLst>
              <a:ext uri="{FF2B5EF4-FFF2-40B4-BE49-F238E27FC236}">
                <a16:creationId xmlns:a16="http://schemas.microsoft.com/office/drawing/2014/main" id="{862787C4-6773-CED3-CE83-A2BF4202BB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75094" y="3976292"/>
            <a:ext cx="2395570" cy="2395570"/>
          </a:xfrm>
          <a:prstGeom prst="rect">
            <a:avLst/>
          </a:prstGeom>
        </p:spPr>
      </p:pic>
      <p:pic>
        <p:nvPicPr>
          <p:cNvPr id="17" name="Grafika 16" descr="Lilia">
            <a:extLst>
              <a:ext uri="{FF2B5EF4-FFF2-40B4-BE49-F238E27FC236}">
                <a16:creationId xmlns:a16="http://schemas.microsoft.com/office/drawing/2014/main" id="{46EF7864-6366-DCE5-43DC-1B451DD4CC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29918" y="4456668"/>
            <a:ext cx="1540822" cy="1540822"/>
          </a:xfrm>
          <a:prstGeom prst="rect">
            <a:avLst/>
          </a:prstGeom>
        </p:spPr>
      </p:pic>
      <p:pic>
        <p:nvPicPr>
          <p:cNvPr id="19" name="Grafika 18" descr="Seagull">
            <a:extLst>
              <a:ext uri="{FF2B5EF4-FFF2-40B4-BE49-F238E27FC236}">
                <a16:creationId xmlns:a16="http://schemas.microsoft.com/office/drawing/2014/main" id="{EAB54BD5-5979-0F5E-0D69-667876D850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41490" y="4993299"/>
            <a:ext cx="1098181" cy="109818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8F45D40-2DA6-B5E9-9D90-FDFB4099547B}"/>
              </a:ext>
            </a:extLst>
          </p:cNvPr>
          <p:cNvSpPr txBox="1"/>
          <p:nvPr/>
        </p:nvSpPr>
        <p:spPr>
          <a:xfrm>
            <a:off x="7632578" y="1513885"/>
            <a:ext cx="6263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orbel" panose="020B0503020204020204" pitchFamily="34" charset="0"/>
              </a:rPr>
              <a:t>T</a:t>
            </a:r>
            <a:r>
              <a:rPr lang="en-US" dirty="0">
                <a:latin typeface="Corbel" panose="020B0503020204020204" pitchFamily="34" charset="0"/>
              </a:rPr>
              <a:t>here are 8 institutes in the college</a:t>
            </a:r>
            <a:endParaRPr lang="pl-PL" dirty="0"/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EF19201A-2B21-4E93-CD58-67CC0F35F613}"/>
              </a:ext>
            </a:extLst>
          </p:cNvPr>
          <p:cNvCxnSpPr>
            <a:endCxn id="12" idx="0"/>
          </p:cNvCxnSpPr>
          <p:nvPr/>
        </p:nvCxnSpPr>
        <p:spPr>
          <a:xfrm flipH="1">
            <a:off x="1095206" y="3429000"/>
            <a:ext cx="715839" cy="87081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2B6FDF70-8455-0E13-5D26-4F7BFBD87BF7}"/>
              </a:ext>
            </a:extLst>
          </p:cNvPr>
          <p:cNvCxnSpPr>
            <a:cxnSpLocks/>
          </p:cNvCxnSpPr>
          <p:nvPr/>
        </p:nvCxnSpPr>
        <p:spPr>
          <a:xfrm flipH="1">
            <a:off x="2674316" y="3429000"/>
            <a:ext cx="228189" cy="87081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53265C51-836C-2B14-8A8A-5DA6AF677E16}"/>
              </a:ext>
            </a:extLst>
          </p:cNvPr>
          <p:cNvCxnSpPr>
            <a:cxnSpLocks/>
          </p:cNvCxnSpPr>
          <p:nvPr/>
        </p:nvCxnSpPr>
        <p:spPr>
          <a:xfrm>
            <a:off x="3870664" y="3429000"/>
            <a:ext cx="378978" cy="93367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9841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6805</TotalTime>
  <Words>622</Words>
  <Application>Microsoft Office PowerPoint</Application>
  <PresentationFormat>Panoramiczny</PresentationFormat>
  <Paragraphs>94</Paragraphs>
  <Slides>14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Corbel</vt:lpstr>
      <vt:lpstr>Wingdings 3</vt:lpstr>
      <vt:lpstr>Jon</vt:lpstr>
      <vt:lpstr>Prezentacja programu PowerPoint</vt:lpstr>
      <vt:lpstr>Prezentacja programu PowerPoint</vt:lpstr>
      <vt:lpstr>Prezentacja programu PowerPoint</vt:lpstr>
      <vt:lpstr>Prezentacja programu PowerPoint</vt:lpstr>
      <vt:lpstr>University in numbers: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| Not only about learning</vt:lpstr>
      <vt:lpstr>Prezentacja programu PowerPoint</vt:lpstr>
      <vt:lpstr>|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Ładne zdjecie  KNP i nazwa</dc:title>
  <dc:creator>Maciej</dc:creator>
  <cp:lastModifiedBy>Katarzyna Szupernak-Wierzbińska</cp:lastModifiedBy>
  <cp:revision>120</cp:revision>
  <cp:lastPrinted>2022-09-13T10:20:44Z</cp:lastPrinted>
  <dcterms:created xsi:type="dcterms:W3CDTF">2021-04-27T13:54:05Z</dcterms:created>
  <dcterms:modified xsi:type="dcterms:W3CDTF">2023-04-28T08:43:38Z</dcterms:modified>
</cp:coreProperties>
</file>