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74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47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847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229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939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00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155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439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818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763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001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12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BE6172-CB41-4552-86B4-B064851599F5}" type="datetimeFigureOut">
              <a:rPr lang="pl-PL" smtClean="0"/>
              <a:t>27.02.2025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FC7DCF-DD6D-4EE5-80CF-ED026757B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04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491171-612C-C39F-A78E-C52F143DE7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75C46DD-0A5E-845E-D006-296135353E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085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06B06-EE2F-5AAF-856B-9221DF4E8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1F9356-7401-F23C-546F-81F4B10AA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77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0135BD-E466-4F3F-55E6-57AD4553A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CE1B73-458D-45C3-56E1-98226BB33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44403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5EC98E4A02214EB378F588F722648B" ma:contentTypeVersion="9" ma:contentTypeDescription="Create a new document." ma:contentTypeScope="" ma:versionID="dd0c56166f80f224b5a2fc229f288921">
  <xsd:schema xmlns:xsd="http://www.w3.org/2001/XMLSchema" xmlns:xs="http://www.w3.org/2001/XMLSchema" xmlns:p="http://schemas.microsoft.com/office/2006/metadata/properties" xmlns:ns3="cb59da9b-4ac6-4a65-8cdf-3b2ec47675f3" xmlns:ns4="875c63c0-45e1-4f4a-8797-41d481b79017" targetNamespace="http://schemas.microsoft.com/office/2006/metadata/properties" ma:root="true" ma:fieldsID="e73e1356c86fc2e1cf7bf473894c2d63" ns3:_="" ns4:_="">
    <xsd:import namespace="cb59da9b-4ac6-4a65-8cdf-3b2ec47675f3"/>
    <xsd:import namespace="875c63c0-45e1-4f4a-8797-41d481b7901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DateTaken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59da9b-4ac6-4a65-8cdf-3b2ec47675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c63c0-45e1-4f4a-8797-41d481b790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75c63c0-45e1-4f4a-8797-41d481b79017" xsi:nil="true"/>
  </documentManagement>
</p:properties>
</file>

<file path=customXml/itemProps1.xml><?xml version="1.0" encoding="utf-8"?>
<ds:datastoreItem xmlns:ds="http://schemas.openxmlformats.org/officeDocument/2006/customXml" ds:itemID="{17341FFB-4A7D-4769-A486-94AF0A7D49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59da9b-4ac6-4a65-8cdf-3b2ec47675f3"/>
    <ds:schemaRef ds:uri="875c63c0-45e1-4f4a-8797-41d481b790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76FA02-C2EE-4427-9F57-DE4EF5C84D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BD6FD1-3FF9-4686-B4C8-2BB992AEFF0F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cb59da9b-4ac6-4a65-8cdf-3b2ec47675f3"/>
    <ds:schemaRef ds:uri="http://schemas.microsoft.com/office/infopath/2007/PartnerControls"/>
    <ds:schemaRef ds:uri="http://purl.org/dc/elements/1.1/"/>
    <ds:schemaRef ds:uri="http://schemas.microsoft.com/office/2006/metadata/properties"/>
    <ds:schemaRef ds:uri="875c63c0-45e1-4f4a-8797-41d481b79017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Pokaz na ekranie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Motyw pakietu Office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Wiktoria Jordan-Stasiło</dc:creator>
  <cp:lastModifiedBy>Wiktoria Jordan-Stasiło</cp:lastModifiedBy>
  <cp:revision>1</cp:revision>
  <dcterms:created xsi:type="dcterms:W3CDTF">2025-02-27T13:20:08Z</dcterms:created>
  <dcterms:modified xsi:type="dcterms:W3CDTF">2025-02-27T13:21:24Z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0x010100FA5EC98E4A02214EB378F588F722648B</vt:lpwstr>
  </property>
</Properties>
</file>