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5" r:id="rId16"/>
    <p:sldId id="271" r:id="rId17"/>
    <p:sldId id="270" r:id="rId18"/>
    <p:sldId id="274" r:id="rId19"/>
    <p:sldId id="273" r:id="rId2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49" autoAdjust="0"/>
    <p:restoredTop sz="94660"/>
  </p:normalViewPr>
  <p:slideViewPr>
    <p:cSldViewPr snapToGrid="0">
      <p:cViewPr varScale="1">
        <p:scale>
          <a:sx n="81" d="100"/>
          <a:sy n="81" d="100"/>
        </p:scale>
        <p:origin x="90" y="1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4/9/2018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4/9/2018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51" r:id="rId3"/>
    <p:sldLayoutId id="2147483666" r:id="rId4"/>
    <p:sldLayoutId id="2147483653" r:id="rId5"/>
    <p:sldLayoutId id="2147483654" r:id="rId6"/>
    <p:sldLayoutId id="2147483655" r:id="rId7"/>
    <p:sldLayoutId id="2147483667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ru.wikipedia.org/wiki/%D0%A1%D0%B5%D0%BB%D1%8C%D1%81%D0%BA%D0%BE%D0%B5_%D1%85%D0%BE%D0%B7%D1%8F%D0%B9%D1%81%D1%82%D0%B2%D0%BE" TargetMode="External"/><Relationship Id="rId2" Type="http://schemas.openxmlformats.org/officeDocument/2006/relationships/hyperlink" Target="https://ru.wikipedia.org/wiki/%D0%9D%D0%B0%D1%81%D0%B5%D0%BB%D1%91%D0%BD%D0%BD%D1%8B%D0%B9_%D0%BF%D1%83%D0%BD%D0%BA%D1%82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hyperlink" Target="https://ru.wikipedia.org/wiki/%D0%98%D0%BD%D0%B6%D0%B5%D0%BD%D0%B5%D1%80%D0%BD%D0%B0%D1%8F_%D0%B8%D0%BD%D1%84%D1%80%D0%B0%D1%81%D1%82%D1%80%D1%83%D0%BA%D1%82%D1%83%D1%80%D0%B0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Командировка</a:t>
            </a:r>
            <a:br>
              <a:rPr lang="ru-RU" dirty="0" smtClean="0"/>
            </a:br>
            <a:r>
              <a:rPr lang="ru-RU" dirty="0" smtClean="0"/>
              <a:t>город</a:t>
            </a:r>
            <a:br>
              <a:rPr lang="ru-RU" dirty="0" smtClean="0"/>
            </a:br>
            <a:r>
              <a:rPr lang="ru-RU" dirty="0" smtClean="0"/>
              <a:t>транспорт </a:t>
            </a:r>
            <a:endParaRPr lang="ru-RU" dirty="0"/>
          </a:p>
        </p:txBody>
      </p:sp>
      <p:sp>
        <p:nvSpPr>
          <p:cNvPr id="4" name="Подзаголовок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829" y="3024554"/>
            <a:ext cx="4611459" cy="29542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34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Хутор -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малый населённый пункт, состоящий из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одного,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нескольких домохозяйств; отдельная крестьянская усадьба с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обособленным хозяйством. </a:t>
            </a:r>
            <a:r>
              <a:rPr lang="ru-RU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Житель хутора назывался </a:t>
            </a:r>
            <a:r>
              <a:rPr lang="ru-RU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хуторянином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4380" y="1930400"/>
            <a:ext cx="5362576" cy="4745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6416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Типы транспорта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Подземный</a:t>
            </a:r>
          </a:p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Наземный </a:t>
            </a:r>
            <a:endParaRPr lang="ru-RU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Водный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Подводный</a:t>
            </a:r>
          </a:p>
        </p:txBody>
      </p:sp>
    </p:spTree>
    <p:extLst>
      <p:ext uri="{BB962C8B-B14F-4D97-AF65-F5344CB8AC3E}">
        <p14:creationId xmlns:p14="http://schemas.microsoft.com/office/powerpoint/2010/main" val="32566128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Космический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Космический аппарат, ракета</a:t>
            </a:r>
          </a:p>
          <a:p>
            <a:r>
              <a:rPr lang="ru-RU" dirty="0" smtClean="0"/>
              <a:t>Космодром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453105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Воздушный: самолёт, вертолёт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Аэропорт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8411" y="2223477"/>
            <a:ext cx="6204783" cy="388143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139" y="1825870"/>
            <a:ext cx="4927600" cy="3695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636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Подземный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Метро. Метрополитен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0869" y="0"/>
            <a:ext cx="55862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9020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8688" y="0"/>
            <a:ext cx="6221154" cy="7527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60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60104" y="165255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Наземный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4596" y="722470"/>
            <a:ext cx="8596668" cy="3880773"/>
          </a:xfrm>
        </p:spPr>
        <p:txBody>
          <a:bodyPr/>
          <a:lstStyle/>
          <a:p>
            <a:r>
              <a:rPr lang="ru-RU" dirty="0" smtClean="0"/>
              <a:t>Железнодорожный транспорт – поезд. Железнодорожный вокзал.</a:t>
            </a:r>
          </a:p>
          <a:p>
            <a:r>
              <a:rPr lang="ru-RU" dirty="0" smtClean="0"/>
              <a:t>Трамвай. Трамвайное депо.</a:t>
            </a:r>
          </a:p>
          <a:p>
            <a:r>
              <a:rPr lang="ru-RU" dirty="0" smtClean="0"/>
              <a:t>Автомобильный транспорт: легковой автомобиль, такси, грузовик, автобус. Гараж, таксопарк, автопарк, автовокзал.</a:t>
            </a:r>
          </a:p>
          <a:p>
            <a:r>
              <a:rPr lang="ru-RU" dirty="0" smtClean="0"/>
              <a:t>Эскалатор</a:t>
            </a:r>
          </a:p>
          <a:p>
            <a:r>
              <a:rPr lang="ru-RU" dirty="0" smtClean="0"/>
              <a:t>Фуникулёр</a:t>
            </a:r>
          </a:p>
          <a:p>
            <a:r>
              <a:rPr lang="ru-RU" dirty="0" err="1"/>
              <a:t>Кана́тная</a:t>
            </a:r>
            <a:r>
              <a:rPr lang="ru-RU" dirty="0"/>
              <a:t> </a:t>
            </a:r>
            <a:r>
              <a:rPr lang="ru-RU" dirty="0" err="1"/>
              <a:t>доро́га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75938" y="2856974"/>
            <a:ext cx="5251939" cy="349253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308" y="3416193"/>
            <a:ext cx="5054845" cy="341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31406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Водный</a:t>
            </a:r>
            <a: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Речной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транспорт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паром, теплоход </a:t>
            </a:r>
          </a:p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Rzeczny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transport: prom, statek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Морской транспорт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круизное судно, грузовое судно, танкер</a:t>
            </a:r>
          </a:p>
          <a:p>
            <a:pPr marL="0" indent="0">
              <a:buNone/>
            </a:pP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Transport morski: statek 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wycieczkowy, statek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towarowy</a:t>
            </a:r>
            <a:r>
              <a:rPr lang="pl-PL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pl-PL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tankowiec</a:t>
            </a:r>
            <a:endParaRPr lang="ru-RU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572650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Порт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942" y="1470621"/>
            <a:ext cx="8455452" cy="6341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113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Подводный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Подводная лодка </a:t>
            </a:r>
            <a:r>
              <a:rPr lang="pl-PL" dirty="0"/>
              <a:t>Łódź podwodna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1572" y="-169042"/>
            <a:ext cx="4746458" cy="37232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34" y="3669322"/>
            <a:ext cx="4251569" cy="31886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44720" y="3669322"/>
            <a:ext cx="4014388" cy="301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098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59131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tx1"/>
                </a:solidFill>
              </a:rPr>
              <a:t>Типы населённых пунктов: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столица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мегаполис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областной город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err="1" smtClean="0">
                <a:solidFill>
                  <a:schemeClr val="tx1"/>
                </a:solidFill>
              </a:rPr>
              <a:t>город</a:t>
            </a:r>
            <a:r>
              <a:rPr lang="ru-RU" dirty="0" smtClean="0">
                <a:solidFill>
                  <a:schemeClr val="tx1"/>
                </a:solidFill>
              </a:rPr>
              <a:t/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посёлок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село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деревня</a:t>
            </a:r>
            <a:br>
              <a:rPr lang="ru-RU" dirty="0" smtClean="0">
                <a:solidFill>
                  <a:schemeClr val="tx1"/>
                </a:solidFill>
              </a:rPr>
            </a:br>
            <a:r>
              <a:rPr lang="ru-RU" dirty="0" smtClean="0">
                <a:solidFill>
                  <a:schemeClr val="tx1"/>
                </a:solidFill>
              </a:rPr>
              <a:t>хутор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/>
              <a:t/>
            </a:r>
            <a:br>
              <a:rPr lang="ru-RU" dirty="0"/>
            </a:b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8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Столица- главный город государства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2680677"/>
            <a:ext cx="6141244" cy="430021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951" y="1488830"/>
            <a:ext cx="6425049" cy="4478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781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Мегаполис- большой город</a:t>
            </a:r>
            <a:endParaRPr lang="ru-RU" dirty="0"/>
          </a:p>
        </p:txBody>
      </p:sp>
      <p:sp>
        <p:nvSpPr>
          <p:cNvPr id="4" name="Rectangle 2"/>
          <p:cNvSpPr>
            <a:spLocks noGrp="1" noChangeArrowheads="1"/>
          </p:cNvSpPr>
          <p:nvPr>
            <p:ph idx="1"/>
          </p:nvPr>
        </p:nvSpPr>
        <p:spPr bwMode="auto">
          <a:xfrm>
            <a:off x="794565" y="1833172"/>
            <a:ext cx="8596668" cy="45973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2830" tIns="142830" rIns="142830" bIns="142830" numCol="1" anchor="ctr" anchorCtr="0" compatLnSpc="1">
            <a:prstTxWarp prst="textNoShape">
              <a:avLst/>
            </a:prstTxWarp>
            <a:spAutoFit/>
          </a:bodyPr>
          <a:lstStyle/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b="1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Санкт-Петербу́рг</a:t>
            </a: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- 5 </a:t>
            </a: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351 935 человек (2018) — второй по численности населения город России. Город федерального значения. Основан 16  мая 1703 года Петром I.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1712—1918 годах столица Российского государства</a:t>
            </a:r>
            <a:r>
              <a:rPr lang="ru-RU" alt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20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endParaRPr lang="ru-RU" altLang="ru-RU" sz="20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b="1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Гданьск</a:t>
            </a:r>
            <a:r>
              <a:rPr lang="ru-RU" alt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город </a:t>
            </a: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северной Польше, шестой по населению в </a:t>
            </a:r>
            <a:r>
              <a:rPr lang="ru-RU" alt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стране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(около 500 тысяч жителей</a:t>
            </a: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alt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год). </a:t>
            </a:r>
          </a:p>
          <a:p>
            <a:pPr marL="0" lvl="0" indent="0" defTabSz="914400" eaLnBrk="0" fontAlgn="base" hangingPunct="0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Вместе с соседними </a:t>
            </a:r>
            <a:r>
              <a:rPr lang="ru-RU" altLang="ru-RU" sz="2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Сопотом</a:t>
            </a: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и Гдыней образует </a:t>
            </a:r>
            <a:r>
              <a:rPr lang="ru-RU" altLang="ru-RU" sz="2000" dirty="0" err="1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гломерацию</a:t>
            </a: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altLang="ru-RU" sz="2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Труймясто</a:t>
            </a: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— «</a:t>
            </a:r>
            <a:r>
              <a:rPr lang="ru-RU" altLang="ru-RU" sz="2000" dirty="0" err="1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Трёхградье</a:t>
            </a: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r>
              <a:rPr lang="ru-RU" altLang="ru-RU" sz="2000" dirty="0" smtClean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altLang="ru-RU" sz="200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общим населением свыше миллиона человек.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ru-RU" altLang="ru-RU" sz="2000" dirty="0">
              <a:solidFill>
                <a:srgbClr val="22222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kumimoji="0" lang="ru-RU" alt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ru-RU" alt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3583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областной город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77334" y="1465385"/>
            <a:ext cx="8596668" cy="5173854"/>
          </a:xfrm>
        </p:spPr>
        <p:txBody>
          <a:bodyPr>
            <a:normAutofit lnSpcReduction="10000"/>
          </a:bodyPr>
          <a:lstStyle/>
          <a:p>
            <a:r>
              <a:rPr lang="ru-RU" dirty="0"/>
              <a:t>Архангельская область: </a:t>
            </a:r>
            <a:r>
              <a:rPr lang="ru-RU" dirty="0" smtClean="0"/>
              <a:t>Архангельск</a:t>
            </a:r>
          </a:p>
          <a:p>
            <a:r>
              <a:rPr lang="ru-RU" dirty="0" smtClean="0"/>
              <a:t>Астраханская </a:t>
            </a:r>
            <a:r>
              <a:rPr lang="ru-RU" dirty="0"/>
              <a:t>область: </a:t>
            </a:r>
            <a:r>
              <a:rPr lang="ru-RU" dirty="0" smtClean="0"/>
              <a:t>Астрахань</a:t>
            </a:r>
          </a:p>
          <a:p>
            <a:r>
              <a:rPr lang="ru-RU" dirty="0" smtClean="0"/>
              <a:t>Белгородская </a:t>
            </a:r>
            <a:r>
              <a:rPr lang="ru-RU" dirty="0"/>
              <a:t>область</a:t>
            </a:r>
            <a:r>
              <a:rPr lang="ru-RU" dirty="0" smtClean="0"/>
              <a:t>: Белгород</a:t>
            </a:r>
          </a:p>
          <a:p>
            <a:r>
              <a:rPr lang="ru-RU" dirty="0" smtClean="0"/>
              <a:t>Брянская </a:t>
            </a:r>
            <a:r>
              <a:rPr lang="ru-RU" dirty="0"/>
              <a:t>область: </a:t>
            </a:r>
            <a:r>
              <a:rPr lang="ru-RU" dirty="0" smtClean="0"/>
              <a:t>Брянск</a:t>
            </a:r>
          </a:p>
          <a:p>
            <a:r>
              <a:rPr lang="ru-RU" dirty="0" smtClean="0"/>
              <a:t>Владимирская </a:t>
            </a:r>
            <a:r>
              <a:rPr lang="ru-RU" dirty="0"/>
              <a:t>область: </a:t>
            </a:r>
            <a:r>
              <a:rPr lang="ru-RU" dirty="0" smtClean="0"/>
              <a:t>Владимир</a:t>
            </a:r>
          </a:p>
          <a:p>
            <a:r>
              <a:rPr lang="ru-RU" dirty="0" smtClean="0"/>
              <a:t>Волгоградская </a:t>
            </a:r>
            <a:r>
              <a:rPr lang="ru-RU" dirty="0"/>
              <a:t>область: </a:t>
            </a:r>
            <a:r>
              <a:rPr lang="ru-RU" dirty="0" smtClean="0"/>
              <a:t>Волгоград</a:t>
            </a:r>
          </a:p>
          <a:p>
            <a:r>
              <a:rPr lang="ru-RU" dirty="0" smtClean="0"/>
              <a:t>Вологодская </a:t>
            </a:r>
            <a:r>
              <a:rPr lang="ru-RU" dirty="0"/>
              <a:t>область: </a:t>
            </a:r>
            <a:r>
              <a:rPr lang="ru-RU" dirty="0" smtClean="0"/>
              <a:t>Вологда</a:t>
            </a:r>
            <a:endParaRPr lang="ru-RU" dirty="0"/>
          </a:p>
          <a:p>
            <a:r>
              <a:rPr lang="ru-RU" dirty="0" smtClean="0"/>
              <a:t>Кемеровская </a:t>
            </a:r>
            <a:r>
              <a:rPr lang="ru-RU" dirty="0"/>
              <a:t>область: </a:t>
            </a:r>
            <a:r>
              <a:rPr lang="ru-RU" dirty="0" smtClean="0"/>
              <a:t>Кемерово</a:t>
            </a:r>
          </a:p>
          <a:p>
            <a:r>
              <a:rPr lang="ru-RU" dirty="0" smtClean="0"/>
              <a:t>Кировская </a:t>
            </a:r>
            <a:r>
              <a:rPr lang="ru-RU" dirty="0"/>
              <a:t>область: </a:t>
            </a:r>
            <a:r>
              <a:rPr lang="ru-RU" dirty="0" smtClean="0"/>
              <a:t>Киров</a:t>
            </a:r>
            <a:endParaRPr lang="ru-RU" dirty="0"/>
          </a:p>
          <a:p>
            <a:r>
              <a:rPr lang="ru-RU" dirty="0"/>
              <a:t>Костромская область: </a:t>
            </a:r>
            <a:r>
              <a:rPr lang="ru-RU" dirty="0" smtClean="0"/>
              <a:t>Кострома</a:t>
            </a:r>
            <a:endParaRPr lang="ru-RU" dirty="0"/>
          </a:p>
          <a:p>
            <a:r>
              <a:rPr lang="ru-RU" dirty="0"/>
              <a:t>Курганская область: </a:t>
            </a:r>
            <a:r>
              <a:rPr lang="ru-RU" dirty="0" smtClean="0"/>
              <a:t>Курган</a:t>
            </a:r>
          </a:p>
          <a:p>
            <a:r>
              <a:rPr lang="ru-RU" dirty="0" smtClean="0"/>
              <a:t>Курская </a:t>
            </a:r>
            <a:r>
              <a:rPr lang="ru-RU" dirty="0"/>
              <a:t>область: </a:t>
            </a:r>
            <a:r>
              <a:rPr lang="ru-RU" dirty="0" smtClean="0"/>
              <a:t>Курск</a:t>
            </a:r>
            <a:endParaRPr lang="ru-RU" dirty="0"/>
          </a:p>
          <a:p>
            <a:r>
              <a:rPr lang="ru-RU" dirty="0"/>
              <a:t>Ленинградская </a:t>
            </a:r>
            <a:r>
              <a:rPr lang="ru-RU" dirty="0" smtClean="0"/>
              <a:t>область: Санкт-Петербург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198516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 - крупный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2" tooltip="Населённый пункт"/>
              </a:rPr>
              <a:t>населённый пункт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жители которого заняты, как правило, не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3" tooltip="Сельское хозяйство"/>
              </a:rPr>
              <a:t>сельским хозяйством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Имеет развитый комплекс хозяйства и экономики, является скоплением архитектурных и 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  <a:hlinkClick r:id="rId4" tooltip="Инженерная инфраструктура"/>
              </a:rPr>
              <a:t>инженерных сооружений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обеспечивающих жизнеобеспечение населения.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55761" y="2230926"/>
            <a:ext cx="6210299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7539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Посёлок - небольшой </a:t>
            </a:r>
            <a:r>
              <a:rPr lang="ru-RU" dirty="0"/>
              <a:t>населённый пункт, расположенный недалеко от города</a:t>
            </a:r>
          </a:p>
        </p:txBody>
      </p:sp>
      <p:pic>
        <p:nvPicPr>
          <p:cNvPr id="2050" name="Picture 2" descr="https://prv2.lori-images.net/poselok-gorodskogo-tipa-krasnaya-polyana-i-naberezhnaya-0007405146-previe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565" y="1930400"/>
            <a:ext cx="54673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5058" y="2103512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 err="1"/>
              <a:t>Кра́сная</a:t>
            </a:r>
            <a:r>
              <a:rPr lang="ru-RU" dirty="0"/>
              <a:t> </a:t>
            </a:r>
            <a:r>
              <a:rPr lang="ru-RU" dirty="0" err="1"/>
              <a:t>Поля́на</a:t>
            </a:r>
            <a:r>
              <a:rPr lang="ru-RU" dirty="0"/>
              <a:t> — </a:t>
            </a:r>
            <a:r>
              <a:rPr lang="ru-RU" dirty="0" smtClean="0"/>
              <a:t>посёлок </a:t>
            </a:r>
            <a:r>
              <a:rPr lang="ru-RU" dirty="0"/>
              <a:t>в 64 км </a:t>
            </a:r>
            <a:endParaRPr lang="ru-RU" dirty="0" smtClean="0"/>
          </a:p>
          <a:p>
            <a:r>
              <a:rPr lang="ru-RU" dirty="0" smtClean="0"/>
              <a:t>от города </a:t>
            </a:r>
            <a:r>
              <a:rPr lang="ru-RU" dirty="0"/>
              <a:t>Сочи</a:t>
            </a:r>
          </a:p>
        </p:txBody>
      </p:sp>
    </p:spTree>
    <p:extLst>
      <p:ext uri="{BB962C8B-B14F-4D97-AF65-F5344CB8AC3E}">
        <p14:creationId xmlns:p14="http://schemas.microsoft.com/office/powerpoint/2010/main" val="35844270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Село – большое крестьянское селение, хозяйственный и административный центр для близлежащих деревень. Обязательно существует церковь</a:t>
            </a:r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639507" y="2664680"/>
            <a:ext cx="5917886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4799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Деревня </a:t>
            </a:r>
            <a:r>
              <a:rPr lang="ru-RU" dirty="0" smtClean="0"/>
              <a:t>- сельский </a:t>
            </a:r>
            <a:r>
              <a:rPr lang="ru-RU" dirty="0"/>
              <a:t>населённый пункт с несколькими десятками </a:t>
            </a:r>
            <a:r>
              <a:rPr lang="ru-RU" dirty="0" smtClean="0"/>
              <a:t>домов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67214" y="2160588"/>
            <a:ext cx="5817610" cy="388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309182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1197</TotalTime>
  <Words>243</Words>
  <Application>Microsoft Office PowerPoint</Application>
  <PresentationFormat>Широкоэкранный</PresentationFormat>
  <Paragraphs>63</Paragraphs>
  <Slides>19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Arial</vt:lpstr>
      <vt:lpstr>Times New Roman</vt:lpstr>
      <vt:lpstr>Trebuchet MS</vt:lpstr>
      <vt:lpstr>Wingdings 3</vt:lpstr>
      <vt:lpstr>Грань</vt:lpstr>
      <vt:lpstr>Командировка город транспорт </vt:lpstr>
      <vt:lpstr>Типы населённых пунктов: столица мегаполис областной город город посёлок село деревня хутор      </vt:lpstr>
      <vt:lpstr>Столица- главный город государства</vt:lpstr>
      <vt:lpstr>Мегаполис- большой город</vt:lpstr>
      <vt:lpstr>областной город</vt:lpstr>
      <vt:lpstr>Город - крупный населённый пункт, жители которого заняты, как правило, не сельским хозяйством. Имеет развитый комплекс хозяйства и экономики, является скоплением архитектурных и инженерных сооружений, обеспечивающих жизнеобеспечение населения.</vt:lpstr>
      <vt:lpstr>Посёлок - небольшой населённый пункт, расположенный недалеко от города</vt:lpstr>
      <vt:lpstr>Село – большое крестьянское селение, хозяйственный и административный центр для близлежащих деревень. Обязательно существует церковь</vt:lpstr>
      <vt:lpstr>Деревня - сельский населённый пункт с несколькими десятками домов</vt:lpstr>
      <vt:lpstr>Хутор - малый населённый пункт, состоящий из одного, иногда нескольких домохозяйств; отдельная крестьянская усадьба с обособленным хозяйством. Житель хутора назывался хуторянином.</vt:lpstr>
      <vt:lpstr>Типы транспорта</vt:lpstr>
      <vt:lpstr>Космический  </vt:lpstr>
      <vt:lpstr>Воздушный: самолёт, вертолёт Аэропорт</vt:lpstr>
      <vt:lpstr>Подземный  </vt:lpstr>
      <vt:lpstr>Презентация PowerPoint</vt:lpstr>
      <vt:lpstr>Наземный   </vt:lpstr>
      <vt:lpstr>Водный   </vt:lpstr>
      <vt:lpstr>Порт</vt:lpstr>
      <vt:lpstr>Подводный  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Командировка город транспорт </dc:title>
  <dc:creator>Жукович</dc:creator>
  <cp:lastModifiedBy>Жукович</cp:lastModifiedBy>
  <cp:revision>32</cp:revision>
  <dcterms:created xsi:type="dcterms:W3CDTF">2018-04-08T19:20:37Z</dcterms:created>
  <dcterms:modified xsi:type="dcterms:W3CDTF">2018-04-10T06:45:12Z</dcterms:modified>
</cp:coreProperties>
</file>