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15" r:id="rId3"/>
    <p:sldId id="290" r:id="rId4"/>
    <p:sldId id="286" r:id="rId5"/>
    <p:sldId id="305" r:id="rId6"/>
    <p:sldId id="306" r:id="rId7"/>
    <p:sldId id="307" r:id="rId8"/>
    <p:sldId id="308" r:id="rId9"/>
    <p:sldId id="318" r:id="rId10"/>
    <p:sldId id="309" r:id="rId11"/>
    <p:sldId id="310" r:id="rId12"/>
    <p:sldId id="319" r:id="rId13"/>
    <p:sldId id="312" r:id="rId14"/>
    <p:sldId id="316" r:id="rId15"/>
    <p:sldId id="311" r:id="rId16"/>
    <p:sldId id="317" r:id="rId17"/>
    <p:sldId id="313" r:id="rId18"/>
    <p:sldId id="314" r:id="rId19"/>
    <p:sldId id="295" r:id="rId20"/>
    <p:sldId id="298" r:id="rId21"/>
    <p:sldId id="297" r:id="rId22"/>
    <p:sldId id="296" r:id="rId23"/>
    <p:sldId id="299" r:id="rId24"/>
    <p:sldId id="300" r:id="rId25"/>
    <p:sldId id="301" r:id="rId26"/>
    <p:sldId id="302" r:id="rId27"/>
    <p:sldId id="304" r:id="rId28"/>
    <p:sldId id="30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2063" autoAdjust="0"/>
  </p:normalViewPr>
  <p:slideViewPr>
    <p:cSldViewPr snapToGrid="0">
      <p:cViewPr varScale="1">
        <p:scale>
          <a:sx n="80" d="100"/>
          <a:sy n="80" d="100"/>
        </p:scale>
        <p:origin x="3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9/29/2018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Wyposażenie biur. Biurowe meble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03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6400" y="443637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Французские офисные интерьеры легкие, яркие, не лишены декора в виде ажурных металлических деталей, ярких обивок, зеркал и картин в позолоченных рамах. Французский стиль привносит в интерьер некоторый беспорядок и импровизацию, но при этом придает ему удивительный шарм.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099" y="2197963"/>
            <a:ext cx="6581775" cy="438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94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4200" y="321439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Интерьеры в скандинавском стиле содержат минимум декора и выполнены в светлых естественных тонах из простых и натуральных материалов. Офисы просторны и открыты, рабочие места четко организованы, светло-серые и бежевые цвета в оформлении мебели и стен создают позитивную атмосферу и способствуют концентрации внимания на рабочем процессе. Скандинавский стиль - это простота и естественность, которые являются одними из его неоспоримых преимуществ.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8306" y="2750330"/>
            <a:ext cx="5728368" cy="381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01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19" y="468928"/>
            <a:ext cx="9048750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33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9100" y="394544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Итальянские системы для организации офисов основаны на принципе открытости пространства, предусматривают множество вариантов перепланировки, позволяя совершенствовать интерьер и пробовать различное оформление рабочих мест для увеличения их функциональности. Наряду с открытыми пространствами в итальянских офисах предусмотрены изолированные помещения (кабинеты руководителей, переговорные, комнаты для совещаний).</a:t>
            </a:r>
          </a:p>
          <a:p>
            <a:endParaRPr lang="ru-RU" dirty="0"/>
          </a:p>
          <a:p>
            <a:r>
              <a:rPr lang="ru-RU" dirty="0"/>
              <a:t>В целом итальянский стиль отличает изящество, элегантность и высокое качество всех составляющих интерьера. Дорогие материалы, эргономичные формы, светлые и воздушные шторы, картины, вазы с цветами, ковры. И все это непременно в теплой цветовой гамме, начиная от темно-коричневой мебели и заканчивая светло-бежевыми стенами. </a:t>
            </a:r>
          </a:p>
        </p:txBody>
      </p:sp>
    </p:spTree>
    <p:extLst>
      <p:ext uri="{BB962C8B-B14F-4D97-AF65-F5344CB8AC3E}">
        <p14:creationId xmlns:p14="http://schemas.microsoft.com/office/powerpoint/2010/main" val="268380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77800"/>
            <a:ext cx="5352286" cy="33451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5271" y="2075906"/>
            <a:ext cx="7173141" cy="478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94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1720840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Английские </a:t>
            </a:r>
            <a:r>
              <a:rPr lang="ru-RU" dirty="0"/>
              <a:t>офисы отличаются строгостью и элегантностью. При организации рабочих мест активно используется прием открытого пространства. Однако при этом переговорные комнаты и кабинеты руководителей располагаются в отдельных помещениях офиса. В классическом английском кабинете царит комфорт и умиротворение. Здесь мебель из лучших сортов дерева, дорогие офисные принадлежности, картины, вазы, антиквариат, книги, ковры. В английском стиле оформления интерьеров прослеживается не столько функциональность, сколько основательность и благородство. </a:t>
            </a:r>
          </a:p>
        </p:txBody>
      </p:sp>
    </p:spTree>
    <p:extLst>
      <p:ext uri="{BB962C8B-B14F-4D97-AF65-F5344CB8AC3E}">
        <p14:creationId xmlns:p14="http://schemas.microsoft.com/office/powerpoint/2010/main" val="84571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99" y="276224"/>
            <a:ext cx="4559301" cy="34194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777" y="0"/>
            <a:ext cx="9768114" cy="54945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5006" y="3713094"/>
            <a:ext cx="4750585" cy="356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0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7463" y="117693"/>
            <a:ext cx="6096000" cy="67403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Японский офис</a:t>
            </a:r>
          </a:p>
          <a:p>
            <a:pPr algn="just"/>
            <a:r>
              <a:rPr lang="ru-RU" dirty="0"/>
              <a:t>Помимо американского и европейского подходов к оформлению офиса можно выделить также японский подход. Исключительная работоспособность и трудолюбие японцев, их сдержанность, сплоченность, дисциплинированность известны всему миру. Недаром в основе интерьера в японском стиле лежит простота, логика и гармония. Для мебели характерно единство форм и материала, некоторая асимметрия и повторение элементов, преимущественно гладкие поверхности. Цвета используются в основном светлые: белый, бежевый, молочный. Для декора применяется натуральный шелк и хлопок. Стиль оформления офисов основывается на принципе функциональности и иерархичности. Каждый сотрудник занимает рабочее место именно в той площади, которая отводится ему четко в соответствии с занимаемой позицией в компании. Рядовые сотрудники рассаживаются в просторных и открытых помещениях, в которых не предусмотрено никаких перегородок. Рабочее место начальника располагается напротив. Таким образом, все сотрудники сидят лицом к начальнику, что позволяет ему в полной мере осуществлять контроль над подчиненными. </a:t>
            </a:r>
          </a:p>
        </p:txBody>
      </p:sp>
    </p:spTree>
    <p:extLst>
      <p:ext uri="{BB962C8B-B14F-4D97-AF65-F5344CB8AC3E}">
        <p14:creationId xmlns:p14="http://schemas.microsoft.com/office/powerpoint/2010/main" val="217731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08" y="353468"/>
            <a:ext cx="8620125" cy="38766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60" y="353468"/>
            <a:ext cx="6259525" cy="469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1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70802"/>
            <a:ext cx="10333566" cy="711200"/>
          </a:xfrm>
        </p:spPr>
        <p:txBody>
          <a:bodyPr>
            <a:normAutofit fontScale="90000"/>
          </a:bodyPr>
          <a:lstStyle/>
          <a:p>
            <a:r>
              <a:rPr lang="ru-RU" dirty="0"/>
              <a:t>Популярные стили в современных офисах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0334" y="850901"/>
            <a:ext cx="9952566" cy="4720562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Минимализм</a:t>
            </a:r>
            <a:r>
              <a:rPr lang="ru-RU" dirty="0"/>
              <a:t> Офис в стиле минимализм — это лаконичность и простор. Ничего лишнего, минимум мебели, максимум пространства. Все продумано до мелочей, здесь ничего не отвлекает от работы. Мебель простая и функциональная, с продуманной системой хранения документов. Офисные столы, стулья, шкафы гармонично вписываются в интерьер, не привлекая к себе внимания. Освещение спокойное и рассеянное, что создает некую воздушность. Довольно часто используется панорамное остекление. Цветовая гамма светлая, мебель на несколько тонов темнее. Декор практически </a:t>
            </a:r>
            <a:r>
              <a:rPr lang="ru-RU" dirty="0" smtClean="0"/>
              <a:t>отсутствует.</a:t>
            </a:r>
          </a:p>
          <a:p>
            <a:pPr marL="0" indent="0">
              <a:buNone/>
            </a:pPr>
            <a:r>
              <a:rPr lang="ru-RU" dirty="0"/>
              <a:t>Освещение спокойное и рассеянное, что создает некую воздушность. Довольно часто используется панорамное остекление. Цветовая гамма светлая, мебель на несколько тонов темнее. Декор практически отсутствует.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952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6413"/>
            <a:ext cx="8596668" cy="1320800"/>
          </a:xfrm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6092" y="2505656"/>
            <a:ext cx="7621062" cy="422269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2719" y="191632"/>
            <a:ext cx="80712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Около трети своей жизни большинство из нас посвящают работе. Здесь мы проводим основную часть дня и большую часть недели. Чтобы работа приносила радость и удовольствие, необходимо позаботиться об уюте и комфорте на рабочем месте</a:t>
            </a:r>
          </a:p>
        </p:txBody>
      </p:sp>
    </p:spTree>
    <p:extLst>
      <p:ext uri="{BB962C8B-B14F-4D97-AF65-F5344CB8AC3E}">
        <p14:creationId xmlns:p14="http://schemas.microsoft.com/office/powerpoint/2010/main" val="208436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333566" cy="711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Популярные стили в современных </a:t>
            </a:r>
            <a:r>
              <a:rPr lang="ru-RU" dirty="0" smtClean="0"/>
              <a:t>офисах</a:t>
            </a:r>
            <a:br>
              <a:rPr lang="ru-RU" dirty="0" smtClean="0"/>
            </a:br>
            <a:r>
              <a:rPr lang="ru-RU" b="1" dirty="0" smtClean="0"/>
              <a:t>минимализм</a:t>
            </a:r>
            <a:r>
              <a:rPr lang="ru-RU" dirty="0" smtClean="0"/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4600" y="1824025"/>
            <a:ext cx="7659205" cy="429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26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333566" cy="711200"/>
          </a:xfrm>
        </p:spPr>
        <p:txBody>
          <a:bodyPr>
            <a:normAutofit fontScale="90000"/>
          </a:bodyPr>
          <a:lstStyle/>
          <a:p>
            <a:r>
              <a:rPr lang="ru-RU" dirty="0"/>
              <a:t>Популярные стили в современных офисах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320801"/>
            <a:ext cx="9952566" cy="4720562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Модерн</a:t>
            </a:r>
            <a:r>
              <a:rPr lang="ru-RU" dirty="0"/>
              <a:t> Изящество и красота, изогнутые плавные линии, имитация природных узоров. По сравнению с минимализмом, модерн зачастую уступает по функционалу. Такой стиль делает помещение элегантным и привлекательным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/>
              <a:t>Предпочтение отдается мягким оттенкам: бежевый, голубой, серый, зеленый. Все цвета, которые встречаются в естественной среде. Благодаря этому, создается спокойная рабочая атмосфера. Мебель чаще всего сделана на заказ из натуральных материалов. Даже если это и фабричное производство, должно оставаться впечатление именно эксклюзивности. Никаких жестких линий. Столы, стулья, шкафы с закругленными углами. Сложная резьба и различные украшения – главные характеристики для мебели в стиле модерн. В таком офисе вы обнаружите одну большую классическую люстру, где присутствуют различные элементы украшений. А на рабочих столах сотрудников небольшие настольные лампы, в едином дизайне с люстрой. Также можно использовать и точечные светильники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57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41300"/>
            <a:ext cx="10333566" cy="711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Популярные стили в современных </a:t>
            </a:r>
            <a:r>
              <a:rPr lang="ru-RU" dirty="0" smtClean="0"/>
              <a:t>офисах</a:t>
            </a:r>
            <a:br>
              <a:rPr lang="ru-RU" dirty="0" smtClean="0"/>
            </a:br>
            <a:r>
              <a:rPr lang="ru-RU" b="1" dirty="0" smtClean="0"/>
              <a:t>модерн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6700" y="1474786"/>
            <a:ext cx="7292181" cy="469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72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41300"/>
            <a:ext cx="10333566" cy="711200"/>
          </a:xfrm>
        </p:spPr>
        <p:txBody>
          <a:bodyPr>
            <a:normAutofit fontScale="90000"/>
          </a:bodyPr>
          <a:lstStyle/>
          <a:p>
            <a:r>
              <a:rPr lang="ru-RU" dirty="0"/>
              <a:t>Популярные стили в современных </a:t>
            </a:r>
            <a:r>
              <a:rPr lang="ru-RU" dirty="0" smtClean="0"/>
              <a:t>офисах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6434" y="1335089"/>
            <a:ext cx="859666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err="1"/>
              <a:t>Hi-Tech</a:t>
            </a:r>
            <a:r>
              <a:rPr lang="ru-RU" sz="2000" b="1" dirty="0"/>
              <a:t> (Хай-тек) </a:t>
            </a:r>
            <a:r>
              <a:rPr lang="ru-RU" sz="2000" dirty="0"/>
              <a:t>Ультрасовременные технологии, функциональность и креатив – основные черты в стиле хай-тек. Полное отсутствие декоративных элементов.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Основную </a:t>
            </a:r>
            <a:r>
              <a:rPr lang="ru-RU" sz="2000" dirty="0"/>
              <a:t>роль играет освещение на потолке и дополнительно на рабочих местах сотрудников. Светильники крепятся на кронштейнах или подставках. Мебель современная и эргономичная, удобное расположение. Кресло анатомической формы, столы, криволинейной угловой формы. Все что необходимо находиться на «расстоянии вытянутой руки». Пространство разделятся мобильными перегородками, они используются для зоны переговоров, кабинета начальника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68196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41300"/>
            <a:ext cx="10333566" cy="711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Популярные стили в современных </a:t>
            </a:r>
            <a:r>
              <a:rPr lang="ru-RU" dirty="0" smtClean="0"/>
              <a:t>офисах</a:t>
            </a:r>
            <a:br>
              <a:rPr lang="ru-RU" dirty="0" smtClean="0"/>
            </a:br>
            <a:r>
              <a:rPr lang="ru-RU" b="1" dirty="0" err="1"/>
              <a:t>Hi-Tech</a:t>
            </a:r>
            <a:r>
              <a:rPr lang="ru-RU" b="1" dirty="0"/>
              <a:t> (Хай-тек)</a:t>
            </a:r>
            <a:br>
              <a:rPr lang="ru-RU" b="1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429544"/>
            <a:ext cx="8201819" cy="460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45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41300"/>
            <a:ext cx="10333566" cy="711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Популярные стили в современных </a:t>
            </a:r>
            <a:r>
              <a:rPr lang="ru-RU" dirty="0" smtClean="0"/>
              <a:t>офисах</a:t>
            </a:r>
            <a:br>
              <a:rPr lang="ru-RU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1650" y="1260226"/>
            <a:ext cx="859666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/>
              <a:t>Техно-арт</a:t>
            </a:r>
            <a:r>
              <a:rPr lang="ru-RU" sz="2000" dirty="0"/>
              <a:t> Такой стиль могут позволить себе самые смелые и современные компании. Акценты делаются на ярко-кислотные цвета, ломаные линии и </a:t>
            </a:r>
            <a:r>
              <a:rPr lang="ru-RU" sz="2000" dirty="0" smtClean="0"/>
              <a:t>нестандартную </a:t>
            </a:r>
            <a:r>
              <a:rPr lang="ru-RU" sz="2000" dirty="0"/>
              <a:t>отделку стен</a:t>
            </a:r>
            <a:r>
              <a:rPr lang="ru-RU" sz="2000" dirty="0" smtClean="0"/>
              <a:t>.</a:t>
            </a:r>
          </a:p>
          <a:p>
            <a:pPr marL="0" indent="0">
              <a:buNone/>
            </a:pPr>
            <a:r>
              <a:rPr lang="ru-RU" sz="2000" dirty="0"/>
              <a:t>Различные архитектурные элементы, которые специально утяжеляют пространство –мансарды, колонны, многоуровневые потолки. Двери, как и окна, могут быть непривычной формы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44603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41300"/>
            <a:ext cx="10333566" cy="711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Популярные стили в современных </a:t>
            </a:r>
            <a:r>
              <a:rPr lang="ru-RU" dirty="0" smtClean="0"/>
              <a:t>офисах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Техно-арт </a:t>
            </a:r>
            <a:br>
              <a:rPr lang="ru-RU" b="1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1285553"/>
            <a:ext cx="8379619" cy="557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79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41300"/>
            <a:ext cx="10333566" cy="711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Популярные стили в современных </a:t>
            </a:r>
            <a:r>
              <a:rPr lang="ru-RU" dirty="0" smtClean="0"/>
              <a:t>офисах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21834" y="1169989"/>
            <a:ext cx="859666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err="1"/>
              <a:t>Лофт</a:t>
            </a:r>
            <a:r>
              <a:rPr lang="ru-RU" sz="2000" dirty="0"/>
              <a:t> Просторное офисное помещение, не разделенное никакими перегородками или стеной. Высокие потолки и большие окна. В целом стиль </a:t>
            </a:r>
            <a:r>
              <a:rPr lang="ru-RU" sz="2000" dirty="0" err="1"/>
              <a:t>лофт</a:t>
            </a:r>
            <a:r>
              <a:rPr lang="ru-RU" sz="2000" dirty="0"/>
              <a:t> создает впечатление «недоделанности». Грубая отделка, которая больше свойственна производственным </a:t>
            </a:r>
            <a:r>
              <a:rPr lang="ru-RU" sz="2000" dirty="0" smtClean="0"/>
              <a:t>помещением</a:t>
            </a:r>
            <a:r>
              <a:rPr lang="ru-RU" sz="2000" dirty="0"/>
              <a:t>, нежели офису</a:t>
            </a:r>
            <a:r>
              <a:rPr lang="ru-RU" sz="2000" dirty="0" smtClean="0"/>
              <a:t>.</a:t>
            </a:r>
          </a:p>
          <a:p>
            <a:pPr marL="0" indent="0">
              <a:buNone/>
            </a:pPr>
            <a:r>
              <a:rPr lang="ru-RU" sz="2000" dirty="0"/>
              <a:t>Бетонная стена, потолочные балки, коммуникации, которые специально выставлены на всеобщее обозрение. Именно эти черты характерны для такого стиля. </a:t>
            </a:r>
            <a:r>
              <a:rPr lang="ru-RU" sz="2000" dirty="0" err="1"/>
              <a:t>Лофт</a:t>
            </a:r>
            <a:r>
              <a:rPr lang="ru-RU" sz="2000" dirty="0"/>
              <a:t> приветствует сочетание старого и нового. Кирпичная стена и стеклянные отделки, дизайнерская мебель и антикварная настольная лампа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20053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41300"/>
            <a:ext cx="10333566" cy="711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Популярные стили в современных </a:t>
            </a:r>
            <a:r>
              <a:rPr lang="ru-RU" dirty="0" smtClean="0"/>
              <a:t>офисах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 err="1" smtClean="0"/>
              <a:t>Лофт</a:t>
            </a:r>
            <a:r>
              <a:rPr lang="ru-RU" b="1" dirty="0" smtClean="0"/>
              <a:t> </a:t>
            </a:r>
            <a:r>
              <a:rPr lang="ru-RU" b="1" dirty="0"/>
              <a:t/>
            </a:r>
            <a:br>
              <a:rPr lang="ru-RU" b="1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2200" y="1362869"/>
            <a:ext cx="8532019" cy="533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93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62100" y="711538"/>
            <a:ext cx="7442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Существуют основные требования к дизайну офиса: </a:t>
            </a:r>
            <a:endParaRPr lang="ru-R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хорошее </a:t>
            </a:r>
            <a:r>
              <a:rPr lang="ru-RU" sz="2000" dirty="0"/>
              <a:t>освещение, преимущество отдается дневному свету; </a:t>
            </a:r>
            <a:endParaRPr lang="ru-R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светлая </a:t>
            </a:r>
            <a:r>
              <a:rPr lang="ru-RU" sz="2000" dirty="0"/>
              <a:t>цветовая гамма, иногда присутствуют брендовые цвета; </a:t>
            </a:r>
            <a:endParaRPr lang="ru-R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функциональная </a:t>
            </a:r>
            <a:r>
              <a:rPr lang="ru-RU" sz="2000" dirty="0"/>
              <a:t>и практичная мебель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655887"/>
            <a:ext cx="5715000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96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8500" y="967056"/>
            <a:ext cx="83312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Дизайн интерьера современного офиса принято оформлять </a:t>
            </a:r>
            <a:r>
              <a:rPr lang="ru-RU" sz="2000" dirty="0" smtClean="0"/>
              <a:t>основными способами: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/>
              <a:t>Закрытое пространство характерно больше для государственных учреждений, где один длинный коридор и кабинеты с табличками. </a:t>
            </a:r>
            <a:endParaRPr lang="ru-RU" sz="20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 smtClean="0"/>
              <a:t>Открытое </a:t>
            </a:r>
            <a:r>
              <a:rPr lang="ru-RU" sz="2000" dirty="0"/>
              <a:t>(</a:t>
            </a:r>
            <a:r>
              <a:rPr lang="ru-RU" sz="2000" dirty="0" err="1" smtClean="0"/>
              <a:t>Open</a:t>
            </a:r>
            <a:r>
              <a:rPr lang="ru-RU" sz="2000" dirty="0" smtClean="0"/>
              <a:t> </a:t>
            </a:r>
            <a:r>
              <a:rPr lang="ru-RU" sz="2000" dirty="0" err="1" smtClean="0"/>
              <a:t>Space</a:t>
            </a:r>
            <a:r>
              <a:rPr lang="ru-RU" sz="2000" dirty="0"/>
              <a:t>) – большое офисное помещение, которое разделяется между собой мобильными перегородками на зоны. Такой подход к организации пространства набирает популярность среди современных офисов. Главный плюс – экономия площади. </a:t>
            </a:r>
            <a:endParaRPr lang="ru-RU" sz="20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 smtClean="0"/>
              <a:t>Смешанное </a:t>
            </a:r>
            <a:r>
              <a:rPr lang="ru-RU" sz="2000" dirty="0"/>
              <a:t>пространство также не менее популярно. Отдельным может быть кабинет руководителя, комната для переговоров или отдыха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7431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3800" y="1560036"/>
            <a:ext cx="75946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На сегодняшний день общепризнанно, что правильно оформленный офис - это инструмент достижения успешности и важнейшая составляющая имиджа фирмы, не зависимо от того, с какой сферой связана ее деятельность</a:t>
            </a:r>
            <a:r>
              <a:rPr lang="ru-RU" sz="2000" dirty="0" smtClean="0"/>
              <a:t>.</a:t>
            </a:r>
          </a:p>
          <a:p>
            <a:pPr algn="just"/>
            <a:r>
              <a:rPr lang="ru-RU" sz="2000" dirty="0"/>
              <a:t>Стилей оформления конторских помещений появилось очень много, но зачастую учитывают опыт более развитых стран. Самое распространенное оформление офиса представляется в американском, а также европейском стилях. Оба они представляют из себя открытые помещения без множества коридоров и кабинетов.</a:t>
            </a:r>
          </a:p>
        </p:txBody>
      </p:sp>
    </p:spTree>
    <p:extLst>
      <p:ext uri="{BB962C8B-B14F-4D97-AF65-F5344CB8AC3E}">
        <p14:creationId xmlns:p14="http://schemas.microsoft.com/office/powerpoint/2010/main" val="57902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4200" y="134541"/>
            <a:ext cx="8763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Американский стиль </a:t>
            </a:r>
            <a:r>
              <a:rPr lang="ru-RU" sz="2000" dirty="0"/>
              <a:t>отличается максимальной функциональностью. Рабочие места здесь как правило разделяют при помощи перегородок. В основном из стекла, чтобы можно было просматривать все помещение. К тому же, стекло обладает таким свойством, как визуальное расширение пространства. Таким образом офис кажется более просторным. Здесь не допускаются лишние детали. Все элементы должны непосредственно относиться к деятельности компании и максимально упрощать рабочий процесс. При том, что дизайн офиса в американском стиле достаточно строг и сдержан, он выглядит стильно, дорого и интересно.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274" y="3304640"/>
            <a:ext cx="6931025" cy="430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7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5600" y="368300"/>
            <a:ext cx="66167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Европейский подход основывается на способе </a:t>
            </a:r>
            <a:r>
              <a:rPr lang="ru-RU" dirty="0" err="1"/>
              <a:t>Open</a:t>
            </a:r>
            <a:r>
              <a:rPr lang="ru-RU" dirty="0"/>
              <a:t> </a:t>
            </a:r>
            <a:r>
              <a:rPr lang="ru-RU" dirty="0" err="1"/>
              <a:t>Space</a:t>
            </a:r>
            <a:r>
              <a:rPr lang="ru-RU" dirty="0"/>
              <a:t>, но его отличает более свободное, плавное смешение стилей в формировании дизайна интерьера офиса. </a:t>
            </a:r>
            <a:endParaRPr lang="ru-RU" dirty="0" smtClean="0"/>
          </a:p>
          <a:p>
            <a:pPr algn="just"/>
            <a:r>
              <a:rPr lang="ru-RU" dirty="0" smtClean="0"/>
              <a:t>В </a:t>
            </a:r>
            <a:r>
              <a:rPr lang="ru-RU" dirty="0"/>
              <a:t>типичных европейских офисах, как и в американских, наиболее часто применяется планировка </a:t>
            </a:r>
            <a:r>
              <a:rPr lang="ru-RU" dirty="0" err="1"/>
              <a:t>Open</a:t>
            </a:r>
            <a:r>
              <a:rPr lang="ru-RU" dirty="0"/>
              <a:t> </a:t>
            </a:r>
            <a:r>
              <a:rPr lang="ru-RU" dirty="0" err="1"/>
              <a:t>space</a:t>
            </a:r>
            <a:r>
              <a:rPr lang="ru-RU" dirty="0"/>
              <a:t>, однако способ ее реализации во многом отличается. Вместо прозрачных перегородок, металлических элементов, однотипных и скучных рабочих мест используются удобные предметы мебели и легкие, но прочные непрозрачные перегородки, которые позволяют сотрудникам сосредоточиться на работе, не отвлекаясь самим и не отвлекая коллег. Гиперболизированная функциональность заменена комфортом сотрудников. При этом офисные помещения кажутся очень просторными, не перегруженными лишними деталями, но и не слишком строгими.</a:t>
            </a:r>
            <a:endParaRPr lang="ru-RU" dirty="0" smtClean="0"/>
          </a:p>
          <a:p>
            <a:pPr algn="just"/>
            <a:r>
              <a:rPr lang="ru-RU" dirty="0" smtClean="0"/>
              <a:t>Дизайнеры </a:t>
            </a:r>
            <a:r>
              <a:rPr lang="ru-RU" dirty="0"/>
              <a:t>разделяют европейский подход по подвидам, базирующимся на отдельных странах: английский, немецкий, скандинавский и др.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2051" y="558801"/>
            <a:ext cx="5505449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3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2300" y="446038"/>
            <a:ext cx="29337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Немецкий офис </a:t>
            </a:r>
            <a:r>
              <a:rPr lang="ru-RU" dirty="0"/>
              <a:t>- это продуманность расположения всех составляющих рабочего места, упорядоченность деталей и, главное, функциональность и эргономичность мебели. Ярко выраженную рациональность и практичность смягчает присутствие в немецких интерьерах большого количества цветов. Это как живые цветы на подоконниках, так и наличие их изображений в декоре.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275" y="446038"/>
            <a:ext cx="4286250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40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838708"/>
            <a:ext cx="8864600" cy="460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6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424</TotalTime>
  <Words>1484</Words>
  <Application>Microsoft Office PowerPoint</Application>
  <PresentationFormat>Широкоэкранный</PresentationFormat>
  <Paragraphs>46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Times New Roman</vt:lpstr>
      <vt:lpstr>Trebuchet MS</vt:lpstr>
      <vt:lpstr>Wingdings 3</vt:lpstr>
      <vt:lpstr>Грань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Популярные стили в современных офисах </vt:lpstr>
      <vt:lpstr>Популярные стили в современных офисах минимализм  </vt:lpstr>
      <vt:lpstr>Популярные стили в современных офисах </vt:lpstr>
      <vt:lpstr>Популярные стили в современных офисах модерн  </vt:lpstr>
      <vt:lpstr>Популярные стили в современных офисах   </vt:lpstr>
      <vt:lpstr>Популярные стили в современных офисах Hi-Tech (Хай-тек)   </vt:lpstr>
      <vt:lpstr>Популярные стили в современных офисах     </vt:lpstr>
      <vt:lpstr>Популярные стили в современных офисах Техно-арт    </vt:lpstr>
      <vt:lpstr>Популярные стили в современных офисах    </vt:lpstr>
      <vt:lpstr>Популярные стили в современных офисах Лофт    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Жукович</dc:creator>
  <cp:lastModifiedBy>Жукович</cp:lastModifiedBy>
  <cp:revision>81</cp:revision>
  <dcterms:created xsi:type="dcterms:W3CDTF">2015-10-12T14:24:43Z</dcterms:created>
  <dcterms:modified xsi:type="dcterms:W3CDTF">2018-09-29T12:10:01Z</dcterms:modified>
</cp:coreProperties>
</file>