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4114"/>
    <a:srgbClr val="FADBCE"/>
    <a:srgbClr val="F8CCBA"/>
    <a:srgbClr val="F3AD91"/>
    <a:srgbClr val="F9D8CB"/>
    <a:srgbClr val="F7C9B7"/>
    <a:srgbClr val="FFA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0C1A23-A694-419E-BA38-47379CC38958}" type="doc">
      <dgm:prSet loTypeId="urn:microsoft.com/office/officeart/2008/layout/VerticalCurvedList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83A1AB15-AEA1-4EAA-8868-956297210D53}">
      <dgm:prSet phldrT="[Tekst]"/>
      <dgm:spPr/>
      <dgm:t>
        <a:bodyPr/>
        <a:lstStyle/>
        <a:p>
          <a:pPr algn="l"/>
          <a:r>
            <a:rPr lang="pl-PL" dirty="0"/>
            <a:t>statutory succession</a:t>
          </a:r>
          <a:endParaRPr lang="en-GB" dirty="0"/>
        </a:p>
      </dgm:t>
    </dgm:pt>
    <dgm:pt modelId="{E0D1B49E-E309-4907-9916-7762C13A761F}" type="parTrans" cxnId="{34818131-EACC-446C-BE90-DE1B1625524A}">
      <dgm:prSet/>
      <dgm:spPr/>
      <dgm:t>
        <a:bodyPr/>
        <a:lstStyle/>
        <a:p>
          <a:endParaRPr lang="en-GB"/>
        </a:p>
      </dgm:t>
    </dgm:pt>
    <dgm:pt modelId="{28FBFADE-767B-4067-933D-0D978D423B3F}" type="sibTrans" cxnId="{34818131-EACC-446C-BE90-DE1B1625524A}">
      <dgm:prSet/>
      <dgm:spPr/>
      <dgm:t>
        <a:bodyPr/>
        <a:lstStyle/>
        <a:p>
          <a:endParaRPr lang="en-GB"/>
        </a:p>
      </dgm:t>
    </dgm:pt>
    <dgm:pt modelId="{3F74C933-2713-4ACD-891D-21B844CA3D7A}">
      <dgm:prSet phldrT="[Tekst]"/>
      <dgm:spPr/>
      <dgm:t>
        <a:bodyPr/>
        <a:lstStyle/>
        <a:p>
          <a:r>
            <a:rPr lang="pl-PL" dirty="0"/>
            <a:t>division of inheritance</a:t>
          </a:r>
          <a:endParaRPr lang="en-GB" dirty="0"/>
        </a:p>
      </dgm:t>
    </dgm:pt>
    <dgm:pt modelId="{D51B9D8E-587A-43B9-A961-0E643F543D16}" type="parTrans" cxnId="{58C8646A-A82A-4FE2-92ED-082F608B2F67}">
      <dgm:prSet/>
      <dgm:spPr/>
      <dgm:t>
        <a:bodyPr/>
        <a:lstStyle/>
        <a:p>
          <a:endParaRPr lang="en-GB"/>
        </a:p>
      </dgm:t>
    </dgm:pt>
    <dgm:pt modelId="{7D3B5A16-A29E-4E6A-B620-959001A3D009}" type="sibTrans" cxnId="{58C8646A-A82A-4FE2-92ED-082F608B2F67}">
      <dgm:prSet/>
      <dgm:spPr/>
      <dgm:t>
        <a:bodyPr/>
        <a:lstStyle/>
        <a:p>
          <a:endParaRPr lang="en-GB"/>
        </a:p>
      </dgm:t>
    </dgm:pt>
    <dgm:pt modelId="{C35C7B21-36D8-4102-BF2C-0890BB2AC061}">
      <dgm:prSet phldrT="[Tekst]"/>
      <dgm:spPr/>
      <dgm:t>
        <a:bodyPr/>
        <a:lstStyle/>
        <a:p>
          <a:r>
            <a:rPr lang="pl-PL" dirty="0"/>
            <a:t>inheritance proceedings</a:t>
          </a:r>
        </a:p>
      </dgm:t>
    </dgm:pt>
    <dgm:pt modelId="{03BEB758-0487-410E-BC69-1F04B80A2351}" type="parTrans" cxnId="{A587E868-6A05-4240-A820-B6746451FF55}">
      <dgm:prSet/>
      <dgm:spPr/>
      <dgm:t>
        <a:bodyPr/>
        <a:lstStyle/>
        <a:p>
          <a:endParaRPr lang="en-GB"/>
        </a:p>
      </dgm:t>
    </dgm:pt>
    <dgm:pt modelId="{F0C38E04-218B-4BFD-B47E-AA21A68E553C}" type="sibTrans" cxnId="{A587E868-6A05-4240-A820-B6746451FF55}">
      <dgm:prSet/>
      <dgm:spPr/>
      <dgm:t>
        <a:bodyPr/>
        <a:lstStyle/>
        <a:p>
          <a:endParaRPr lang="en-GB"/>
        </a:p>
      </dgm:t>
    </dgm:pt>
    <dgm:pt modelId="{C493D677-1BED-45E8-B30B-579F4732FC5E}">
      <dgm:prSet phldrT="[Tekst]"/>
      <dgm:spPr/>
      <dgm:t>
        <a:bodyPr/>
        <a:lstStyle/>
        <a:p>
          <a:r>
            <a:rPr lang="pl-PL" dirty="0"/>
            <a:t>inheritance debts</a:t>
          </a:r>
          <a:endParaRPr lang="en-GB" dirty="0"/>
        </a:p>
      </dgm:t>
    </dgm:pt>
    <dgm:pt modelId="{6781C8F5-74D9-4C46-A6A6-3F1A08777170}" type="parTrans" cxnId="{33C80D5C-2DAE-4C4F-B422-2D12EF77F618}">
      <dgm:prSet/>
      <dgm:spPr/>
      <dgm:t>
        <a:bodyPr/>
        <a:lstStyle/>
        <a:p>
          <a:endParaRPr lang="en-GB"/>
        </a:p>
      </dgm:t>
    </dgm:pt>
    <dgm:pt modelId="{BEC09E3D-C140-4084-ABE9-BD31BDAF8490}" type="sibTrans" cxnId="{33C80D5C-2DAE-4C4F-B422-2D12EF77F618}">
      <dgm:prSet/>
      <dgm:spPr/>
      <dgm:t>
        <a:bodyPr/>
        <a:lstStyle/>
        <a:p>
          <a:endParaRPr lang="en-GB"/>
        </a:p>
      </dgm:t>
    </dgm:pt>
    <dgm:pt modelId="{CDE84F87-D239-4B28-9A66-BF8802D083B4}" type="pres">
      <dgm:prSet presAssocID="{010C1A23-A694-419E-BA38-47379CC38958}" presName="Name0" presStyleCnt="0">
        <dgm:presLayoutVars>
          <dgm:chMax val="7"/>
          <dgm:chPref val="7"/>
          <dgm:dir/>
        </dgm:presLayoutVars>
      </dgm:prSet>
      <dgm:spPr/>
    </dgm:pt>
    <dgm:pt modelId="{C592D461-D9C7-4B27-BDF1-C3F89BD96F51}" type="pres">
      <dgm:prSet presAssocID="{010C1A23-A694-419E-BA38-47379CC38958}" presName="Name1" presStyleCnt="0"/>
      <dgm:spPr/>
    </dgm:pt>
    <dgm:pt modelId="{3B248AF8-9AAE-4CED-BFF9-B9BED66FCFFD}" type="pres">
      <dgm:prSet presAssocID="{010C1A23-A694-419E-BA38-47379CC38958}" presName="cycle" presStyleCnt="0"/>
      <dgm:spPr/>
    </dgm:pt>
    <dgm:pt modelId="{4CE4A2F5-E5D8-42CC-8E5A-6E492E2EE59D}" type="pres">
      <dgm:prSet presAssocID="{010C1A23-A694-419E-BA38-47379CC38958}" presName="srcNode" presStyleLbl="node1" presStyleIdx="0" presStyleCnt="4"/>
      <dgm:spPr/>
    </dgm:pt>
    <dgm:pt modelId="{20D9E2C4-91A5-4859-B37C-41729D3C142B}" type="pres">
      <dgm:prSet presAssocID="{010C1A23-A694-419E-BA38-47379CC38958}" presName="conn" presStyleLbl="parChTrans1D2" presStyleIdx="0" presStyleCnt="1"/>
      <dgm:spPr/>
    </dgm:pt>
    <dgm:pt modelId="{5A1176C0-9D39-4548-BD2F-636C0C8CD1F4}" type="pres">
      <dgm:prSet presAssocID="{010C1A23-A694-419E-BA38-47379CC38958}" presName="extraNode" presStyleLbl="node1" presStyleIdx="0" presStyleCnt="4"/>
      <dgm:spPr/>
    </dgm:pt>
    <dgm:pt modelId="{06D05DC7-46C6-4100-A54F-1F8A2F570CC0}" type="pres">
      <dgm:prSet presAssocID="{010C1A23-A694-419E-BA38-47379CC38958}" presName="dstNode" presStyleLbl="node1" presStyleIdx="0" presStyleCnt="4"/>
      <dgm:spPr/>
    </dgm:pt>
    <dgm:pt modelId="{96A2CF75-9E2C-4E2F-8D26-81CECF85C2C1}" type="pres">
      <dgm:prSet presAssocID="{83A1AB15-AEA1-4EAA-8868-956297210D53}" presName="text_1" presStyleLbl="node1" presStyleIdx="0" presStyleCnt="4">
        <dgm:presLayoutVars>
          <dgm:bulletEnabled val="1"/>
        </dgm:presLayoutVars>
      </dgm:prSet>
      <dgm:spPr/>
    </dgm:pt>
    <dgm:pt modelId="{3DFEF039-D5CF-4448-A047-26848AF9B497}" type="pres">
      <dgm:prSet presAssocID="{83A1AB15-AEA1-4EAA-8868-956297210D53}" presName="accent_1" presStyleCnt="0"/>
      <dgm:spPr/>
    </dgm:pt>
    <dgm:pt modelId="{CE79697E-6591-43AF-8506-8A2913FB20B5}" type="pres">
      <dgm:prSet presAssocID="{83A1AB15-AEA1-4EAA-8868-956297210D53}" presName="accentRepeatNode" presStyleLbl="solidFgAcc1" presStyleIdx="0" presStyleCnt="4" custLinFactNeighborX="5632" custLinFactNeighborY="-4984"/>
      <dgm:spPr/>
    </dgm:pt>
    <dgm:pt modelId="{E399DE6E-E839-4F85-A752-CDCD25A350FF}" type="pres">
      <dgm:prSet presAssocID="{3F74C933-2713-4ACD-891D-21B844CA3D7A}" presName="text_2" presStyleLbl="node1" presStyleIdx="1" presStyleCnt="4">
        <dgm:presLayoutVars>
          <dgm:bulletEnabled val="1"/>
        </dgm:presLayoutVars>
      </dgm:prSet>
      <dgm:spPr/>
    </dgm:pt>
    <dgm:pt modelId="{67E76EFC-B47E-4805-9104-5FDF20256AF3}" type="pres">
      <dgm:prSet presAssocID="{3F74C933-2713-4ACD-891D-21B844CA3D7A}" presName="accent_2" presStyleCnt="0"/>
      <dgm:spPr/>
    </dgm:pt>
    <dgm:pt modelId="{C4434237-7A9A-4083-BC91-28F0F5C383F4}" type="pres">
      <dgm:prSet presAssocID="{3F74C933-2713-4ACD-891D-21B844CA3D7A}" presName="accentRepeatNode" presStyleLbl="solidFgAcc1" presStyleIdx="1" presStyleCnt="4"/>
      <dgm:spPr/>
    </dgm:pt>
    <dgm:pt modelId="{E9064DF8-DE65-4BEB-9EAF-E712501F77E1}" type="pres">
      <dgm:prSet presAssocID="{C493D677-1BED-45E8-B30B-579F4732FC5E}" presName="text_3" presStyleLbl="node1" presStyleIdx="2" presStyleCnt="4">
        <dgm:presLayoutVars>
          <dgm:bulletEnabled val="1"/>
        </dgm:presLayoutVars>
      </dgm:prSet>
      <dgm:spPr/>
    </dgm:pt>
    <dgm:pt modelId="{C86213D0-E1AE-4C12-B4D0-E7CE9E519F1B}" type="pres">
      <dgm:prSet presAssocID="{C493D677-1BED-45E8-B30B-579F4732FC5E}" presName="accent_3" presStyleCnt="0"/>
      <dgm:spPr/>
    </dgm:pt>
    <dgm:pt modelId="{C74D9F63-F541-4B96-893A-8EE52F508108}" type="pres">
      <dgm:prSet presAssocID="{C493D677-1BED-45E8-B30B-579F4732FC5E}" presName="accentRepeatNode" presStyleLbl="solidFgAcc1" presStyleIdx="2" presStyleCnt="4"/>
      <dgm:spPr/>
    </dgm:pt>
    <dgm:pt modelId="{50F7966E-A00D-4EF4-876C-D922B73D8BDD}" type="pres">
      <dgm:prSet presAssocID="{C35C7B21-36D8-4102-BF2C-0890BB2AC061}" presName="text_4" presStyleLbl="node1" presStyleIdx="3" presStyleCnt="4">
        <dgm:presLayoutVars>
          <dgm:bulletEnabled val="1"/>
        </dgm:presLayoutVars>
      </dgm:prSet>
      <dgm:spPr/>
    </dgm:pt>
    <dgm:pt modelId="{FBBE6BF7-9EFB-4053-AA80-5C44131FA887}" type="pres">
      <dgm:prSet presAssocID="{C35C7B21-36D8-4102-BF2C-0890BB2AC061}" presName="accent_4" presStyleCnt="0"/>
      <dgm:spPr/>
    </dgm:pt>
    <dgm:pt modelId="{3A0D0BC5-75FD-4663-87D9-443923DAF450}" type="pres">
      <dgm:prSet presAssocID="{C35C7B21-36D8-4102-BF2C-0890BB2AC061}" presName="accentRepeatNode" presStyleLbl="solidFgAcc1" presStyleIdx="3" presStyleCnt="4" custLinFactNeighborX="-1910"/>
      <dgm:spPr/>
    </dgm:pt>
  </dgm:ptLst>
  <dgm:cxnLst>
    <dgm:cxn modelId="{75010E1E-0CFF-4480-907A-CD53AC2D13F4}" type="presOf" srcId="{010C1A23-A694-419E-BA38-47379CC38958}" destId="{CDE84F87-D239-4B28-9A66-BF8802D083B4}" srcOrd="0" destOrd="0" presId="urn:microsoft.com/office/officeart/2008/layout/VerticalCurvedList"/>
    <dgm:cxn modelId="{34818131-EACC-446C-BE90-DE1B1625524A}" srcId="{010C1A23-A694-419E-BA38-47379CC38958}" destId="{83A1AB15-AEA1-4EAA-8868-956297210D53}" srcOrd="0" destOrd="0" parTransId="{E0D1B49E-E309-4907-9916-7762C13A761F}" sibTransId="{28FBFADE-767B-4067-933D-0D978D423B3F}"/>
    <dgm:cxn modelId="{33C80D5C-2DAE-4C4F-B422-2D12EF77F618}" srcId="{010C1A23-A694-419E-BA38-47379CC38958}" destId="{C493D677-1BED-45E8-B30B-579F4732FC5E}" srcOrd="2" destOrd="0" parTransId="{6781C8F5-74D9-4C46-A6A6-3F1A08777170}" sibTransId="{BEC09E3D-C140-4084-ABE9-BD31BDAF8490}"/>
    <dgm:cxn modelId="{A587E868-6A05-4240-A820-B6746451FF55}" srcId="{010C1A23-A694-419E-BA38-47379CC38958}" destId="{C35C7B21-36D8-4102-BF2C-0890BB2AC061}" srcOrd="3" destOrd="0" parTransId="{03BEB758-0487-410E-BC69-1F04B80A2351}" sibTransId="{F0C38E04-218B-4BFD-B47E-AA21A68E553C}"/>
    <dgm:cxn modelId="{58C8646A-A82A-4FE2-92ED-082F608B2F67}" srcId="{010C1A23-A694-419E-BA38-47379CC38958}" destId="{3F74C933-2713-4ACD-891D-21B844CA3D7A}" srcOrd="1" destOrd="0" parTransId="{D51B9D8E-587A-43B9-A961-0E643F543D16}" sibTransId="{7D3B5A16-A29E-4E6A-B620-959001A3D009}"/>
    <dgm:cxn modelId="{E3D47755-D90D-4CC4-A397-FBFFFB06CBBE}" type="presOf" srcId="{C35C7B21-36D8-4102-BF2C-0890BB2AC061}" destId="{50F7966E-A00D-4EF4-876C-D922B73D8BDD}" srcOrd="0" destOrd="0" presId="urn:microsoft.com/office/officeart/2008/layout/VerticalCurvedList"/>
    <dgm:cxn modelId="{1C69B77B-3E6B-47D5-9CB8-8A25B892E02A}" type="presOf" srcId="{C493D677-1BED-45E8-B30B-579F4732FC5E}" destId="{E9064DF8-DE65-4BEB-9EAF-E712501F77E1}" srcOrd="0" destOrd="0" presId="urn:microsoft.com/office/officeart/2008/layout/VerticalCurvedList"/>
    <dgm:cxn modelId="{192D05B2-318A-4056-99A9-2958CA97E9C7}" type="presOf" srcId="{28FBFADE-767B-4067-933D-0D978D423B3F}" destId="{20D9E2C4-91A5-4859-B37C-41729D3C142B}" srcOrd="0" destOrd="0" presId="urn:microsoft.com/office/officeart/2008/layout/VerticalCurvedList"/>
    <dgm:cxn modelId="{8736C5B4-FD8C-4797-8190-809C26332A15}" type="presOf" srcId="{83A1AB15-AEA1-4EAA-8868-956297210D53}" destId="{96A2CF75-9E2C-4E2F-8D26-81CECF85C2C1}" srcOrd="0" destOrd="0" presId="urn:microsoft.com/office/officeart/2008/layout/VerticalCurvedList"/>
    <dgm:cxn modelId="{6CE05DD1-410F-4FFD-86D9-0ACDF184BF40}" type="presOf" srcId="{3F74C933-2713-4ACD-891D-21B844CA3D7A}" destId="{E399DE6E-E839-4F85-A752-CDCD25A350FF}" srcOrd="0" destOrd="0" presId="urn:microsoft.com/office/officeart/2008/layout/VerticalCurvedList"/>
    <dgm:cxn modelId="{DABEDAB8-8B45-434F-B669-B01CD160BE1E}" type="presParOf" srcId="{CDE84F87-D239-4B28-9A66-BF8802D083B4}" destId="{C592D461-D9C7-4B27-BDF1-C3F89BD96F51}" srcOrd="0" destOrd="0" presId="urn:microsoft.com/office/officeart/2008/layout/VerticalCurvedList"/>
    <dgm:cxn modelId="{CD92D3DF-6F8A-45B3-8DB6-E44BA42638B1}" type="presParOf" srcId="{C592D461-D9C7-4B27-BDF1-C3F89BD96F51}" destId="{3B248AF8-9AAE-4CED-BFF9-B9BED66FCFFD}" srcOrd="0" destOrd="0" presId="urn:microsoft.com/office/officeart/2008/layout/VerticalCurvedList"/>
    <dgm:cxn modelId="{FE434CB1-15BA-4B02-A151-8B0249338FF5}" type="presParOf" srcId="{3B248AF8-9AAE-4CED-BFF9-B9BED66FCFFD}" destId="{4CE4A2F5-E5D8-42CC-8E5A-6E492E2EE59D}" srcOrd="0" destOrd="0" presId="urn:microsoft.com/office/officeart/2008/layout/VerticalCurvedList"/>
    <dgm:cxn modelId="{77D570B4-24FE-4526-9807-1A17DE8D204C}" type="presParOf" srcId="{3B248AF8-9AAE-4CED-BFF9-B9BED66FCFFD}" destId="{20D9E2C4-91A5-4859-B37C-41729D3C142B}" srcOrd="1" destOrd="0" presId="urn:microsoft.com/office/officeart/2008/layout/VerticalCurvedList"/>
    <dgm:cxn modelId="{6D443528-BD19-4F54-8DAE-5FD0DADC8FC1}" type="presParOf" srcId="{3B248AF8-9AAE-4CED-BFF9-B9BED66FCFFD}" destId="{5A1176C0-9D39-4548-BD2F-636C0C8CD1F4}" srcOrd="2" destOrd="0" presId="urn:microsoft.com/office/officeart/2008/layout/VerticalCurvedList"/>
    <dgm:cxn modelId="{C7C4F9F6-97E0-4FFC-A57D-17E721360716}" type="presParOf" srcId="{3B248AF8-9AAE-4CED-BFF9-B9BED66FCFFD}" destId="{06D05DC7-46C6-4100-A54F-1F8A2F570CC0}" srcOrd="3" destOrd="0" presId="urn:microsoft.com/office/officeart/2008/layout/VerticalCurvedList"/>
    <dgm:cxn modelId="{3A7D8F87-0869-4D01-9870-66B585693735}" type="presParOf" srcId="{C592D461-D9C7-4B27-BDF1-C3F89BD96F51}" destId="{96A2CF75-9E2C-4E2F-8D26-81CECF85C2C1}" srcOrd="1" destOrd="0" presId="urn:microsoft.com/office/officeart/2008/layout/VerticalCurvedList"/>
    <dgm:cxn modelId="{9647DDE2-F43B-4ECC-BD9C-6A17BAAE37BB}" type="presParOf" srcId="{C592D461-D9C7-4B27-BDF1-C3F89BD96F51}" destId="{3DFEF039-D5CF-4448-A047-26848AF9B497}" srcOrd="2" destOrd="0" presId="urn:microsoft.com/office/officeart/2008/layout/VerticalCurvedList"/>
    <dgm:cxn modelId="{A576E093-AAB1-4BEB-91E1-759FCCF9EBB3}" type="presParOf" srcId="{3DFEF039-D5CF-4448-A047-26848AF9B497}" destId="{CE79697E-6591-43AF-8506-8A2913FB20B5}" srcOrd="0" destOrd="0" presId="urn:microsoft.com/office/officeart/2008/layout/VerticalCurvedList"/>
    <dgm:cxn modelId="{FBAF8687-2806-4DA4-8363-C46CB04ED8CB}" type="presParOf" srcId="{C592D461-D9C7-4B27-BDF1-C3F89BD96F51}" destId="{E399DE6E-E839-4F85-A752-CDCD25A350FF}" srcOrd="3" destOrd="0" presId="urn:microsoft.com/office/officeart/2008/layout/VerticalCurvedList"/>
    <dgm:cxn modelId="{5D82879E-AA5F-43B3-9741-2D93937B1059}" type="presParOf" srcId="{C592D461-D9C7-4B27-BDF1-C3F89BD96F51}" destId="{67E76EFC-B47E-4805-9104-5FDF20256AF3}" srcOrd="4" destOrd="0" presId="urn:microsoft.com/office/officeart/2008/layout/VerticalCurvedList"/>
    <dgm:cxn modelId="{8DE9BBB2-D411-4AF2-BE05-199D3147AD07}" type="presParOf" srcId="{67E76EFC-B47E-4805-9104-5FDF20256AF3}" destId="{C4434237-7A9A-4083-BC91-28F0F5C383F4}" srcOrd="0" destOrd="0" presId="urn:microsoft.com/office/officeart/2008/layout/VerticalCurvedList"/>
    <dgm:cxn modelId="{7FC6CEB6-2EE7-4F05-840D-9C3C39A1B50D}" type="presParOf" srcId="{C592D461-D9C7-4B27-BDF1-C3F89BD96F51}" destId="{E9064DF8-DE65-4BEB-9EAF-E712501F77E1}" srcOrd="5" destOrd="0" presId="urn:microsoft.com/office/officeart/2008/layout/VerticalCurvedList"/>
    <dgm:cxn modelId="{552DF53A-267E-47A1-BD1F-E21A0186F2AE}" type="presParOf" srcId="{C592D461-D9C7-4B27-BDF1-C3F89BD96F51}" destId="{C86213D0-E1AE-4C12-B4D0-E7CE9E519F1B}" srcOrd="6" destOrd="0" presId="urn:microsoft.com/office/officeart/2008/layout/VerticalCurvedList"/>
    <dgm:cxn modelId="{CA9D9EB9-618D-490D-8A46-F42FE93C1AAF}" type="presParOf" srcId="{C86213D0-E1AE-4C12-B4D0-E7CE9E519F1B}" destId="{C74D9F63-F541-4B96-893A-8EE52F508108}" srcOrd="0" destOrd="0" presId="urn:microsoft.com/office/officeart/2008/layout/VerticalCurvedList"/>
    <dgm:cxn modelId="{D99E4204-B4F9-455A-8010-928A2552C457}" type="presParOf" srcId="{C592D461-D9C7-4B27-BDF1-C3F89BD96F51}" destId="{50F7966E-A00D-4EF4-876C-D922B73D8BDD}" srcOrd="7" destOrd="0" presId="urn:microsoft.com/office/officeart/2008/layout/VerticalCurvedList"/>
    <dgm:cxn modelId="{DB47759C-EB7B-46C3-85C0-15DF104C5527}" type="presParOf" srcId="{C592D461-D9C7-4B27-BDF1-C3F89BD96F51}" destId="{FBBE6BF7-9EFB-4053-AA80-5C44131FA887}" srcOrd="8" destOrd="0" presId="urn:microsoft.com/office/officeart/2008/layout/VerticalCurvedList"/>
    <dgm:cxn modelId="{1D72A20F-806C-46DA-A848-CEE058EA42C5}" type="presParOf" srcId="{FBBE6BF7-9EFB-4053-AA80-5C44131FA887}" destId="{3A0D0BC5-75FD-4663-87D9-443923DAF4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DD39C9-6CD8-4BF0-983C-E8F00575BBF5}" type="doc">
      <dgm:prSet loTypeId="urn:microsoft.com/office/officeart/2005/8/layout/hierarchy3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E54A45CF-8299-4733-AAA2-6EF6A8C22003}">
      <dgm:prSet phldrT="[Tekst]"/>
      <dgm:spPr/>
      <dgm:t>
        <a:bodyPr/>
        <a:lstStyle/>
        <a:p>
          <a:r>
            <a:rPr lang="pl-PL" b="1" dirty="0"/>
            <a:t>devisor</a:t>
          </a:r>
          <a:endParaRPr lang="en-GB" b="1" dirty="0"/>
        </a:p>
      </dgm:t>
    </dgm:pt>
    <dgm:pt modelId="{4BAD8426-A135-462C-82B1-29F276ED0C10}" type="parTrans" cxnId="{801C3714-3412-4777-A2F5-6728AA329444}">
      <dgm:prSet/>
      <dgm:spPr/>
      <dgm:t>
        <a:bodyPr/>
        <a:lstStyle/>
        <a:p>
          <a:endParaRPr lang="en-GB"/>
        </a:p>
      </dgm:t>
    </dgm:pt>
    <dgm:pt modelId="{ACA136B7-423F-48DC-B0B4-A5085CDCDDAA}" type="sibTrans" cxnId="{801C3714-3412-4777-A2F5-6728AA329444}">
      <dgm:prSet/>
      <dgm:spPr/>
      <dgm:t>
        <a:bodyPr/>
        <a:lstStyle/>
        <a:p>
          <a:endParaRPr lang="en-GB"/>
        </a:p>
      </dgm:t>
    </dgm:pt>
    <dgm:pt modelId="{BF67BFC5-1498-458D-BAA0-2BE5E6687B30}">
      <dgm:prSet phldrT="[Tekst]" custT="1"/>
      <dgm:spPr>
        <a:solidFill>
          <a:schemeClr val="bg1">
            <a:lumMod val="95000"/>
            <a:alpha val="80000"/>
          </a:schemeClr>
        </a:solidFill>
      </dgm:spPr>
      <dgm:t>
        <a:bodyPr/>
        <a:lstStyle/>
        <a:p>
          <a:r>
            <a:rPr lang="pl-PL" sz="2000" dirty="0"/>
            <a:t>a natural person</a:t>
          </a:r>
          <a:endParaRPr lang="en-GB" sz="2000" dirty="0"/>
        </a:p>
      </dgm:t>
    </dgm:pt>
    <dgm:pt modelId="{D24E510C-4EEB-4BE7-B214-A1B017FF9391}" type="parTrans" cxnId="{7B33FEE4-7DF3-4484-9FE3-D902635839C7}">
      <dgm:prSet/>
      <dgm:spPr/>
      <dgm:t>
        <a:bodyPr/>
        <a:lstStyle/>
        <a:p>
          <a:endParaRPr lang="en-GB"/>
        </a:p>
      </dgm:t>
    </dgm:pt>
    <dgm:pt modelId="{FF5D6D93-2396-44FC-A501-054965698B64}" type="sibTrans" cxnId="{7B33FEE4-7DF3-4484-9FE3-D902635839C7}">
      <dgm:prSet/>
      <dgm:spPr/>
      <dgm:t>
        <a:bodyPr/>
        <a:lstStyle/>
        <a:p>
          <a:endParaRPr lang="en-GB"/>
        </a:p>
      </dgm:t>
    </dgm:pt>
    <dgm:pt modelId="{85C35FFB-75FE-4FC4-A72C-E1BBFBAC75C3}">
      <dgm:prSet phldrT="[Tekst]"/>
      <dgm:spPr/>
      <dgm:t>
        <a:bodyPr/>
        <a:lstStyle/>
        <a:p>
          <a:r>
            <a:rPr lang="pl-PL" dirty="0"/>
            <a:t>inheritance</a:t>
          </a:r>
          <a:endParaRPr lang="en-GB" dirty="0"/>
        </a:p>
      </dgm:t>
    </dgm:pt>
    <dgm:pt modelId="{53DF8EA6-080A-4EEA-84E0-09153C7EEFC4}" type="parTrans" cxnId="{FFAF3B22-4E5F-40DB-AA03-60F481B92393}">
      <dgm:prSet/>
      <dgm:spPr/>
      <dgm:t>
        <a:bodyPr/>
        <a:lstStyle/>
        <a:p>
          <a:endParaRPr lang="en-GB"/>
        </a:p>
      </dgm:t>
    </dgm:pt>
    <dgm:pt modelId="{7A8FDDC6-DBFC-4BD9-8131-9BA0D7963FC4}" type="sibTrans" cxnId="{FFAF3B22-4E5F-40DB-AA03-60F481B92393}">
      <dgm:prSet/>
      <dgm:spPr/>
      <dgm:t>
        <a:bodyPr/>
        <a:lstStyle/>
        <a:p>
          <a:endParaRPr lang="en-GB"/>
        </a:p>
      </dgm:t>
    </dgm:pt>
    <dgm:pt modelId="{18B561EC-177D-4DAF-90ED-02504ED55738}">
      <dgm:prSet phldrT="[Tekst]"/>
      <dgm:spPr/>
      <dgm:t>
        <a:bodyPr/>
        <a:lstStyle/>
        <a:p>
          <a:r>
            <a:rPr lang="pl-PL" dirty="0"/>
            <a:t>heir</a:t>
          </a:r>
          <a:endParaRPr lang="en-GB" dirty="0"/>
        </a:p>
      </dgm:t>
    </dgm:pt>
    <dgm:pt modelId="{922617FE-AAD3-4CAB-8429-DBD507509D8A}" type="parTrans" cxnId="{9B34207E-ACA6-45AA-A8FB-127533B95C93}">
      <dgm:prSet/>
      <dgm:spPr/>
      <dgm:t>
        <a:bodyPr/>
        <a:lstStyle/>
        <a:p>
          <a:endParaRPr lang="en-GB"/>
        </a:p>
      </dgm:t>
    </dgm:pt>
    <dgm:pt modelId="{422B9EE5-EE91-4634-B999-82224CF16F82}" type="sibTrans" cxnId="{9B34207E-ACA6-45AA-A8FB-127533B95C93}">
      <dgm:prSet/>
      <dgm:spPr/>
      <dgm:t>
        <a:bodyPr/>
        <a:lstStyle/>
        <a:p>
          <a:endParaRPr lang="en-GB"/>
        </a:p>
      </dgm:t>
    </dgm:pt>
    <dgm:pt modelId="{8B61D961-E577-4B8D-BB1F-B75A0D4C8B03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000" dirty="0"/>
            <a:t>a natural person</a:t>
          </a:r>
          <a:endParaRPr lang="en-GB" sz="2000" dirty="0"/>
        </a:p>
      </dgm:t>
    </dgm:pt>
    <dgm:pt modelId="{3125D075-9247-4569-B51C-7031CB681599}" type="parTrans" cxnId="{4120A7CF-A434-401A-A13A-55907727DF7F}">
      <dgm:prSet/>
      <dgm:spPr/>
      <dgm:t>
        <a:bodyPr/>
        <a:lstStyle/>
        <a:p>
          <a:endParaRPr lang="en-GB"/>
        </a:p>
      </dgm:t>
    </dgm:pt>
    <dgm:pt modelId="{0C5F41C3-A9F4-41E7-AB20-E4528B5B3048}" type="sibTrans" cxnId="{4120A7CF-A434-401A-A13A-55907727DF7F}">
      <dgm:prSet/>
      <dgm:spPr/>
      <dgm:t>
        <a:bodyPr/>
        <a:lstStyle/>
        <a:p>
          <a:endParaRPr lang="en-GB"/>
        </a:p>
      </dgm:t>
    </dgm:pt>
    <dgm:pt modelId="{A548E85E-C7C6-494B-BEFF-9758A60546B8}">
      <dgm:prSet phldrT="[Teks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l-PL" sz="2000" dirty="0"/>
            <a:t>a legal person</a:t>
          </a:r>
          <a:endParaRPr lang="en-GB" sz="2000" dirty="0"/>
        </a:p>
      </dgm:t>
    </dgm:pt>
    <dgm:pt modelId="{9EF5EE7D-2F0C-453E-AC26-23227F55FB26}" type="parTrans" cxnId="{B28B9D02-91C9-4469-8385-8CA7903FADD2}">
      <dgm:prSet/>
      <dgm:spPr/>
      <dgm:t>
        <a:bodyPr/>
        <a:lstStyle/>
        <a:p>
          <a:endParaRPr lang="en-GB"/>
        </a:p>
      </dgm:t>
    </dgm:pt>
    <dgm:pt modelId="{82DE50A6-07EC-4BE3-988C-436695064816}" type="sibTrans" cxnId="{B28B9D02-91C9-4469-8385-8CA7903FADD2}">
      <dgm:prSet/>
      <dgm:spPr/>
      <dgm:t>
        <a:bodyPr/>
        <a:lstStyle/>
        <a:p>
          <a:endParaRPr lang="en-GB"/>
        </a:p>
      </dgm:t>
    </dgm:pt>
    <dgm:pt modelId="{7E104051-665D-47E2-8DE1-37D5F43D0025}" type="pres">
      <dgm:prSet presAssocID="{CDDD39C9-6CD8-4BF0-983C-E8F00575BBF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BDC50B-2238-432C-BA8A-8EF931F6C744}" type="pres">
      <dgm:prSet presAssocID="{E54A45CF-8299-4733-AAA2-6EF6A8C22003}" presName="root" presStyleCnt="0"/>
      <dgm:spPr/>
    </dgm:pt>
    <dgm:pt modelId="{745B72C2-DC16-4522-B5DB-AA7C9F39E6C8}" type="pres">
      <dgm:prSet presAssocID="{E54A45CF-8299-4733-AAA2-6EF6A8C22003}" presName="rootComposite" presStyleCnt="0"/>
      <dgm:spPr/>
    </dgm:pt>
    <dgm:pt modelId="{82B02993-558E-4B94-A9AA-511FF576809A}" type="pres">
      <dgm:prSet presAssocID="{E54A45CF-8299-4733-AAA2-6EF6A8C22003}" presName="rootText" presStyleLbl="node1" presStyleIdx="0" presStyleCnt="3" custLinFactNeighborX="-215"/>
      <dgm:spPr>
        <a:prstGeom prst="rect">
          <a:avLst/>
        </a:prstGeom>
      </dgm:spPr>
    </dgm:pt>
    <dgm:pt modelId="{C1E9A36E-2C33-4273-8EDC-D3D34F97C4EB}" type="pres">
      <dgm:prSet presAssocID="{E54A45CF-8299-4733-AAA2-6EF6A8C22003}" presName="rootConnector" presStyleLbl="node1" presStyleIdx="0" presStyleCnt="3"/>
      <dgm:spPr/>
    </dgm:pt>
    <dgm:pt modelId="{169FAA43-0413-47F4-B4CA-ECE59177B742}" type="pres">
      <dgm:prSet presAssocID="{E54A45CF-8299-4733-AAA2-6EF6A8C22003}" presName="childShape" presStyleCnt="0"/>
      <dgm:spPr/>
    </dgm:pt>
    <dgm:pt modelId="{45A5C57A-579D-48B4-8F77-1F3E1DFA2CB0}" type="pres">
      <dgm:prSet presAssocID="{D24E510C-4EEB-4BE7-B214-A1B017FF9391}" presName="Name13" presStyleLbl="parChTrans1D2" presStyleIdx="0" presStyleCnt="3"/>
      <dgm:spPr/>
    </dgm:pt>
    <dgm:pt modelId="{DEFFC88A-F5AB-4EA7-A4F1-D84BE3E2B17E}" type="pres">
      <dgm:prSet presAssocID="{BF67BFC5-1498-458D-BAA0-2BE5E6687B30}" presName="childText" presStyleLbl="bgAcc1" presStyleIdx="0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0A3E41F3-53D0-47AD-88D6-84139F4621AB}" type="pres">
      <dgm:prSet presAssocID="{85C35FFB-75FE-4FC4-A72C-E1BBFBAC75C3}" presName="root" presStyleCnt="0"/>
      <dgm:spPr/>
    </dgm:pt>
    <dgm:pt modelId="{FFE9FC32-B5B5-40C3-84E3-B5C89A219321}" type="pres">
      <dgm:prSet presAssocID="{85C35FFB-75FE-4FC4-A72C-E1BBFBAC75C3}" presName="rootComposite" presStyleCnt="0"/>
      <dgm:spPr/>
    </dgm:pt>
    <dgm:pt modelId="{D53B5345-5EAE-4509-9C11-20686EAF3BF9}" type="pres">
      <dgm:prSet presAssocID="{85C35FFB-75FE-4FC4-A72C-E1BBFBAC75C3}" presName="rootText" presStyleLbl="node1" presStyleIdx="1" presStyleCnt="3"/>
      <dgm:spPr>
        <a:prstGeom prst="rect">
          <a:avLst/>
        </a:prstGeom>
      </dgm:spPr>
    </dgm:pt>
    <dgm:pt modelId="{48DCA7B0-5B9D-4E1C-8EFE-1C3AA1117BE1}" type="pres">
      <dgm:prSet presAssocID="{85C35FFB-75FE-4FC4-A72C-E1BBFBAC75C3}" presName="rootConnector" presStyleLbl="node1" presStyleIdx="1" presStyleCnt="3"/>
      <dgm:spPr/>
    </dgm:pt>
    <dgm:pt modelId="{204EB24B-FB4A-4495-AC91-5901591C6D0D}" type="pres">
      <dgm:prSet presAssocID="{85C35FFB-75FE-4FC4-A72C-E1BBFBAC75C3}" presName="childShape" presStyleCnt="0"/>
      <dgm:spPr/>
    </dgm:pt>
    <dgm:pt modelId="{5CED5BC3-11B1-4DE7-902D-9682BCF5CC80}" type="pres">
      <dgm:prSet presAssocID="{18B561EC-177D-4DAF-90ED-02504ED55738}" presName="root" presStyleCnt="0"/>
      <dgm:spPr/>
    </dgm:pt>
    <dgm:pt modelId="{D25AADDA-27BA-4793-B744-E8D3AC4B4FA5}" type="pres">
      <dgm:prSet presAssocID="{18B561EC-177D-4DAF-90ED-02504ED55738}" presName="rootComposite" presStyleCnt="0"/>
      <dgm:spPr/>
    </dgm:pt>
    <dgm:pt modelId="{1C386FF2-2CA0-4EAC-97A0-CA8B730B6A26}" type="pres">
      <dgm:prSet presAssocID="{18B561EC-177D-4DAF-90ED-02504ED55738}" presName="rootText" presStyleLbl="node1" presStyleIdx="2" presStyleCnt="3"/>
      <dgm:spPr>
        <a:prstGeom prst="rect">
          <a:avLst/>
        </a:prstGeom>
      </dgm:spPr>
    </dgm:pt>
    <dgm:pt modelId="{47F9983D-5B6A-4283-8CEE-7D9389E8FFD3}" type="pres">
      <dgm:prSet presAssocID="{18B561EC-177D-4DAF-90ED-02504ED55738}" presName="rootConnector" presStyleLbl="node1" presStyleIdx="2" presStyleCnt="3"/>
      <dgm:spPr/>
    </dgm:pt>
    <dgm:pt modelId="{E2B5B039-139C-4AFC-B8AC-9547C0710048}" type="pres">
      <dgm:prSet presAssocID="{18B561EC-177D-4DAF-90ED-02504ED55738}" presName="childShape" presStyleCnt="0"/>
      <dgm:spPr/>
    </dgm:pt>
    <dgm:pt modelId="{3B84754A-132D-442A-9EBE-B33E13A9BDD4}" type="pres">
      <dgm:prSet presAssocID="{3125D075-9247-4569-B51C-7031CB681599}" presName="Name13" presStyleLbl="parChTrans1D2" presStyleIdx="1" presStyleCnt="3"/>
      <dgm:spPr/>
    </dgm:pt>
    <dgm:pt modelId="{A8307113-C5CB-42A8-9068-F43422617E20}" type="pres">
      <dgm:prSet presAssocID="{8B61D961-E577-4B8D-BB1F-B75A0D4C8B03}" presName="childText" presStyleLbl="bgAcc1" presStyleIdx="1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2BA4DDFB-1A45-4EBE-937D-14F828ECC76C}" type="pres">
      <dgm:prSet presAssocID="{9EF5EE7D-2F0C-453E-AC26-23227F55FB26}" presName="Name13" presStyleLbl="parChTrans1D2" presStyleIdx="2" presStyleCnt="3"/>
      <dgm:spPr/>
    </dgm:pt>
    <dgm:pt modelId="{B5E3B1CE-D329-4D63-81BA-6E0ED12C35CA}" type="pres">
      <dgm:prSet presAssocID="{A548E85E-C7C6-494B-BEFF-9758A60546B8}" presName="childText" presStyleLbl="bgAcc1" presStyleIdx="2" presStyleCnt="3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9BE5BD00-730B-49E8-A089-C8CBC188ADD9}" type="presOf" srcId="{9EF5EE7D-2F0C-453E-AC26-23227F55FB26}" destId="{2BA4DDFB-1A45-4EBE-937D-14F828ECC76C}" srcOrd="0" destOrd="0" presId="urn:microsoft.com/office/officeart/2005/8/layout/hierarchy3"/>
    <dgm:cxn modelId="{B28B9D02-91C9-4469-8385-8CA7903FADD2}" srcId="{18B561EC-177D-4DAF-90ED-02504ED55738}" destId="{A548E85E-C7C6-494B-BEFF-9758A60546B8}" srcOrd="1" destOrd="0" parTransId="{9EF5EE7D-2F0C-453E-AC26-23227F55FB26}" sibTransId="{82DE50A6-07EC-4BE3-988C-436695064816}"/>
    <dgm:cxn modelId="{801C3714-3412-4777-A2F5-6728AA329444}" srcId="{CDDD39C9-6CD8-4BF0-983C-E8F00575BBF5}" destId="{E54A45CF-8299-4733-AAA2-6EF6A8C22003}" srcOrd="0" destOrd="0" parTransId="{4BAD8426-A135-462C-82B1-29F276ED0C10}" sibTransId="{ACA136B7-423F-48DC-B0B4-A5085CDCDDAA}"/>
    <dgm:cxn modelId="{FFAF3B22-4E5F-40DB-AA03-60F481B92393}" srcId="{CDDD39C9-6CD8-4BF0-983C-E8F00575BBF5}" destId="{85C35FFB-75FE-4FC4-A72C-E1BBFBAC75C3}" srcOrd="1" destOrd="0" parTransId="{53DF8EA6-080A-4EEA-84E0-09153C7EEFC4}" sibTransId="{7A8FDDC6-DBFC-4BD9-8131-9BA0D7963FC4}"/>
    <dgm:cxn modelId="{2D7D646E-E3E7-4378-92B6-83774BED8FE1}" type="presOf" srcId="{3125D075-9247-4569-B51C-7031CB681599}" destId="{3B84754A-132D-442A-9EBE-B33E13A9BDD4}" srcOrd="0" destOrd="0" presId="urn:microsoft.com/office/officeart/2005/8/layout/hierarchy3"/>
    <dgm:cxn modelId="{CDCD9556-BCE3-48AF-AC2C-8019C3A59897}" type="presOf" srcId="{CDDD39C9-6CD8-4BF0-983C-E8F00575BBF5}" destId="{7E104051-665D-47E2-8DE1-37D5F43D0025}" srcOrd="0" destOrd="0" presId="urn:microsoft.com/office/officeart/2005/8/layout/hierarchy3"/>
    <dgm:cxn modelId="{9B34207E-ACA6-45AA-A8FB-127533B95C93}" srcId="{CDDD39C9-6CD8-4BF0-983C-E8F00575BBF5}" destId="{18B561EC-177D-4DAF-90ED-02504ED55738}" srcOrd="2" destOrd="0" parTransId="{922617FE-AAD3-4CAB-8429-DBD507509D8A}" sibTransId="{422B9EE5-EE91-4634-B999-82224CF16F82}"/>
    <dgm:cxn modelId="{670548A2-024A-4361-8E0B-A0BE71EE1D83}" type="presOf" srcId="{85C35FFB-75FE-4FC4-A72C-E1BBFBAC75C3}" destId="{D53B5345-5EAE-4509-9C11-20686EAF3BF9}" srcOrd="0" destOrd="0" presId="urn:microsoft.com/office/officeart/2005/8/layout/hierarchy3"/>
    <dgm:cxn modelId="{075799A2-8EA7-403D-A1D6-AABDB8FDE7AA}" type="presOf" srcId="{E54A45CF-8299-4733-AAA2-6EF6A8C22003}" destId="{82B02993-558E-4B94-A9AA-511FF576809A}" srcOrd="0" destOrd="0" presId="urn:microsoft.com/office/officeart/2005/8/layout/hierarchy3"/>
    <dgm:cxn modelId="{5A8742B3-2EF3-4C4F-B412-D4A50AA7BFD1}" type="presOf" srcId="{A548E85E-C7C6-494B-BEFF-9758A60546B8}" destId="{B5E3B1CE-D329-4D63-81BA-6E0ED12C35CA}" srcOrd="0" destOrd="0" presId="urn:microsoft.com/office/officeart/2005/8/layout/hierarchy3"/>
    <dgm:cxn modelId="{99F96CB4-95FB-4812-ADAB-73649A2B27D2}" type="presOf" srcId="{E54A45CF-8299-4733-AAA2-6EF6A8C22003}" destId="{C1E9A36E-2C33-4273-8EDC-D3D34F97C4EB}" srcOrd="1" destOrd="0" presId="urn:microsoft.com/office/officeart/2005/8/layout/hierarchy3"/>
    <dgm:cxn modelId="{5FEF43B6-E947-4129-B4D6-72D991DBF20A}" type="presOf" srcId="{18B561EC-177D-4DAF-90ED-02504ED55738}" destId="{47F9983D-5B6A-4283-8CEE-7D9389E8FFD3}" srcOrd="1" destOrd="0" presId="urn:microsoft.com/office/officeart/2005/8/layout/hierarchy3"/>
    <dgm:cxn modelId="{039BB4CB-2287-429A-A3B4-AB9B0B8FF24B}" type="presOf" srcId="{85C35FFB-75FE-4FC4-A72C-E1BBFBAC75C3}" destId="{48DCA7B0-5B9D-4E1C-8EFE-1C3AA1117BE1}" srcOrd="1" destOrd="0" presId="urn:microsoft.com/office/officeart/2005/8/layout/hierarchy3"/>
    <dgm:cxn modelId="{4120A7CF-A434-401A-A13A-55907727DF7F}" srcId="{18B561EC-177D-4DAF-90ED-02504ED55738}" destId="{8B61D961-E577-4B8D-BB1F-B75A0D4C8B03}" srcOrd="0" destOrd="0" parTransId="{3125D075-9247-4569-B51C-7031CB681599}" sibTransId="{0C5F41C3-A9F4-41E7-AB20-E4528B5B3048}"/>
    <dgm:cxn modelId="{81358CE1-32B1-4B03-A02E-3B5C2C16BBA8}" type="presOf" srcId="{18B561EC-177D-4DAF-90ED-02504ED55738}" destId="{1C386FF2-2CA0-4EAC-97A0-CA8B730B6A26}" srcOrd="0" destOrd="0" presId="urn:microsoft.com/office/officeart/2005/8/layout/hierarchy3"/>
    <dgm:cxn modelId="{7B33FEE4-7DF3-4484-9FE3-D902635839C7}" srcId="{E54A45CF-8299-4733-AAA2-6EF6A8C22003}" destId="{BF67BFC5-1498-458D-BAA0-2BE5E6687B30}" srcOrd="0" destOrd="0" parTransId="{D24E510C-4EEB-4BE7-B214-A1B017FF9391}" sibTransId="{FF5D6D93-2396-44FC-A501-054965698B64}"/>
    <dgm:cxn modelId="{25C24BF6-ADFD-4F93-8538-1E028AD98278}" type="presOf" srcId="{D24E510C-4EEB-4BE7-B214-A1B017FF9391}" destId="{45A5C57A-579D-48B4-8F77-1F3E1DFA2CB0}" srcOrd="0" destOrd="0" presId="urn:microsoft.com/office/officeart/2005/8/layout/hierarchy3"/>
    <dgm:cxn modelId="{058B81F6-436F-4812-A677-9F12D34CF671}" type="presOf" srcId="{BF67BFC5-1498-458D-BAA0-2BE5E6687B30}" destId="{DEFFC88A-F5AB-4EA7-A4F1-D84BE3E2B17E}" srcOrd="0" destOrd="0" presId="urn:microsoft.com/office/officeart/2005/8/layout/hierarchy3"/>
    <dgm:cxn modelId="{2FE9D6F9-F9DA-4C0F-AADA-A2A2415560AA}" type="presOf" srcId="{8B61D961-E577-4B8D-BB1F-B75A0D4C8B03}" destId="{A8307113-C5CB-42A8-9068-F43422617E20}" srcOrd="0" destOrd="0" presId="urn:microsoft.com/office/officeart/2005/8/layout/hierarchy3"/>
    <dgm:cxn modelId="{9D867A3F-DB5B-4D42-B40C-2E75F5116615}" type="presParOf" srcId="{7E104051-665D-47E2-8DE1-37D5F43D0025}" destId="{28BDC50B-2238-432C-BA8A-8EF931F6C744}" srcOrd="0" destOrd="0" presId="urn:microsoft.com/office/officeart/2005/8/layout/hierarchy3"/>
    <dgm:cxn modelId="{28729341-DAA1-4808-B82B-6DDA5AEC8F35}" type="presParOf" srcId="{28BDC50B-2238-432C-BA8A-8EF931F6C744}" destId="{745B72C2-DC16-4522-B5DB-AA7C9F39E6C8}" srcOrd="0" destOrd="0" presId="urn:microsoft.com/office/officeart/2005/8/layout/hierarchy3"/>
    <dgm:cxn modelId="{18E9CFAD-37A7-4ECD-98D8-D5B521885FA6}" type="presParOf" srcId="{745B72C2-DC16-4522-B5DB-AA7C9F39E6C8}" destId="{82B02993-558E-4B94-A9AA-511FF576809A}" srcOrd="0" destOrd="0" presId="urn:microsoft.com/office/officeart/2005/8/layout/hierarchy3"/>
    <dgm:cxn modelId="{85860F9D-A8C9-4BEF-9AA9-0261D83F1669}" type="presParOf" srcId="{745B72C2-DC16-4522-B5DB-AA7C9F39E6C8}" destId="{C1E9A36E-2C33-4273-8EDC-D3D34F97C4EB}" srcOrd="1" destOrd="0" presId="urn:microsoft.com/office/officeart/2005/8/layout/hierarchy3"/>
    <dgm:cxn modelId="{6BF80BC7-2D94-4BD3-A6EE-0745DEA2E9C3}" type="presParOf" srcId="{28BDC50B-2238-432C-BA8A-8EF931F6C744}" destId="{169FAA43-0413-47F4-B4CA-ECE59177B742}" srcOrd="1" destOrd="0" presId="urn:microsoft.com/office/officeart/2005/8/layout/hierarchy3"/>
    <dgm:cxn modelId="{62EC1F4E-937A-48CD-86F6-8B60BD3727EB}" type="presParOf" srcId="{169FAA43-0413-47F4-B4CA-ECE59177B742}" destId="{45A5C57A-579D-48B4-8F77-1F3E1DFA2CB0}" srcOrd="0" destOrd="0" presId="urn:microsoft.com/office/officeart/2005/8/layout/hierarchy3"/>
    <dgm:cxn modelId="{349F22BB-3940-4ADD-88C8-B983CCBF338A}" type="presParOf" srcId="{169FAA43-0413-47F4-B4CA-ECE59177B742}" destId="{DEFFC88A-F5AB-4EA7-A4F1-D84BE3E2B17E}" srcOrd="1" destOrd="0" presId="urn:microsoft.com/office/officeart/2005/8/layout/hierarchy3"/>
    <dgm:cxn modelId="{8240D0CC-5E4E-40C2-BE6C-F82B73422C29}" type="presParOf" srcId="{7E104051-665D-47E2-8DE1-37D5F43D0025}" destId="{0A3E41F3-53D0-47AD-88D6-84139F4621AB}" srcOrd="1" destOrd="0" presId="urn:microsoft.com/office/officeart/2005/8/layout/hierarchy3"/>
    <dgm:cxn modelId="{69EE559E-5E3D-4A47-800E-794BAA3D98CF}" type="presParOf" srcId="{0A3E41F3-53D0-47AD-88D6-84139F4621AB}" destId="{FFE9FC32-B5B5-40C3-84E3-B5C89A219321}" srcOrd="0" destOrd="0" presId="urn:microsoft.com/office/officeart/2005/8/layout/hierarchy3"/>
    <dgm:cxn modelId="{76A5D4A5-D483-42A7-87A3-F0463D8919E2}" type="presParOf" srcId="{FFE9FC32-B5B5-40C3-84E3-B5C89A219321}" destId="{D53B5345-5EAE-4509-9C11-20686EAF3BF9}" srcOrd="0" destOrd="0" presId="urn:microsoft.com/office/officeart/2005/8/layout/hierarchy3"/>
    <dgm:cxn modelId="{00DC6DD6-D71A-45C7-97E3-AE3E013EB391}" type="presParOf" srcId="{FFE9FC32-B5B5-40C3-84E3-B5C89A219321}" destId="{48DCA7B0-5B9D-4E1C-8EFE-1C3AA1117BE1}" srcOrd="1" destOrd="0" presId="urn:microsoft.com/office/officeart/2005/8/layout/hierarchy3"/>
    <dgm:cxn modelId="{DAB2307F-E3AA-45DB-9807-52E4959B4472}" type="presParOf" srcId="{0A3E41F3-53D0-47AD-88D6-84139F4621AB}" destId="{204EB24B-FB4A-4495-AC91-5901591C6D0D}" srcOrd="1" destOrd="0" presId="urn:microsoft.com/office/officeart/2005/8/layout/hierarchy3"/>
    <dgm:cxn modelId="{112F5389-16B4-430F-B9FA-BA7DC98D8E35}" type="presParOf" srcId="{7E104051-665D-47E2-8DE1-37D5F43D0025}" destId="{5CED5BC3-11B1-4DE7-902D-9682BCF5CC80}" srcOrd="2" destOrd="0" presId="urn:microsoft.com/office/officeart/2005/8/layout/hierarchy3"/>
    <dgm:cxn modelId="{1510D4A6-5261-4448-B773-A313A5B3ED9A}" type="presParOf" srcId="{5CED5BC3-11B1-4DE7-902D-9682BCF5CC80}" destId="{D25AADDA-27BA-4793-B744-E8D3AC4B4FA5}" srcOrd="0" destOrd="0" presId="urn:microsoft.com/office/officeart/2005/8/layout/hierarchy3"/>
    <dgm:cxn modelId="{3223DFEF-3644-46B5-BA8F-8406D4E5509A}" type="presParOf" srcId="{D25AADDA-27BA-4793-B744-E8D3AC4B4FA5}" destId="{1C386FF2-2CA0-4EAC-97A0-CA8B730B6A26}" srcOrd="0" destOrd="0" presId="urn:microsoft.com/office/officeart/2005/8/layout/hierarchy3"/>
    <dgm:cxn modelId="{5C6B898B-935D-4BAB-B9A3-1BFDC675D304}" type="presParOf" srcId="{D25AADDA-27BA-4793-B744-E8D3AC4B4FA5}" destId="{47F9983D-5B6A-4283-8CEE-7D9389E8FFD3}" srcOrd="1" destOrd="0" presId="urn:microsoft.com/office/officeart/2005/8/layout/hierarchy3"/>
    <dgm:cxn modelId="{6A971D0F-7D63-4E05-B37D-DD9A2A5FC068}" type="presParOf" srcId="{5CED5BC3-11B1-4DE7-902D-9682BCF5CC80}" destId="{E2B5B039-139C-4AFC-B8AC-9547C0710048}" srcOrd="1" destOrd="0" presId="urn:microsoft.com/office/officeart/2005/8/layout/hierarchy3"/>
    <dgm:cxn modelId="{6643CFE8-8E2C-4388-B00E-E3B99140FAAE}" type="presParOf" srcId="{E2B5B039-139C-4AFC-B8AC-9547C0710048}" destId="{3B84754A-132D-442A-9EBE-B33E13A9BDD4}" srcOrd="0" destOrd="0" presId="urn:microsoft.com/office/officeart/2005/8/layout/hierarchy3"/>
    <dgm:cxn modelId="{D3DEA9C2-8153-4A19-AB68-C592BAE9A9D5}" type="presParOf" srcId="{E2B5B039-139C-4AFC-B8AC-9547C0710048}" destId="{A8307113-C5CB-42A8-9068-F43422617E20}" srcOrd="1" destOrd="0" presId="urn:microsoft.com/office/officeart/2005/8/layout/hierarchy3"/>
    <dgm:cxn modelId="{ACF11962-95F7-43F4-BFEF-C1F25149CB4E}" type="presParOf" srcId="{E2B5B039-139C-4AFC-B8AC-9547C0710048}" destId="{2BA4DDFB-1A45-4EBE-937D-14F828ECC76C}" srcOrd="2" destOrd="0" presId="urn:microsoft.com/office/officeart/2005/8/layout/hierarchy3"/>
    <dgm:cxn modelId="{B5001B25-2C59-4DBB-BEDC-B9EA74C5BDD0}" type="presParOf" srcId="{E2B5B039-139C-4AFC-B8AC-9547C0710048}" destId="{B5E3B1CE-D329-4D63-81BA-6E0ED12C35C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4DA98E-5ADD-434B-86BE-64E5F9C1C578}" type="doc">
      <dgm:prSet loTypeId="urn:microsoft.com/office/officeart/2005/8/layout/process4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GB"/>
        </a:p>
      </dgm:t>
    </dgm:pt>
    <dgm:pt modelId="{ED5D2E52-C579-4935-A934-5AC47A513CD7}">
      <dgm:prSet custT="1"/>
      <dgm:spPr/>
      <dgm:t>
        <a:bodyPr/>
        <a:lstStyle/>
        <a:p>
          <a:r>
            <a:rPr lang="pl-PL" sz="2000" baseline="0" dirty="0"/>
            <a:t>the </a:t>
          </a:r>
          <a:r>
            <a:rPr lang="pl-PL" sz="2000" b="1" baseline="0" dirty="0"/>
            <a:t>children</a:t>
          </a:r>
          <a:r>
            <a:rPr lang="pl-PL" sz="2000" baseline="0" dirty="0"/>
            <a:t> and the </a:t>
          </a:r>
          <a:r>
            <a:rPr lang="pl-PL" sz="2000" b="1" baseline="0" dirty="0"/>
            <a:t>spouse</a:t>
          </a:r>
          <a:r>
            <a:rPr lang="pl-PL" sz="2000" baseline="0" dirty="0"/>
            <a:t> of the deceased</a:t>
          </a:r>
          <a:endParaRPr lang="en-GB" sz="2000" dirty="0"/>
        </a:p>
      </dgm:t>
    </dgm:pt>
    <dgm:pt modelId="{DED84570-BE58-4566-90A0-41AC153E68E1}" type="parTrans" cxnId="{9018196D-10D7-4CF3-A932-1B760A9E41DC}">
      <dgm:prSet/>
      <dgm:spPr/>
      <dgm:t>
        <a:bodyPr/>
        <a:lstStyle/>
        <a:p>
          <a:endParaRPr lang="en-GB"/>
        </a:p>
      </dgm:t>
    </dgm:pt>
    <dgm:pt modelId="{9C6E48F0-45D9-43E8-85D4-3DF6CD7CD003}" type="sibTrans" cxnId="{9018196D-10D7-4CF3-A932-1B760A9E41DC}">
      <dgm:prSet/>
      <dgm:spPr/>
      <dgm:t>
        <a:bodyPr/>
        <a:lstStyle/>
        <a:p>
          <a:endParaRPr lang="en-GB"/>
        </a:p>
      </dgm:t>
    </dgm:pt>
    <dgm:pt modelId="{84B9125F-D52C-4413-AD9A-2831C4CCA827}">
      <dgm:prSet custT="1"/>
      <dgm:spPr/>
      <dgm:t>
        <a:bodyPr/>
        <a:lstStyle/>
        <a:p>
          <a:r>
            <a:rPr lang="pl-PL" sz="2000" baseline="0" dirty="0"/>
            <a:t>the deceased’s </a:t>
          </a:r>
          <a:r>
            <a:rPr lang="pl-PL" sz="2000" b="1" baseline="0" dirty="0"/>
            <a:t>siblings</a:t>
          </a:r>
          <a:br>
            <a:rPr lang="pl-PL" sz="1700" baseline="0" dirty="0"/>
          </a:br>
          <a:r>
            <a:rPr lang="pl-PL" sz="1600" i="1" baseline="0" dirty="0"/>
            <a:t>(in absence of aforementioned)</a:t>
          </a:r>
          <a:endParaRPr lang="en-GB" sz="1600" i="1" dirty="0"/>
        </a:p>
      </dgm:t>
    </dgm:pt>
    <dgm:pt modelId="{74DC0711-6CF3-4831-BB1C-C6DC96339BF0}" type="parTrans" cxnId="{48D889EE-95C5-466B-8702-73156291238D}">
      <dgm:prSet/>
      <dgm:spPr/>
      <dgm:t>
        <a:bodyPr/>
        <a:lstStyle/>
        <a:p>
          <a:endParaRPr lang="en-GB"/>
        </a:p>
      </dgm:t>
    </dgm:pt>
    <dgm:pt modelId="{D271CA18-658C-4FF7-913D-59D0BEE64B03}" type="sibTrans" cxnId="{48D889EE-95C5-466B-8702-73156291238D}">
      <dgm:prSet/>
      <dgm:spPr/>
      <dgm:t>
        <a:bodyPr/>
        <a:lstStyle/>
        <a:p>
          <a:endParaRPr lang="en-GB"/>
        </a:p>
      </dgm:t>
    </dgm:pt>
    <dgm:pt modelId="{07762C3B-B5B0-44E0-9AEB-42251734DAB3}">
      <dgm:prSet custT="1"/>
      <dgm:spPr/>
      <dgm:t>
        <a:bodyPr/>
        <a:lstStyle/>
        <a:p>
          <a:r>
            <a:rPr lang="pl-PL" sz="2000" baseline="0" dirty="0"/>
            <a:t>the deceased’s </a:t>
          </a:r>
          <a:r>
            <a:rPr lang="pl-PL" sz="2000" b="1" baseline="0" dirty="0"/>
            <a:t>parents</a:t>
          </a:r>
          <a:r>
            <a:rPr lang="pl-PL" sz="2000" baseline="0" dirty="0"/>
            <a:t> </a:t>
          </a:r>
          <a:br>
            <a:rPr lang="pl-PL" sz="1700" baseline="0" dirty="0"/>
          </a:br>
          <a:r>
            <a:rPr lang="pl-PL" sz="1600" i="1" baseline="0" dirty="0"/>
            <a:t>(in absence of aforementioned)</a:t>
          </a:r>
          <a:endParaRPr lang="en-GB" sz="1600" i="1" dirty="0"/>
        </a:p>
      </dgm:t>
    </dgm:pt>
    <dgm:pt modelId="{1063A85B-4724-485D-9951-21434DE8A3E2}" type="parTrans" cxnId="{71BF97EF-3121-484F-A1C3-F28F9B4606BA}">
      <dgm:prSet/>
      <dgm:spPr/>
      <dgm:t>
        <a:bodyPr/>
        <a:lstStyle/>
        <a:p>
          <a:endParaRPr lang="en-GB"/>
        </a:p>
      </dgm:t>
    </dgm:pt>
    <dgm:pt modelId="{5F108BF0-6B59-4CC9-8C83-073247068293}" type="sibTrans" cxnId="{71BF97EF-3121-484F-A1C3-F28F9B4606BA}">
      <dgm:prSet/>
      <dgm:spPr/>
      <dgm:t>
        <a:bodyPr/>
        <a:lstStyle/>
        <a:p>
          <a:endParaRPr lang="en-GB"/>
        </a:p>
      </dgm:t>
    </dgm:pt>
    <dgm:pt modelId="{3EC4FBCD-EEA8-4765-9B2B-78B6343E2A60}">
      <dgm:prSet custT="1"/>
      <dgm:spPr/>
      <dgm:t>
        <a:bodyPr/>
        <a:lstStyle/>
        <a:p>
          <a:r>
            <a:rPr lang="pl-PL" sz="2000" baseline="0" dirty="0"/>
            <a:t>the deceased’s </a:t>
          </a:r>
          <a:r>
            <a:rPr lang="pl-PL" sz="2000" b="1" baseline="0" dirty="0"/>
            <a:t>grandparents</a:t>
          </a:r>
          <a:br>
            <a:rPr lang="pl-PL" sz="1700" baseline="0" dirty="0"/>
          </a:br>
          <a:r>
            <a:rPr lang="pl-PL" sz="1600" i="1" baseline="0" dirty="0"/>
            <a:t>(in absence of aforementioned).</a:t>
          </a:r>
          <a:endParaRPr lang="en-GB" sz="1700" i="1" dirty="0"/>
        </a:p>
      </dgm:t>
    </dgm:pt>
    <dgm:pt modelId="{E360EE24-A662-4033-9251-A327A07753FA}" type="parTrans" cxnId="{DBB69876-9FB1-4D43-8B72-8D0C7E816CA4}">
      <dgm:prSet/>
      <dgm:spPr/>
      <dgm:t>
        <a:bodyPr/>
        <a:lstStyle/>
        <a:p>
          <a:endParaRPr lang="en-GB"/>
        </a:p>
      </dgm:t>
    </dgm:pt>
    <dgm:pt modelId="{45830F29-A0EE-48B7-8983-32C505B7F961}" type="sibTrans" cxnId="{DBB69876-9FB1-4D43-8B72-8D0C7E816CA4}">
      <dgm:prSet/>
      <dgm:spPr/>
      <dgm:t>
        <a:bodyPr/>
        <a:lstStyle/>
        <a:p>
          <a:endParaRPr lang="en-GB"/>
        </a:p>
      </dgm:t>
    </dgm:pt>
    <dgm:pt modelId="{9F1E3F51-604C-4FA9-8E9C-B607CDB6871F}" type="pres">
      <dgm:prSet presAssocID="{2F4DA98E-5ADD-434B-86BE-64E5F9C1C578}" presName="Name0" presStyleCnt="0">
        <dgm:presLayoutVars>
          <dgm:dir/>
          <dgm:animLvl val="lvl"/>
          <dgm:resizeHandles val="exact"/>
        </dgm:presLayoutVars>
      </dgm:prSet>
      <dgm:spPr/>
    </dgm:pt>
    <dgm:pt modelId="{5DC3696A-AB2B-4B71-89D9-D95162A60558}" type="pres">
      <dgm:prSet presAssocID="{3EC4FBCD-EEA8-4765-9B2B-78B6343E2A60}" presName="boxAndChildren" presStyleCnt="0"/>
      <dgm:spPr/>
    </dgm:pt>
    <dgm:pt modelId="{24CD7DDD-6D26-4F1E-9546-93E84802F719}" type="pres">
      <dgm:prSet presAssocID="{3EC4FBCD-EEA8-4765-9B2B-78B6343E2A60}" presName="parentTextBox" presStyleLbl="node1" presStyleIdx="0" presStyleCnt="4" custLinFactNeighborY="-2750"/>
      <dgm:spPr/>
    </dgm:pt>
    <dgm:pt modelId="{31B0D969-8F1C-4940-8FFA-5B172C783D39}" type="pres">
      <dgm:prSet presAssocID="{D271CA18-658C-4FF7-913D-59D0BEE64B03}" presName="sp" presStyleCnt="0"/>
      <dgm:spPr/>
    </dgm:pt>
    <dgm:pt modelId="{7C2AE5ED-46AE-4116-B0F7-EF96480EE3B5}" type="pres">
      <dgm:prSet presAssocID="{84B9125F-D52C-4413-AD9A-2831C4CCA827}" presName="arrowAndChildren" presStyleCnt="0"/>
      <dgm:spPr/>
    </dgm:pt>
    <dgm:pt modelId="{79513A0A-0EA5-47F3-B3D7-5E306B9A35B9}" type="pres">
      <dgm:prSet presAssocID="{84B9125F-D52C-4413-AD9A-2831C4CCA827}" presName="parentTextArrow" presStyleLbl="node1" presStyleIdx="1" presStyleCnt="4"/>
      <dgm:spPr/>
    </dgm:pt>
    <dgm:pt modelId="{8D12FAF6-58C3-40AC-B28E-2F769C76B19A}" type="pres">
      <dgm:prSet presAssocID="{5F108BF0-6B59-4CC9-8C83-073247068293}" presName="sp" presStyleCnt="0"/>
      <dgm:spPr/>
    </dgm:pt>
    <dgm:pt modelId="{9F5A713E-DD1C-4622-B545-4DCA0F3D929C}" type="pres">
      <dgm:prSet presAssocID="{07762C3B-B5B0-44E0-9AEB-42251734DAB3}" presName="arrowAndChildren" presStyleCnt="0"/>
      <dgm:spPr/>
    </dgm:pt>
    <dgm:pt modelId="{109E7B97-9FC4-48C5-8B7B-2AF495D6EFF6}" type="pres">
      <dgm:prSet presAssocID="{07762C3B-B5B0-44E0-9AEB-42251734DAB3}" presName="parentTextArrow" presStyleLbl="node1" presStyleIdx="2" presStyleCnt="4"/>
      <dgm:spPr/>
    </dgm:pt>
    <dgm:pt modelId="{C6FDDD9C-51CB-427E-9788-85DCDAF39966}" type="pres">
      <dgm:prSet presAssocID="{9C6E48F0-45D9-43E8-85D4-3DF6CD7CD003}" presName="sp" presStyleCnt="0"/>
      <dgm:spPr/>
    </dgm:pt>
    <dgm:pt modelId="{0B5053F6-9C90-4B09-ABA2-531AC5C827EB}" type="pres">
      <dgm:prSet presAssocID="{ED5D2E52-C579-4935-A934-5AC47A513CD7}" presName="arrowAndChildren" presStyleCnt="0"/>
      <dgm:spPr/>
    </dgm:pt>
    <dgm:pt modelId="{0EA9288B-596F-45EB-85D0-614673BF752F}" type="pres">
      <dgm:prSet presAssocID="{ED5D2E52-C579-4935-A934-5AC47A513CD7}" presName="parentTextArrow" presStyleLbl="node1" presStyleIdx="3" presStyleCnt="4" custLinFactNeighborX="0" custLinFactNeighborY="4293"/>
      <dgm:spPr/>
    </dgm:pt>
  </dgm:ptLst>
  <dgm:cxnLst>
    <dgm:cxn modelId="{16C4A140-25DE-40B6-8479-BBF44B1E0B5C}" type="presOf" srcId="{2F4DA98E-5ADD-434B-86BE-64E5F9C1C578}" destId="{9F1E3F51-604C-4FA9-8E9C-B607CDB6871F}" srcOrd="0" destOrd="0" presId="urn:microsoft.com/office/officeart/2005/8/layout/process4"/>
    <dgm:cxn modelId="{BFEA5564-8761-4E0B-9BD2-CDD35C11DD30}" type="presOf" srcId="{3EC4FBCD-EEA8-4765-9B2B-78B6343E2A60}" destId="{24CD7DDD-6D26-4F1E-9546-93E84802F719}" srcOrd="0" destOrd="0" presId="urn:microsoft.com/office/officeart/2005/8/layout/process4"/>
    <dgm:cxn modelId="{4651F447-C960-4089-92B5-3F7B9D5F8837}" type="presOf" srcId="{ED5D2E52-C579-4935-A934-5AC47A513CD7}" destId="{0EA9288B-596F-45EB-85D0-614673BF752F}" srcOrd="0" destOrd="0" presId="urn:microsoft.com/office/officeart/2005/8/layout/process4"/>
    <dgm:cxn modelId="{9018196D-10D7-4CF3-A932-1B760A9E41DC}" srcId="{2F4DA98E-5ADD-434B-86BE-64E5F9C1C578}" destId="{ED5D2E52-C579-4935-A934-5AC47A513CD7}" srcOrd="0" destOrd="0" parTransId="{DED84570-BE58-4566-90A0-41AC153E68E1}" sibTransId="{9C6E48F0-45D9-43E8-85D4-3DF6CD7CD003}"/>
    <dgm:cxn modelId="{DBB69876-9FB1-4D43-8B72-8D0C7E816CA4}" srcId="{2F4DA98E-5ADD-434B-86BE-64E5F9C1C578}" destId="{3EC4FBCD-EEA8-4765-9B2B-78B6343E2A60}" srcOrd="3" destOrd="0" parTransId="{E360EE24-A662-4033-9251-A327A07753FA}" sibTransId="{45830F29-A0EE-48B7-8983-32C505B7F961}"/>
    <dgm:cxn modelId="{26BF789F-472E-46B9-885F-8C3F18D9DE0A}" type="presOf" srcId="{84B9125F-D52C-4413-AD9A-2831C4CCA827}" destId="{79513A0A-0EA5-47F3-B3D7-5E306B9A35B9}" srcOrd="0" destOrd="0" presId="urn:microsoft.com/office/officeart/2005/8/layout/process4"/>
    <dgm:cxn modelId="{5B310BC0-3CE2-4656-9393-60659E1535D3}" type="presOf" srcId="{07762C3B-B5B0-44E0-9AEB-42251734DAB3}" destId="{109E7B97-9FC4-48C5-8B7B-2AF495D6EFF6}" srcOrd="0" destOrd="0" presId="urn:microsoft.com/office/officeart/2005/8/layout/process4"/>
    <dgm:cxn modelId="{48D889EE-95C5-466B-8702-73156291238D}" srcId="{2F4DA98E-5ADD-434B-86BE-64E5F9C1C578}" destId="{84B9125F-D52C-4413-AD9A-2831C4CCA827}" srcOrd="2" destOrd="0" parTransId="{74DC0711-6CF3-4831-BB1C-C6DC96339BF0}" sibTransId="{D271CA18-658C-4FF7-913D-59D0BEE64B03}"/>
    <dgm:cxn modelId="{71BF97EF-3121-484F-A1C3-F28F9B4606BA}" srcId="{2F4DA98E-5ADD-434B-86BE-64E5F9C1C578}" destId="{07762C3B-B5B0-44E0-9AEB-42251734DAB3}" srcOrd="1" destOrd="0" parTransId="{1063A85B-4724-485D-9951-21434DE8A3E2}" sibTransId="{5F108BF0-6B59-4CC9-8C83-073247068293}"/>
    <dgm:cxn modelId="{94984170-AF70-464B-B3C8-48160910108D}" type="presParOf" srcId="{9F1E3F51-604C-4FA9-8E9C-B607CDB6871F}" destId="{5DC3696A-AB2B-4B71-89D9-D95162A60558}" srcOrd="0" destOrd="0" presId="urn:microsoft.com/office/officeart/2005/8/layout/process4"/>
    <dgm:cxn modelId="{6BB8519D-3D91-49CB-961B-BF48AFB4D903}" type="presParOf" srcId="{5DC3696A-AB2B-4B71-89D9-D95162A60558}" destId="{24CD7DDD-6D26-4F1E-9546-93E84802F719}" srcOrd="0" destOrd="0" presId="urn:microsoft.com/office/officeart/2005/8/layout/process4"/>
    <dgm:cxn modelId="{D51AA826-EAFE-45FF-BAF4-AE89CCFFCE87}" type="presParOf" srcId="{9F1E3F51-604C-4FA9-8E9C-B607CDB6871F}" destId="{31B0D969-8F1C-4940-8FFA-5B172C783D39}" srcOrd="1" destOrd="0" presId="urn:microsoft.com/office/officeart/2005/8/layout/process4"/>
    <dgm:cxn modelId="{D3C6E294-9C91-4CBE-8343-D2EC0BAD321F}" type="presParOf" srcId="{9F1E3F51-604C-4FA9-8E9C-B607CDB6871F}" destId="{7C2AE5ED-46AE-4116-B0F7-EF96480EE3B5}" srcOrd="2" destOrd="0" presId="urn:microsoft.com/office/officeart/2005/8/layout/process4"/>
    <dgm:cxn modelId="{5A6E7199-39F0-4C6E-A437-615AA2ECB04A}" type="presParOf" srcId="{7C2AE5ED-46AE-4116-B0F7-EF96480EE3B5}" destId="{79513A0A-0EA5-47F3-B3D7-5E306B9A35B9}" srcOrd="0" destOrd="0" presId="urn:microsoft.com/office/officeart/2005/8/layout/process4"/>
    <dgm:cxn modelId="{2CDBFECD-B3BA-42BE-8754-DC8BBC75436A}" type="presParOf" srcId="{9F1E3F51-604C-4FA9-8E9C-B607CDB6871F}" destId="{8D12FAF6-58C3-40AC-B28E-2F769C76B19A}" srcOrd="3" destOrd="0" presId="urn:microsoft.com/office/officeart/2005/8/layout/process4"/>
    <dgm:cxn modelId="{F90518F1-2453-4B63-943F-0883381E7A1C}" type="presParOf" srcId="{9F1E3F51-604C-4FA9-8E9C-B607CDB6871F}" destId="{9F5A713E-DD1C-4622-B545-4DCA0F3D929C}" srcOrd="4" destOrd="0" presId="urn:microsoft.com/office/officeart/2005/8/layout/process4"/>
    <dgm:cxn modelId="{A34B8D86-4086-4206-8125-AAFF8B1F68D2}" type="presParOf" srcId="{9F5A713E-DD1C-4622-B545-4DCA0F3D929C}" destId="{109E7B97-9FC4-48C5-8B7B-2AF495D6EFF6}" srcOrd="0" destOrd="0" presId="urn:microsoft.com/office/officeart/2005/8/layout/process4"/>
    <dgm:cxn modelId="{072B16A5-EF80-4774-9A53-88E1907C14B5}" type="presParOf" srcId="{9F1E3F51-604C-4FA9-8E9C-B607CDB6871F}" destId="{C6FDDD9C-51CB-427E-9788-85DCDAF39966}" srcOrd="5" destOrd="0" presId="urn:microsoft.com/office/officeart/2005/8/layout/process4"/>
    <dgm:cxn modelId="{1BF302C4-F50A-4C4A-B50F-66826C1A3C17}" type="presParOf" srcId="{9F1E3F51-604C-4FA9-8E9C-B607CDB6871F}" destId="{0B5053F6-9C90-4B09-ABA2-531AC5C827EB}" srcOrd="6" destOrd="0" presId="urn:microsoft.com/office/officeart/2005/8/layout/process4"/>
    <dgm:cxn modelId="{2F796994-86AF-4BCF-B15C-CF21CE255CAB}" type="presParOf" srcId="{0B5053F6-9C90-4B09-ABA2-531AC5C827EB}" destId="{0EA9288B-596F-45EB-85D0-614673BF752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C9046E-EAAD-4C33-A414-0FC7A431200D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E6244CCF-C1C4-4428-A041-C88BA9091772}">
      <dgm:prSet phldrT="[Tekst]" custT="1"/>
      <dgm:spPr>
        <a:solidFill>
          <a:schemeClr val="lt1">
            <a:hueOff val="0"/>
            <a:satOff val="0"/>
            <a:lumOff val="0"/>
            <a:alpha val="74000"/>
          </a:schemeClr>
        </a:solidFill>
      </dgm:spPr>
      <dgm:t>
        <a:bodyPr/>
        <a:lstStyle/>
        <a:p>
          <a:pPr algn="ctr"/>
          <a:r>
            <a:rPr lang="pl-PL" sz="2400" dirty="0"/>
            <a:t>counscious and free decision</a:t>
          </a:r>
          <a:endParaRPr lang="en-GB" sz="2400" dirty="0"/>
        </a:p>
      </dgm:t>
    </dgm:pt>
    <dgm:pt modelId="{DFC44761-2C75-41C2-871B-653ED127CE2A}" type="parTrans" cxnId="{9AC96C00-02C4-4A33-A6C9-0F773FB6B727}">
      <dgm:prSet/>
      <dgm:spPr/>
      <dgm:t>
        <a:bodyPr/>
        <a:lstStyle/>
        <a:p>
          <a:endParaRPr lang="en-GB"/>
        </a:p>
      </dgm:t>
    </dgm:pt>
    <dgm:pt modelId="{5F7B1E35-2175-4F58-827C-C9754C3D3E37}" type="sibTrans" cxnId="{9AC96C00-02C4-4A33-A6C9-0F773FB6B727}">
      <dgm:prSet/>
      <dgm:spPr/>
      <dgm:t>
        <a:bodyPr/>
        <a:lstStyle/>
        <a:p>
          <a:endParaRPr lang="en-GB"/>
        </a:p>
      </dgm:t>
    </dgm:pt>
    <dgm:pt modelId="{1AB0000A-A670-46CC-9A1E-5F9E79A0680A}">
      <dgm:prSet phldrT="[Tekst]" custT="1"/>
      <dgm:spPr>
        <a:solidFill>
          <a:schemeClr val="lt1">
            <a:hueOff val="0"/>
            <a:satOff val="0"/>
            <a:lumOff val="0"/>
            <a:alpha val="74000"/>
          </a:schemeClr>
        </a:solidFill>
      </dgm:spPr>
      <dgm:t>
        <a:bodyPr/>
        <a:lstStyle/>
        <a:p>
          <a:pPr algn="ctr"/>
          <a:r>
            <a:rPr lang="pl-PL" sz="2400" dirty="0"/>
            <a:t>required form</a:t>
          </a:r>
          <a:endParaRPr lang="en-GB" sz="2400" dirty="0"/>
        </a:p>
      </dgm:t>
    </dgm:pt>
    <dgm:pt modelId="{2A93D4B8-A3EE-421A-8242-BC4BDBB29A7E}" type="parTrans" cxnId="{C90EB9AF-DFE4-4A3D-A03D-801F91E020C1}">
      <dgm:prSet/>
      <dgm:spPr/>
      <dgm:t>
        <a:bodyPr/>
        <a:lstStyle/>
        <a:p>
          <a:endParaRPr lang="en-GB"/>
        </a:p>
      </dgm:t>
    </dgm:pt>
    <dgm:pt modelId="{FA3B18A5-818E-4045-B8DA-A7EF58A8B3CC}" type="sibTrans" cxnId="{C90EB9AF-DFE4-4A3D-A03D-801F91E020C1}">
      <dgm:prSet/>
      <dgm:spPr/>
      <dgm:t>
        <a:bodyPr/>
        <a:lstStyle/>
        <a:p>
          <a:endParaRPr lang="en-GB"/>
        </a:p>
      </dgm:t>
    </dgm:pt>
    <dgm:pt modelId="{1AC78EF0-A95B-416E-999E-CB374A25212A}">
      <dgm:prSet phldrT="[Tekst]" custT="1"/>
      <dgm:spPr>
        <a:solidFill>
          <a:schemeClr val="lt1">
            <a:hueOff val="0"/>
            <a:satOff val="0"/>
            <a:lumOff val="0"/>
            <a:alpha val="74000"/>
          </a:schemeClr>
        </a:solidFill>
      </dgm:spPr>
      <dgm:t>
        <a:bodyPr/>
        <a:lstStyle/>
        <a:p>
          <a:pPr algn="ctr"/>
          <a:r>
            <a:rPr lang="pl-PL" sz="2400" b="1" dirty="0"/>
            <a:t>full capacity for acts in law</a:t>
          </a:r>
          <a:endParaRPr lang="en-GB" sz="2400" b="1" dirty="0"/>
        </a:p>
      </dgm:t>
    </dgm:pt>
    <dgm:pt modelId="{E928DA83-8512-4EC9-850D-405BD76B7F85}" type="parTrans" cxnId="{9A305787-9C1E-476B-A361-F06CAAEE7DFB}">
      <dgm:prSet/>
      <dgm:spPr/>
      <dgm:t>
        <a:bodyPr/>
        <a:lstStyle/>
        <a:p>
          <a:endParaRPr lang="en-GB"/>
        </a:p>
      </dgm:t>
    </dgm:pt>
    <dgm:pt modelId="{CDE775CD-6E65-466B-B6A6-1153729E6A85}" type="sibTrans" cxnId="{9A305787-9C1E-476B-A361-F06CAAEE7DFB}">
      <dgm:prSet/>
      <dgm:spPr/>
      <dgm:t>
        <a:bodyPr/>
        <a:lstStyle/>
        <a:p>
          <a:endParaRPr lang="en-GB"/>
        </a:p>
      </dgm:t>
    </dgm:pt>
    <dgm:pt modelId="{911BB972-ACDD-48CC-B72D-9FE81DD14588}">
      <dgm:prSet phldrT="[Tekst]" custT="1"/>
      <dgm:spPr>
        <a:solidFill>
          <a:schemeClr val="l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pPr algn="ctr"/>
          <a:r>
            <a:rPr lang="pl-PL" sz="2400" dirty="0"/>
            <a:t>accordance with legal regulations and </a:t>
          </a:r>
          <a:r>
            <a:rPr lang="pl-PL" sz="2400" b="1" dirty="0"/>
            <a:t>principles of community life</a:t>
          </a:r>
          <a:endParaRPr lang="en-GB" sz="2400" b="1" dirty="0"/>
        </a:p>
      </dgm:t>
    </dgm:pt>
    <dgm:pt modelId="{C926F43A-E5DC-420C-86EB-A5CB79FF4A7B}" type="parTrans" cxnId="{623E4461-C3BF-4858-8967-D24C58FB62D7}">
      <dgm:prSet/>
      <dgm:spPr/>
      <dgm:t>
        <a:bodyPr/>
        <a:lstStyle/>
        <a:p>
          <a:endParaRPr lang="en-GB"/>
        </a:p>
      </dgm:t>
    </dgm:pt>
    <dgm:pt modelId="{4931F1E7-4857-4AD1-9C95-31931AE28221}" type="sibTrans" cxnId="{623E4461-C3BF-4858-8967-D24C58FB62D7}">
      <dgm:prSet/>
      <dgm:spPr/>
      <dgm:t>
        <a:bodyPr/>
        <a:lstStyle/>
        <a:p>
          <a:endParaRPr lang="en-GB"/>
        </a:p>
      </dgm:t>
    </dgm:pt>
    <dgm:pt modelId="{5DAC879A-8321-4B9B-B159-AE0DB04FE4EA}" type="pres">
      <dgm:prSet presAssocID="{C2C9046E-EAAD-4C33-A414-0FC7A431200D}" presName="linear" presStyleCnt="0">
        <dgm:presLayoutVars>
          <dgm:animLvl val="lvl"/>
          <dgm:resizeHandles val="exact"/>
        </dgm:presLayoutVars>
      </dgm:prSet>
      <dgm:spPr/>
    </dgm:pt>
    <dgm:pt modelId="{3B21190C-6C20-4FC5-8999-AFBFE48573AB}" type="pres">
      <dgm:prSet presAssocID="{1AC78EF0-A95B-416E-999E-CB374A25212A}" presName="parentText" presStyleLbl="node1" presStyleIdx="0" presStyleCnt="4" custLinFactY="-43101" custLinFactNeighborX="-679" custLinFactNeighborY="-100000">
        <dgm:presLayoutVars>
          <dgm:chMax val="0"/>
          <dgm:bulletEnabled val="1"/>
        </dgm:presLayoutVars>
      </dgm:prSet>
      <dgm:spPr>
        <a:prstGeom prst="flowChartProcess">
          <a:avLst/>
        </a:prstGeom>
      </dgm:spPr>
    </dgm:pt>
    <dgm:pt modelId="{51ED907A-A4FD-49B4-BC8E-E2CF61373602}" type="pres">
      <dgm:prSet presAssocID="{CDE775CD-6E65-466B-B6A6-1153729E6A85}" presName="spacer" presStyleCnt="0"/>
      <dgm:spPr/>
    </dgm:pt>
    <dgm:pt modelId="{7E47116B-A5BB-4F35-A97B-6300162B5919}" type="pres">
      <dgm:prSet presAssocID="{E6244CCF-C1C4-4428-A041-C88BA9091772}" presName="parentText" presStyleLbl="node1" presStyleIdx="1" presStyleCnt="4" custLinFactNeighborX="0" custLinFactNeighborY="-4628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1853A03-4446-48BC-B016-B07E36381B1A}" type="pres">
      <dgm:prSet presAssocID="{5F7B1E35-2175-4F58-827C-C9754C3D3E37}" presName="spacer" presStyleCnt="0"/>
      <dgm:spPr/>
    </dgm:pt>
    <dgm:pt modelId="{F2D2793C-57DC-4932-AD00-2D2AF782C3F6}" type="pres">
      <dgm:prSet presAssocID="{911BB972-ACDD-48CC-B72D-9FE81DD14588}" presName="parentText" presStyleLbl="node1" presStyleIdx="2" presStyleCnt="4" custLinFactNeighborX="136" custLinFactNeighborY="-76966">
        <dgm:presLayoutVars>
          <dgm:chMax val="0"/>
          <dgm:bulletEnabled val="1"/>
        </dgm:presLayoutVars>
      </dgm:prSet>
      <dgm:spPr>
        <a:prstGeom prst="flowChartProcess">
          <a:avLst/>
        </a:prstGeom>
      </dgm:spPr>
    </dgm:pt>
    <dgm:pt modelId="{1352122A-C49B-4CD4-9D04-FCC5C9EA8447}" type="pres">
      <dgm:prSet presAssocID="{4931F1E7-4857-4AD1-9C95-31931AE28221}" presName="spacer" presStyleCnt="0"/>
      <dgm:spPr/>
    </dgm:pt>
    <dgm:pt modelId="{C93ED601-D0B7-460D-8936-61489846C904}" type="pres">
      <dgm:prSet presAssocID="{1AB0000A-A670-46CC-9A1E-5F9E79A0680A}" presName="parentText" presStyleLbl="node1" presStyleIdx="3" presStyleCnt="4" custLinFactY="-2545" custLinFactNeighborX="0" custLinFactNeighborY="-100000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9AC96C00-02C4-4A33-A6C9-0F773FB6B727}" srcId="{C2C9046E-EAAD-4C33-A414-0FC7A431200D}" destId="{E6244CCF-C1C4-4428-A041-C88BA9091772}" srcOrd="1" destOrd="0" parTransId="{DFC44761-2C75-41C2-871B-653ED127CE2A}" sibTransId="{5F7B1E35-2175-4F58-827C-C9754C3D3E37}"/>
    <dgm:cxn modelId="{AB71D421-C102-46BD-94C9-674E0791AAE0}" type="presOf" srcId="{E6244CCF-C1C4-4428-A041-C88BA9091772}" destId="{7E47116B-A5BB-4F35-A97B-6300162B5919}" srcOrd="0" destOrd="0" presId="urn:microsoft.com/office/officeart/2005/8/layout/vList2"/>
    <dgm:cxn modelId="{64EE0725-AA64-42E3-81E5-4E10A4DAA26E}" type="presOf" srcId="{1AB0000A-A670-46CC-9A1E-5F9E79A0680A}" destId="{C93ED601-D0B7-460D-8936-61489846C904}" srcOrd="0" destOrd="0" presId="urn:microsoft.com/office/officeart/2005/8/layout/vList2"/>
    <dgm:cxn modelId="{623E4461-C3BF-4858-8967-D24C58FB62D7}" srcId="{C2C9046E-EAAD-4C33-A414-0FC7A431200D}" destId="{911BB972-ACDD-48CC-B72D-9FE81DD14588}" srcOrd="2" destOrd="0" parTransId="{C926F43A-E5DC-420C-86EB-A5CB79FF4A7B}" sibTransId="{4931F1E7-4857-4AD1-9C95-31931AE28221}"/>
    <dgm:cxn modelId="{9A305787-9C1E-476B-A361-F06CAAEE7DFB}" srcId="{C2C9046E-EAAD-4C33-A414-0FC7A431200D}" destId="{1AC78EF0-A95B-416E-999E-CB374A25212A}" srcOrd="0" destOrd="0" parTransId="{E928DA83-8512-4EC9-850D-405BD76B7F85}" sibTransId="{CDE775CD-6E65-466B-B6A6-1153729E6A85}"/>
    <dgm:cxn modelId="{659D9CAE-4FFB-4417-84F5-A6D69797800F}" type="presOf" srcId="{C2C9046E-EAAD-4C33-A414-0FC7A431200D}" destId="{5DAC879A-8321-4B9B-B159-AE0DB04FE4EA}" srcOrd="0" destOrd="0" presId="urn:microsoft.com/office/officeart/2005/8/layout/vList2"/>
    <dgm:cxn modelId="{C90EB9AF-DFE4-4A3D-A03D-801F91E020C1}" srcId="{C2C9046E-EAAD-4C33-A414-0FC7A431200D}" destId="{1AB0000A-A670-46CC-9A1E-5F9E79A0680A}" srcOrd="3" destOrd="0" parTransId="{2A93D4B8-A3EE-421A-8242-BC4BDBB29A7E}" sibTransId="{FA3B18A5-818E-4045-B8DA-A7EF58A8B3CC}"/>
    <dgm:cxn modelId="{5B9F77B9-B861-4958-BD9C-E340348084FE}" type="presOf" srcId="{1AC78EF0-A95B-416E-999E-CB374A25212A}" destId="{3B21190C-6C20-4FC5-8999-AFBFE48573AB}" srcOrd="0" destOrd="0" presId="urn:microsoft.com/office/officeart/2005/8/layout/vList2"/>
    <dgm:cxn modelId="{08C4CFEC-DDAE-41AC-95A0-51519AEC5081}" type="presOf" srcId="{911BB972-ACDD-48CC-B72D-9FE81DD14588}" destId="{F2D2793C-57DC-4932-AD00-2D2AF782C3F6}" srcOrd="0" destOrd="0" presId="urn:microsoft.com/office/officeart/2005/8/layout/vList2"/>
    <dgm:cxn modelId="{B2D5A524-282D-47EF-A10E-6486D617DAE1}" type="presParOf" srcId="{5DAC879A-8321-4B9B-B159-AE0DB04FE4EA}" destId="{3B21190C-6C20-4FC5-8999-AFBFE48573AB}" srcOrd="0" destOrd="0" presId="urn:microsoft.com/office/officeart/2005/8/layout/vList2"/>
    <dgm:cxn modelId="{AA8649BF-EAFA-477A-8BAF-F0DAE1B28098}" type="presParOf" srcId="{5DAC879A-8321-4B9B-B159-AE0DB04FE4EA}" destId="{51ED907A-A4FD-49B4-BC8E-E2CF61373602}" srcOrd="1" destOrd="0" presId="urn:microsoft.com/office/officeart/2005/8/layout/vList2"/>
    <dgm:cxn modelId="{2519208E-A085-4204-9025-1E85385E3373}" type="presParOf" srcId="{5DAC879A-8321-4B9B-B159-AE0DB04FE4EA}" destId="{7E47116B-A5BB-4F35-A97B-6300162B5919}" srcOrd="2" destOrd="0" presId="urn:microsoft.com/office/officeart/2005/8/layout/vList2"/>
    <dgm:cxn modelId="{85633438-F649-43CB-8DDA-01C7CA59B921}" type="presParOf" srcId="{5DAC879A-8321-4B9B-B159-AE0DB04FE4EA}" destId="{A1853A03-4446-48BC-B016-B07E36381B1A}" srcOrd="3" destOrd="0" presId="urn:microsoft.com/office/officeart/2005/8/layout/vList2"/>
    <dgm:cxn modelId="{5B8179D4-9F38-4677-95DE-D8222F48DE5C}" type="presParOf" srcId="{5DAC879A-8321-4B9B-B159-AE0DB04FE4EA}" destId="{F2D2793C-57DC-4932-AD00-2D2AF782C3F6}" srcOrd="4" destOrd="0" presId="urn:microsoft.com/office/officeart/2005/8/layout/vList2"/>
    <dgm:cxn modelId="{0F1DA719-D78D-41EA-B72B-CFB13495CBDD}" type="presParOf" srcId="{5DAC879A-8321-4B9B-B159-AE0DB04FE4EA}" destId="{1352122A-C49B-4CD4-9D04-FCC5C9EA8447}" srcOrd="5" destOrd="0" presId="urn:microsoft.com/office/officeart/2005/8/layout/vList2"/>
    <dgm:cxn modelId="{00095200-19DE-4D7E-A0F8-10EFFF1BDF6F}" type="presParOf" srcId="{5DAC879A-8321-4B9B-B159-AE0DB04FE4EA}" destId="{C93ED601-D0B7-460D-8936-61489846C904}" srcOrd="6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B6EBBF-24C3-40FF-9047-53B57B8798E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A29AF50-E800-4EB3-8EB5-388C0616F230}">
      <dgm:prSet custT="1"/>
      <dgm:spPr/>
      <dgm:t>
        <a:bodyPr/>
        <a:lstStyle/>
        <a:p>
          <a:r>
            <a:rPr lang="pl-PL" sz="2400" baseline="0" dirty="0"/>
            <a:t>contract agreed upon by all the heirs </a:t>
          </a:r>
          <a:endParaRPr lang="en-US" sz="2400" dirty="0"/>
        </a:p>
      </dgm:t>
    </dgm:pt>
    <dgm:pt modelId="{C11F4278-0892-4E61-BB4F-80DE7C7E0BF7}" type="parTrans" cxnId="{1077825E-B2DC-4ADE-8EDF-C3D7FF22ED8C}">
      <dgm:prSet/>
      <dgm:spPr/>
      <dgm:t>
        <a:bodyPr/>
        <a:lstStyle/>
        <a:p>
          <a:endParaRPr lang="en-US"/>
        </a:p>
      </dgm:t>
    </dgm:pt>
    <dgm:pt modelId="{F9043BE5-F1F0-485B-90FD-776D96DBF3F9}" type="sibTrans" cxnId="{1077825E-B2DC-4ADE-8EDF-C3D7FF22ED8C}">
      <dgm:prSet/>
      <dgm:spPr/>
      <dgm:t>
        <a:bodyPr/>
        <a:lstStyle/>
        <a:p>
          <a:endParaRPr lang="en-US"/>
        </a:p>
      </dgm:t>
    </dgm:pt>
    <dgm:pt modelId="{453EBD2E-EB06-45FD-B63F-8DFFC34C8583}">
      <dgm:prSet custT="1"/>
      <dgm:spPr/>
      <dgm:t>
        <a:bodyPr/>
        <a:lstStyle/>
        <a:p>
          <a:r>
            <a:rPr lang="pl-PL" sz="2400" dirty="0" err="1"/>
            <a:t>decision</a:t>
          </a:r>
          <a:r>
            <a:rPr lang="pl-PL" sz="2400" dirty="0"/>
            <a:t> of the </a:t>
          </a:r>
          <a:r>
            <a:rPr lang="pl-PL" sz="2400" dirty="0" err="1"/>
            <a:t>court</a:t>
          </a:r>
          <a:r>
            <a:rPr lang="pl-PL" sz="2400" dirty="0"/>
            <a:t> </a:t>
          </a:r>
          <a:endParaRPr lang="en-US" sz="2400" dirty="0"/>
        </a:p>
      </dgm:t>
    </dgm:pt>
    <dgm:pt modelId="{273BD89C-97E4-4F80-8175-EBDA45991E37}" type="parTrans" cxnId="{B8F364A5-7B7C-4B59-BA8D-7840A12B12A9}">
      <dgm:prSet/>
      <dgm:spPr/>
      <dgm:t>
        <a:bodyPr/>
        <a:lstStyle/>
        <a:p>
          <a:endParaRPr lang="en-US"/>
        </a:p>
      </dgm:t>
    </dgm:pt>
    <dgm:pt modelId="{13DF50A9-2362-47F2-8A51-37308896F0D9}" type="sibTrans" cxnId="{B8F364A5-7B7C-4B59-BA8D-7840A12B12A9}">
      <dgm:prSet/>
      <dgm:spPr/>
      <dgm:t>
        <a:bodyPr/>
        <a:lstStyle/>
        <a:p>
          <a:endParaRPr lang="en-US"/>
        </a:p>
      </dgm:t>
    </dgm:pt>
    <dgm:pt modelId="{5CA54299-9D64-4F27-96C3-1216F5116502}" type="pres">
      <dgm:prSet presAssocID="{84B6EBBF-24C3-40FF-9047-53B57B8798E5}" presName="root" presStyleCnt="0">
        <dgm:presLayoutVars>
          <dgm:dir/>
          <dgm:resizeHandles val="exact"/>
        </dgm:presLayoutVars>
      </dgm:prSet>
      <dgm:spPr/>
    </dgm:pt>
    <dgm:pt modelId="{60C9F60C-F8C0-4028-A7BA-969116AF22EE}" type="pres">
      <dgm:prSet presAssocID="{8A29AF50-E800-4EB3-8EB5-388C0616F230}" presName="compNode" presStyleCnt="0"/>
      <dgm:spPr/>
    </dgm:pt>
    <dgm:pt modelId="{771D819B-1D11-4043-BB73-CA7F57F076D9}" type="pres">
      <dgm:prSet presAssocID="{8A29AF50-E800-4EB3-8EB5-388C0616F230}" presName="iconRect" presStyleLbl="node1" presStyleIdx="0" presStyleCnt="2" custLinFactX="100000" custLinFactNeighborX="155568" custLinFactNeighborY="682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łotek sędziowski"/>
        </a:ext>
      </dgm:extLst>
    </dgm:pt>
    <dgm:pt modelId="{68AD29A4-5D5E-496A-935B-50EA21CB3A87}" type="pres">
      <dgm:prSet presAssocID="{8A29AF50-E800-4EB3-8EB5-388C0616F230}" presName="spaceRect" presStyleCnt="0"/>
      <dgm:spPr/>
    </dgm:pt>
    <dgm:pt modelId="{85C88A6E-3DEA-4570-8B37-8191676A9E73}" type="pres">
      <dgm:prSet presAssocID="{8A29AF50-E800-4EB3-8EB5-388C0616F230}" presName="textRect" presStyleLbl="revTx" presStyleIdx="0" presStyleCnt="2">
        <dgm:presLayoutVars>
          <dgm:chMax val="1"/>
          <dgm:chPref val="1"/>
        </dgm:presLayoutVars>
      </dgm:prSet>
      <dgm:spPr/>
    </dgm:pt>
    <dgm:pt modelId="{ACE839BA-8333-43E9-846F-8782AE4A9CC7}" type="pres">
      <dgm:prSet presAssocID="{F9043BE5-F1F0-485B-90FD-776D96DBF3F9}" presName="sibTrans" presStyleCnt="0"/>
      <dgm:spPr/>
    </dgm:pt>
    <dgm:pt modelId="{B8B942EE-EB3A-49CE-8EAE-F1FA340BC8A6}" type="pres">
      <dgm:prSet presAssocID="{453EBD2E-EB06-45FD-B63F-8DFFC34C8583}" presName="compNode" presStyleCnt="0"/>
      <dgm:spPr/>
    </dgm:pt>
    <dgm:pt modelId="{43935C37-27D7-46E6-A7CA-86AE89D1F23B}" type="pres">
      <dgm:prSet presAssocID="{453EBD2E-EB06-45FD-B63F-8DFFC34C8583}" presName="iconRect" presStyleLbl="node1" presStyleIdx="1" presStyleCnt="2" custLinFactX="-100000" custLinFactNeighborX="-161265" custLinFactNeighborY="753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ścisk dłoni z wypełnieniem pełnym"/>
        </a:ext>
      </dgm:extLst>
    </dgm:pt>
    <dgm:pt modelId="{41F15AA1-5ACD-4A36-8ABE-84C3A7CFBEC2}" type="pres">
      <dgm:prSet presAssocID="{453EBD2E-EB06-45FD-B63F-8DFFC34C8583}" presName="spaceRect" presStyleCnt="0"/>
      <dgm:spPr/>
    </dgm:pt>
    <dgm:pt modelId="{95B2DED6-9F07-42AE-9388-51A2598D795E}" type="pres">
      <dgm:prSet presAssocID="{453EBD2E-EB06-45FD-B63F-8DFFC34C858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5F10F1D-2557-4302-B464-840A516A10B5}" type="presOf" srcId="{453EBD2E-EB06-45FD-B63F-8DFFC34C8583}" destId="{95B2DED6-9F07-42AE-9388-51A2598D795E}" srcOrd="0" destOrd="0" presId="urn:microsoft.com/office/officeart/2018/2/layout/IconLabelList"/>
    <dgm:cxn modelId="{A0B8C734-454E-4FEF-838B-31FBF3F0F65A}" type="presOf" srcId="{84B6EBBF-24C3-40FF-9047-53B57B8798E5}" destId="{5CA54299-9D64-4F27-96C3-1216F5116502}" srcOrd="0" destOrd="0" presId="urn:microsoft.com/office/officeart/2018/2/layout/IconLabelList"/>
    <dgm:cxn modelId="{1077825E-B2DC-4ADE-8EDF-C3D7FF22ED8C}" srcId="{84B6EBBF-24C3-40FF-9047-53B57B8798E5}" destId="{8A29AF50-E800-4EB3-8EB5-388C0616F230}" srcOrd="0" destOrd="0" parTransId="{C11F4278-0892-4E61-BB4F-80DE7C7E0BF7}" sibTransId="{F9043BE5-F1F0-485B-90FD-776D96DBF3F9}"/>
    <dgm:cxn modelId="{B8F364A5-7B7C-4B59-BA8D-7840A12B12A9}" srcId="{84B6EBBF-24C3-40FF-9047-53B57B8798E5}" destId="{453EBD2E-EB06-45FD-B63F-8DFFC34C8583}" srcOrd="1" destOrd="0" parTransId="{273BD89C-97E4-4F80-8175-EBDA45991E37}" sibTransId="{13DF50A9-2362-47F2-8A51-37308896F0D9}"/>
    <dgm:cxn modelId="{CD5031DA-1124-40A4-AB2E-3BE1B8AFB4A1}" type="presOf" srcId="{8A29AF50-E800-4EB3-8EB5-388C0616F230}" destId="{85C88A6E-3DEA-4570-8B37-8191676A9E73}" srcOrd="0" destOrd="0" presId="urn:microsoft.com/office/officeart/2018/2/layout/IconLabelList"/>
    <dgm:cxn modelId="{B79A11D1-25D0-421C-A2CB-255EB002AFBD}" type="presParOf" srcId="{5CA54299-9D64-4F27-96C3-1216F5116502}" destId="{60C9F60C-F8C0-4028-A7BA-969116AF22EE}" srcOrd="0" destOrd="0" presId="urn:microsoft.com/office/officeart/2018/2/layout/IconLabelList"/>
    <dgm:cxn modelId="{36357BA3-56B9-410A-8B84-4B8B1658E5B9}" type="presParOf" srcId="{60C9F60C-F8C0-4028-A7BA-969116AF22EE}" destId="{771D819B-1D11-4043-BB73-CA7F57F076D9}" srcOrd="0" destOrd="0" presId="urn:microsoft.com/office/officeart/2018/2/layout/IconLabelList"/>
    <dgm:cxn modelId="{8BACB0C6-7757-41DC-AB5B-C7C4BCFE22D6}" type="presParOf" srcId="{60C9F60C-F8C0-4028-A7BA-969116AF22EE}" destId="{68AD29A4-5D5E-496A-935B-50EA21CB3A87}" srcOrd="1" destOrd="0" presId="urn:microsoft.com/office/officeart/2018/2/layout/IconLabelList"/>
    <dgm:cxn modelId="{0F7DD0D4-71EB-4A47-AD60-A56A1DADC36F}" type="presParOf" srcId="{60C9F60C-F8C0-4028-A7BA-969116AF22EE}" destId="{85C88A6E-3DEA-4570-8B37-8191676A9E73}" srcOrd="2" destOrd="0" presId="urn:microsoft.com/office/officeart/2018/2/layout/IconLabelList"/>
    <dgm:cxn modelId="{1BF752A2-7454-4A68-9162-96EF9A42C378}" type="presParOf" srcId="{5CA54299-9D64-4F27-96C3-1216F5116502}" destId="{ACE839BA-8333-43E9-846F-8782AE4A9CC7}" srcOrd="1" destOrd="0" presId="urn:microsoft.com/office/officeart/2018/2/layout/IconLabelList"/>
    <dgm:cxn modelId="{7FB1F482-7531-4741-A715-66FA5EF3F373}" type="presParOf" srcId="{5CA54299-9D64-4F27-96C3-1216F5116502}" destId="{B8B942EE-EB3A-49CE-8EAE-F1FA340BC8A6}" srcOrd="2" destOrd="0" presId="urn:microsoft.com/office/officeart/2018/2/layout/IconLabelList"/>
    <dgm:cxn modelId="{9ACDA9F8-EB9B-42B4-9543-5DE90A0F1F7E}" type="presParOf" srcId="{B8B942EE-EB3A-49CE-8EAE-F1FA340BC8A6}" destId="{43935C37-27D7-46E6-A7CA-86AE89D1F23B}" srcOrd="0" destOrd="0" presId="urn:microsoft.com/office/officeart/2018/2/layout/IconLabelList"/>
    <dgm:cxn modelId="{DB0E2CD7-D999-4A6D-A334-D75D1A4E4822}" type="presParOf" srcId="{B8B942EE-EB3A-49CE-8EAE-F1FA340BC8A6}" destId="{41F15AA1-5ACD-4A36-8ABE-84C3A7CFBEC2}" srcOrd="1" destOrd="0" presId="urn:microsoft.com/office/officeart/2018/2/layout/IconLabelList"/>
    <dgm:cxn modelId="{34F214E6-9B92-4128-9727-1BABE04E0FCF}" type="presParOf" srcId="{B8B942EE-EB3A-49CE-8EAE-F1FA340BC8A6}" destId="{95B2DED6-9F07-42AE-9388-51A2598D795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9E2C4-91A5-4859-B37C-41729D3C142B}">
      <dsp:nvSpPr>
        <dsp:cNvPr id="0" name=""/>
        <dsp:cNvSpPr/>
      </dsp:nvSpPr>
      <dsp:spPr>
        <a:xfrm>
          <a:off x="-6078199" y="-929994"/>
          <a:ext cx="7235539" cy="7235539"/>
        </a:xfrm>
        <a:prstGeom prst="blockArc">
          <a:avLst>
            <a:gd name="adj1" fmla="val 18900000"/>
            <a:gd name="adj2" fmla="val 2700000"/>
            <a:gd name="adj3" fmla="val 299"/>
          </a:avLst>
        </a:prstGeom>
        <a:noFill/>
        <a:ln w="34925" cap="flat" cmpd="sng" algn="in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2CF75-9E2C-4E2F-8D26-81CECF85C2C1}">
      <dsp:nvSpPr>
        <dsp:cNvPr id="0" name=""/>
        <dsp:cNvSpPr/>
      </dsp:nvSpPr>
      <dsp:spPr>
        <a:xfrm>
          <a:off x="605718" y="413272"/>
          <a:ext cx="4774860" cy="8269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6411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statutory succession</a:t>
          </a:r>
          <a:endParaRPr lang="en-GB" sz="3000" kern="1200" dirty="0"/>
        </a:p>
      </dsp:txBody>
      <dsp:txXfrm>
        <a:off x="605718" y="413272"/>
        <a:ext cx="4774860" cy="826974"/>
      </dsp:txXfrm>
    </dsp:sp>
    <dsp:sp modelId="{CE79697E-6591-43AF-8506-8A2913FB20B5}">
      <dsp:nvSpPr>
        <dsp:cNvPr id="0" name=""/>
        <dsp:cNvSpPr/>
      </dsp:nvSpPr>
      <dsp:spPr>
        <a:xfrm>
          <a:off x="147078" y="258379"/>
          <a:ext cx="1033718" cy="1033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99DE6E-E839-4F85-A752-CDCD25A350FF}">
      <dsp:nvSpPr>
        <dsp:cNvPr id="0" name=""/>
        <dsp:cNvSpPr/>
      </dsp:nvSpPr>
      <dsp:spPr>
        <a:xfrm>
          <a:off x="1079842" y="1653949"/>
          <a:ext cx="4300736" cy="8269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6411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division of inheritance</a:t>
          </a:r>
          <a:endParaRPr lang="en-GB" sz="3000" kern="1200" dirty="0"/>
        </a:p>
      </dsp:txBody>
      <dsp:txXfrm>
        <a:off x="1079842" y="1653949"/>
        <a:ext cx="4300736" cy="826974"/>
      </dsp:txXfrm>
    </dsp:sp>
    <dsp:sp modelId="{C4434237-7A9A-4083-BC91-28F0F5C383F4}">
      <dsp:nvSpPr>
        <dsp:cNvPr id="0" name=""/>
        <dsp:cNvSpPr/>
      </dsp:nvSpPr>
      <dsp:spPr>
        <a:xfrm>
          <a:off x="562983" y="1550577"/>
          <a:ext cx="1033718" cy="1033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064DF8-DE65-4BEB-9EAF-E712501F77E1}">
      <dsp:nvSpPr>
        <dsp:cNvPr id="0" name=""/>
        <dsp:cNvSpPr/>
      </dsp:nvSpPr>
      <dsp:spPr>
        <a:xfrm>
          <a:off x="1079842" y="2894626"/>
          <a:ext cx="4300736" cy="8269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6411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inheritance debts</a:t>
          </a:r>
          <a:endParaRPr lang="en-GB" sz="3000" kern="1200" dirty="0"/>
        </a:p>
      </dsp:txBody>
      <dsp:txXfrm>
        <a:off x="1079842" y="2894626"/>
        <a:ext cx="4300736" cy="826974"/>
      </dsp:txXfrm>
    </dsp:sp>
    <dsp:sp modelId="{C74D9F63-F541-4B96-893A-8EE52F508108}">
      <dsp:nvSpPr>
        <dsp:cNvPr id="0" name=""/>
        <dsp:cNvSpPr/>
      </dsp:nvSpPr>
      <dsp:spPr>
        <a:xfrm>
          <a:off x="562983" y="2791254"/>
          <a:ext cx="1033718" cy="1033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7966E-A00D-4EF4-876C-D922B73D8BDD}">
      <dsp:nvSpPr>
        <dsp:cNvPr id="0" name=""/>
        <dsp:cNvSpPr/>
      </dsp:nvSpPr>
      <dsp:spPr>
        <a:xfrm>
          <a:off x="605718" y="4135303"/>
          <a:ext cx="4774860" cy="8269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56411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inheritance proceedings</a:t>
          </a:r>
        </a:p>
      </dsp:txBody>
      <dsp:txXfrm>
        <a:off x="605718" y="4135303"/>
        <a:ext cx="4774860" cy="826974"/>
      </dsp:txXfrm>
    </dsp:sp>
    <dsp:sp modelId="{3A0D0BC5-75FD-4663-87D9-443923DAF450}">
      <dsp:nvSpPr>
        <dsp:cNvPr id="0" name=""/>
        <dsp:cNvSpPr/>
      </dsp:nvSpPr>
      <dsp:spPr>
        <a:xfrm>
          <a:off x="69115" y="4031931"/>
          <a:ext cx="1033718" cy="1033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02993-558E-4B94-A9AA-511FF576809A}">
      <dsp:nvSpPr>
        <dsp:cNvPr id="0" name=""/>
        <dsp:cNvSpPr/>
      </dsp:nvSpPr>
      <dsp:spPr>
        <a:xfrm>
          <a:off x="0" y="148571"/>
          <a:ext cx="1748385" cy="874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b="1" kern="1200" dirty="0"/>
            <a:t>devisor</a:t>
          </a:r>
          <a:endParaRPr lang="en-GB" sz="2700" b="1" kern="1200" dirty="0"/>
        </a:p>
      </dsp:txBody>
      <dsp:txXfrm>
        <a:off x="0" y="148571"/>
        <a:ext cx="1748385" cy="874192"/>
      </dsp:txXfrm>
    </dsp:sp>
    <dsp:sp modelId="{45A5C57A-579D-48B4-8F77-1F3E1DFA2CB0}">
      <dsp:nvSpPr>
        <dsp:cNvPr id="0" name=""/>
        <dsp:cNvSpPr/>
      </dsp:nvSpPr>
      <dsp:spPr>
        <a:xfrm>
          <a:off x="174838" y="1022763"/>
          <a:ext cx="175585" cy="655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644"/>
              </a:lnTo>
              <a:lnTo>
                <a:pt x="175585" y="655644"/>
              </a:lnTo>
            </a:path>
          </a:pathLst>
        </a:custGeom>
        <a:noFill/>
        <a:ln w="34925" cap="flat" cmpd="sng" algn="in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FFC88A-F5AB-4EA7-A4F1-D84BE3E2B17E}">
      <dsp:nvSpPr>
        <dsp:cNvPr id="0" name=""/>
        <dsp:cNvSpPr/>
      </dsp:nvSpPr>
      <dsp:spPr>
        <a:xfrm>
          <a:off x="350424" y="1241311"/>
          <a:ext cx="1398708" cy="874192"/>
        </a:xfrm>
        <a:prstGeom prst="rect">
          <a:avLst/>
        </a:prstGeom>
        <a:solidFill>
          <a:schemeClr val="bg1">
            <a:lumMod val="95000"/>
            <a:alpha val="8000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a natural person</a:t>
          </a:r>
          <a:endParaRPr lang="en-GB" sz="2000" kern="1200" dirty="0"/>
        </a:p>
      </dsp:txBody>
      <dsp:txXfrm>
        <a:off x="350424" y="1241311"/>
        <a:ext cx="1398708" cy="874192"/>
      </dsp:txXfrm>
    </dsp:sp>
    <dsp:sp modelId="{D53B5345-5EAE-4509-9C11-20686EAF3BF9}">
      <dsp:nvSpPr>
        <dsp:cNvPr id="0" name=""/>
        <dsp:cNvSpPr/>
      </dsp:nvSpPr>
      <dsp:spPr>
        <a:xfrm>
          <a:off x="2186228" y="148571"/>
          <a:ext cx="1748385" cy="874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dirty="0"/>
            <a:t>inheritance</a:t>
          </a:r>
          <a:endParaRPr lang="en-GB" sz="2700" kern="1200" dirty="0"/>
        </a:p>
      </dsp:txBody>
      <dsp:txXfrm>
        <a:off x="2186228" y="148571"/>
        <a:ext cx="1748385" cy="874192"/>
      </dsp:txXfrm>
    </dsp:sp>
    <dsp:sp modelId="{1C386FF2-2CA0-4EAC-97A0-CA8B730B6A26}">
      <dsp:nvSpPr>
        <dsp:cNvPr id="0" name=""/>
        <dsp:cNvSpPr/>
      </dsp:nvSpPr>
      <dsp:spPr>
        <a:xfrm>
          <a:off x="4371709" y="148571"/>
          <a:ext cx="1748385" cy="874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dirty="0"/>
            <a:t>heir</a:t>
          </a:r>
          <a:endParaRPr lang="en-GB" sz="2700" kern="1200" dirty="0"/>
        </a:p>
      </dsp:txBody>
      <dsp:txXfrm>
        <a:off x="4371709" y="148571"/>
        <a:ext cx="1748385" cy="874192"/>
      </dsp:txXfrm>
    </dsp:sp>
    <dsp:sp modelId="{3B84754A-132D-442A-9EBE-B33E13A9BDD4}">
      <dsp:nvSpPr>
        <dsp:cNvPr id="0" name=""/>
        <dsp:cNvSpPr/>
      </dsp:nvSpPr>
      <dsp:spPr>
        <a:xfrm>
          <a:off x="4546548" y="1022763"/>
          <a:ext cx="174838" cy="655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644"/>
              </a:lnTo>
              <a:lnTo>
                <a:pt x="174838" y="655644"/>
              </a:lnTo>
            </a:path>
          </a:pathLst>
        </a:custGeom>
        <a:noFill/>
        <a:ln w="34925" cap="flat" cmpd="sng" algn="in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307113-C5CB-42A8-9068-F43422617E20}">
      <dsp:nvSpPr>
        <dsp:cNvPr id="0" name=""/>
        <dsp:cNvSpPr/>
      </dsp:nvSpPr>
      <dsp:spPr>
        <a:xfrm>
          <a:off x="4721386" y="1241311"/>
          <a:ext cx="1398708" cy="874192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a natural person</a:t>
          </a:r>
          <a:endParaRPr lang="en-GB" sz="2000" kern="1200" dirty="0"/>
        </a:p>
      </dsp:txBody>
      <dsp:txXfrm>
        <a:off x="4721386" y="1241311"/>
        <a:ext cx="1398708" cy="874192"/>
      </dsp:txXfrm>
    </dsp:sp>
    <dsp:sp modelId="{2BA4DDFB-1A45-4EBE-937D-14F828ECC76C}">
      <dsp:nvSpPr>
        <dsp:cNvPr id="0" name=""/>
        <dsp:cNvSpPr/>
      </dsp:nvSpPr>
      <dsp:spPr>
        <a:xfrm>
          <a:off x="4546548" y="1022763"/>
          <a:ext cx="174838" cy="17483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8385"/>
              </a:lnTo>
              <a:lnTo>
                <a:pt x="174838" y="1748385"/>
              </a:lnTo>
            </a:path>
          </a:pathLst>
        </a:custGeom>
        <a:noFill/>
        <a:ln w="34925" cap="flat" cmpd="sng" algn="in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E3B1CE-D329-4D63-81BA-6E0ED12C35CA}">
      <dsp:nvSpPr>
        <dsp:cNvPr id="0" name=""/>
        <dsp:cNvSpPr/>
      </dsp:nvSpPr>
      <dsp:spPr>
        <a:xfrm>
          <a:off x="4721386" y="2334052"/>
          <a:ext cx="1398708" cy="874192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a legal person</a:t>
          </a:r>
          <a:endParaRPr lang="en-GB" sz="2000" kern="1200" dirty="0"/>
        </a:p>
      </dsp:txBody>
      <dsp:txXfrm>
        <a:off x="4721386" y="2334052"/>
        <a:ext cx="1398708" cy="874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D7DDD-6D26-4F1E-9546-93E84802F719}">
      <dsp:nvSpPr>
        <dsp:cNvPr id="0" name=""/>
        <dsp:cNvSpPr/>
      </dsp:nvSpPr>
      <dsp:spPr>
        <a:xfrm>
          <a:off x="0" y="3356793"/>
          <a:ext cx="4622799" cy="738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baseline="0" dirty="0"/>
            <a:t>the deceased’s </a:t>
          </a:r>
          <a:r>
            <a:rPr lang="pl-PL" sz="2000" b="1" kern="1200" baseline="0" dirty="0"/>
            <a:t>grandparents</a:t>
          </a:r>
          <a:br>
            <a:rPr lang="pl-PL" sz="1700" kern="1200" baseline="0" dirty="0"/>
          </a:br>
          <a:r>
            <a:rPr lang="pl-PL" sz="1600" i="1" kern="1200" baseline="0" dirty="0"/>
            <a:t>(in absence of aforementioned).</a:t>
          </a:r>
          <a:endParaRPr lang="en-GB" sz="1700" i="1" kern="1200" dirty="0"/>
        </a:p>
      </dsp:txBody>
      <dsp:txXfrm>
        <a:off x="0" y="3356793"/>
        <a:ext cx="4622799" cy="738829"/>
      </dsp:txXfrm>
    </dsp:sp>
    <dsp:sp modelId="{79513A0A-0EA5-47F3-B3D7-5E306B9A35B9}">
      <dsp:nvSpPr>
        <dsp:cNvPr id="0" name=""/>
        <dsp:cNvSpPr/>
      </dsp:nvSpPr>
      <dsp:spPr>
        <a:xfrm rot="10800000">
          <a:off x="0" y="2251873"/>
          <a:ext cx="4622799" cy="113631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baseline="0" dirty="0"/>
            <a:t>the deceased’s </a:t>
          </a:r>
          <a:r>
            <a:rPr lang="pl-PL" sz="2000" b="1" kern="1200" baseline="0" dirty="0"/>
            <a:t>siblings</a:t>
          </a:r>
          <a:br>
            <a:rPr lang="pl-PL" sz="1700" kern="1200" baseline="0" dirty="0"/>
          </a:br>
          <a:r>
            <a:rPr lang="pl-PL" sz="1600" i="1" kern="1200" baseline="0" dirty="0"/>
            <a:t>(in absence of aforementioned)</a:t>
          </a:r>
          <a:endParaRPr lang="en-GB" sz="1600" i="1" kern="1200" dirty="0"/>
        </a:p>
      </dsp:txBody>
      <dsp:txXfrm rot="10800000">
        <a:off x="0" y="2251873"/>
        <a:ext cx="4622799" cy="738346"/>
      </dsp:txXfrm>
    </dsp:sp>
    <dsp:sp modelId="{109E7B97-9FC4-48C5-8B7B-2AF495D6EFF6}">
      <dsp:nvSpPr>
        <dsp:cNvPr id="0" name=""/>
        <dsp:cNvSpPr/>
      </dsp:nvSpPr>
      <dsp:spPr>
        <a:xfrm rot="10800000">
          <a:off x="0" y="1126636"/>
          <a:ext cx="4622799" cy="113631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baseline="0" dirty="0"/>
            <a:t>the deceased’s </a:t>
          </a:r>
          <a:r>
            <a:rPr lang="pl-PL" sz="2000" b="1" kern="1200" baseline="0" dirty="0"/>
            <a:t>parents</a:t>
          </a:r>
          <a:r>
            <a:rPr lang="pl-PL" sz="2000" kern="1200" baseline="0" dirty="0"/>
            <a:t> </a:t>
          </a:r>
          <a:br>
            <a:rPr lang="pl-PL" sz="1700" kern="1200" baseline="0" dirty="0"/>
          </a:br>
          <a:r>
            <a:rPr lang="pl-PL" sz="1600" i="1" kern="1200" baseline="0" dirty="0"/>
            <a:t>(in absence of aforementioned)</a:t>
          </a:r>
          <a:endParaRPr lang="en-GB" sz="1600" i="1" kern="1200" dirty="0"/>
        </a:p>
      </dsp:txBody>
      <dsp:txXfrm rot="10800000">
        <a:off x="0" y="1126636"/>
        <a:ext cx="4622799" cy="738346"/>
      </dsp:txXfrm>
    </dsp:sp>
    <dsp:sp modelId="{0EA9288B-596F-45EB-85D0-614673BF752F}">
      <dsp:nvSpPr>
        <dsp:cNvPr id="0" name=""/>
        <dsp:cNvSpPr/>
      </dsp:nvSpPr>
      <dsp:spPr>
        <a:xfrm rot="10800000">
          <a:off x="0" y="50181"/>
          <a:ext cx="4622799" cy="1136319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baseline="0" dirty="0"/>
            <a:t>the </a:t>
          </a:r>
          <a:r>
            <a:rPr lang="pl-PL" sz="2000" b="1" kern="1200" baseline="0" dirty="0"/>
            <a:t>children</a:t>
          </a:r>
          <a:r>
            <a:rPr lang="pl-PL" sz="2000" kern="1200" baseline="0" dirty="0"/>
            <a:t> and the </a:t>
          </a:r>
          <a:r>
            <a:rPr lang="pl-PL" sz="2000" b="1" kern="1200" baseline="0" dirty="0"/>
            <a:t>spouse</a:t>
          </a:r>
          <a:r>
            <a:rPr lang="pl-PL" sz="2000" kern="1200" baseline="0" dirty="0"/>
            <a:t> of the deceased</a:t>
          </a:r>
          <a:endParaRPr lang="en-GB" sz="2000" kern="1200" dirty="0"/>
        </a:p>
      </dsp:txBody>
      <dsp:txXfrm rot="10800000">
        <a:off x="0" y="50181"/>
        <a:ext cx="4622799" cy="7383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1190C-6C20-4FC5-8999-AFBFE48573AB}">
      <dsp:nvSpPr>
        <dsp:cNvPr id="0" name=""/>
        <dsp:cNvSpPr/>
      </dsp:nvSpPr>
      <dsp:spPr>
        <a:xfrm>
          <a:off x="0" y="0"/>
          <a:ext cx="4778716" cy="954720"/>
        </a:xfrm>
        <a:prstGeom prst="flowChartProcess">
          <a:avLst/>
        </a:prstGeom>
        <a:solidFill>
          <a:schemeClr val="lt1">
            <a:hueOff val="0"/>
            <a:satOff val="0"/>
            <a:lumOff val="0"/>
            <a:alpha val="74000"/>
          </a:schemeClr>
        </a:solidFill>
        <a:ln w="34925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full capacity for acts in law</a:t>
          </a:r>
          <a:endParaRPr lang="en-GB" sz="2400" b="1" kern="1200" dirty="0"/>
        </a:p>
      </dsp:txBody>
      <dsp:txXfrm>
        <a:off x="0" y="0"/>
        <a:ext cx="4778716" cy="954720"/>
      </dsp:txXfrm>
    </dsp:sp>
    <dsp:sp modelId="{7E47116B-A5BB-4F35-A97B-6300162B5919}">
      <dsp:nvSpPr>
        <dsp:cNvPr id="0" name=""/>
        <dsp:cNvSpPr/>
      </dsp:nvSpPr>
      <dsp:spPr>
        <a:xfrm>
          <a:off x="0" y="1052004"/>
          <a:ext cx="4778716" cy="954720"/>
        </a:xfrm>
        <a:prstGeom prst="rect">
          <a:avLst/>
        </a:prstGeom>
        <a:solidFill>
          <a:schemeClr val="lt1">
            <a:hueOff val="0"/>
            <a:satOff val="0"/>
            <a:lumOff val="0"/>
            <a:alpha val="74000"/>
          </a:schemeClr>
        </a:solidFill>
        <a:ln w="34925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counscious and free decision</a:t>
          </a:r>
          <a:endParaRPr lang="en-GB" sz="2400" kern="1200" dirty="0"/>
        </a:p>
      </dsp:txBody>
      <dsp:txXfrm>
        <a:off x="0" y="1052004"/>
        <a:ext cx="4778716" cy="954720"/>
      </dsp:txXfrm>
    </dsp:sp>
    <dsp:sp modelId="{F2D2793C-57DC-4932-AD00-2D2AF782C3F6}">
      <dsp:nvSpPr>
        <dsp:cNvPr id="0" name=""/>
        <dsp:cNvSpPr/>
      </dsp:nvSpPr>
      <dsp:spPr>
        <a:xfrm>
          <a:off x="0" y="2108537"/>
          <a:ext cx="4778716" cy="954720"/>
        </a:xfrm>
        <a:prstGeom prst="flowChartProcess">
          <a:avLst/>
        </a:prstGeom>
        <a:solidFill>
          <a:schemeClr val="lt1">
            <a:hueOff val="0"/>
            <a:satOff val="0"/>
            <a:lumOff val="0"/>
            <a:alpha val="75000"/>
          </a:schemeClr>
        </a:solidFill>
        <a:ln w="34925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accordance with legal regulations and </a:t>
          </a:r>
          <a:r>
            <a:rPr lang="pl-PL" sz="2400" b="1" kern="1200" dirty="0"/>
            <a:t>principles of community life</a:t>
          </a:r>
          <a:endParaRPr lang="en-GB" sz="2400" b="1" kern="1200" dirty="0"/>
        </a:p>
      </dsp:txBody>
      <dsp:txXfrm>
        <a:off x="0" y="2108537"/>
        <a:ext cx="4778716" cy="954720"/>
      </dsp:txXfrm>
    </dsp:sp>
    <dsp:sp modelId="{C93ED601-D0B7-460D-8936-61489846C904}">
      <dsp:nvSpPr>
        <dsp:cNvPr id="0" name=""/>
        <dsp:cNvSpPr/>
      </dsp:nvSpPr>
      <dsp:spPr>
        <a:xfrm>
          <a:off x="0" y="3152007"/>
          <a:ext cx="4778716" cy="954720"/>
        </a:xfrm>
        <a:prstGeom prst="rect">
          <a:avLst/>
        </a:prstGeom>
        <a:solidFill>
          <a:schemeClr val="lt1">
            <a:hueOff val="0"/>
            <a:satOff val="0"/>
            <a:lumOff val="0"/>
            <a:alpha val="74000"/>
          </a:schemeClr>
        </a:solidFill>
        <a:ln w="34925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required form</a:t>
          </a:r>
          <a:endParaRPr lang="en-GB" sz="2400" kern="1200" dirty="0"/>
        </a:p>
      </dsp:txBody>
      <dsp:txXfrm>
        <a:off x="0" y="3152007"/>
        <a:ext cx="4778716" cy="9547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D819B-1D11-4043-BB73-CA7F57F076D9}">
      <dsp:nvSpPr>
        <dsp:cNvPr id="0" name=""/>
        <dsp:cNvSpPr/>
      </dsp:nvSpPr>
      <dsp:spPr>
        <a:xfrm>
          <a:off x="6205676" y="146215"/>
          <a:ext cx="1873125" cy="187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C88A6E-3DEA-4570-8B37-8191676A9E73}">
      <dsp:nvSpPr>
        <dsp:cNvPr id="0" name=""/>
        <dsp:cNvSpPr/>
      </dsp:nvSpPr>
      <dsp:spPr>
        <a:xfrm>
          <a:off x="273881" y="2349209"/>
          <a:ext cx="41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baseline="0" dirty="0"/>
            <a:t>contract agreed upon by all the heirs </a:t>
          </a:r>
          <a:endParaRPr lang="en-US" sz="2400" kern="1200" dirty="0"/>
        </a:p>
      </dsp:txBody>
      <dsp:txXfrm>
        <a:off x="273881" y="2349209"/>
        <a:ext cx="4162500" cy="720000"/>
      </dsp:txXfrm>
    </dsp:sp>
    <dsp:sp modelId="{43935C37-27D7-46E6-A7CA-86AE89D1F23B}">
      <dsp:nvSpPr>
        <dsp:cNvPr id="0" name=""/>
        <dsp:cNvSpPr/>
      </dsp:nvSpPr>
      <dsp:spPr>
        <a:xfrm>
          <a:off x="1415686" y="159589"/>
          <a:ext cx="1873125" cy="1873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2DED6-9F07-42AE-9388-51A2598D795E}">
      <dsp:nvSpPr>
        <dsp:cNvPr id="0" name=""/>
        <dsp:cNvSpPr/>
      </dsp:nvSpPr>
      <dsp:spPr>
        <a:xfrm>
          <a:off x="5164818" y="2349209"/>
          <a:ext cx="41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 err="1"/>
            <a:t>decision</a:t>
          </a:r>
          <a:r>
            <a:rPr lang="pl-PL" sz="2400" kern="1200" dirty="0"/>
            <a:t> of the </a:t>
          </a:r>
          <a:r>
            <a:rPr lang="pl-PL" sz="2400" kern="1200" dirty="0" err="1"/>
            <a:t>court</a:t>
          </a:r>
          <a:r>
            <a:rPr lang="pl-PL" sz="2400" kern="1200" dirty="0"/>
            <a:t> </a:t>
          </a:r>
          <a:endParaRPr lang="en-US" sz="2400" kern="1200" dirty="0"/>
        </a:p>
      </dsp:txBody>
      <dsp:txXfrm>
        <a:off x="5164818" y="2349209"/>
        <a:ext cx="41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7A3EA-CD40-4967-AB6D-A4FB794473B1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C2CC8-867E-45F6-9076-ADF7E6DDA0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67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4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6.svg"/><Relationship Id="rId7" Type="http://schemas.openxmlformats.org/officeDocument/2006/relationships/diagramColors" Target="../diagrams/colors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Sekcja książek prawa w bibliotece">
            <a:extLst>
              <a:ext uri="{FF2B5EF4-FFF2-40B4-BE49-F238E27FC236}">
                <a16:creationId xmlns:a16="http://schemas.microsoft.com/office/drawing/2014/main" id="{9C9508F1-04C0-899A-F603-264EDE8F7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92" b="4323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EF1A96B9-F717-4812-9DB0-C99D99462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560" y="1137137"/>
            <a:ext cx="9867482" cy="4570327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226038F9-8CE0-4A41-9EF0-3A27023DE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BB5C5996-5C1E-4768-90AE-87BED835C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10884C9-3BBC-68A6-786A-35E9BF824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>
            <a:normAutofit/>
          </a:bodyPr>
          <a:lstStyle/>
          <a:p>
            <a:r>
              <a:rPr lang="en-GB" dirty="0"/>
              <a:t>Polish</a:t>
            </a:r>
            <a:r>
              <a:rPr lang="pl-PL" dirty="0"/>
              <a:t> </a:t>
            </a:r>
            <a:r>
              <a:rPr lang="en-GB" dirty="0"/>
              <a:t>inheritance</a:t>
            </a:r>
            <a:r>
              <a:rPr lang="pl-PL" dirty="0"/>
              <a:t> law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F78C807-B28E-B878-7BF4-5F7F803CD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rgbClr val="191B0E"/>
                </a:solidFill>
              </a:rPr>
              <a:t>in compliance with the provisions </a:t>
            </a:r>
            <a:br>
              <a:rPr lang="en-GB" dirty="0">
                <a:solidFill>
                  <a:srgbClr val="191B0E"/>
                </a:solidFill>
              </a:rPr>
            </a:br>
            <a:r>
              <a:rPr lang="en-GB" dirty="0">
                <a:solidFill>
                  <a:srgbClr val="191B0E"/>
                </a:solidFill>
              </a:rPr>
              <a:t>of the Civil Code (1964)</a:t>
            </a:r>
            <a:r>
              <a:rPr lang="pl-PL" dirty="0">
                <a:solidFill>
                  <a:srgbClr val="191B0E"/>
                </a:solidFill>
              </a:rPr>
              <a:t> and even more with the </a:t>
            </a:r>
            <a:r>
              <a:rPr lang="pl-PL" i="1" dirty="0">
                <a:solidFill>
                  <a:srgbClr val="191B0E"/>
                </a:solidFill>
              </a:rPr>
              <a:t>Legal English </a:t>
            </a:r>
            <a:r>
              <a:rPr lang="pl-PL" dirty="0">
                <a:solidFill>
                  <a:srgbClr val="191B0E"/>
                </a:solidFill>
              </a:rPr>
              <a:t>textbook by H. Sierocka, Warszawa 2014</a:t>
            </a:r>
            <a:endParaRPr lang="en-GB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38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8A5E0E-DF30-15BB-6212-A0DDBA30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DICTIONARY</a:t>
            </a:r>
            <a:endParaRPr lang="en-GB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03374B-66A3-254B-4F6F-6EEE3E3F8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57680"/>
            <a:ext cx="9601200" cy="4109720"/>
          </a:xfrm>
          <a:solidFill>
            <a:schemeClr val="bg2">
              <a:alpha val="58000"/>
            </a:schemeClr>
          </a:solidFill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D</a:t>
            </a:r>
            <a:r>
              <a:rPr lang="en-GB" sz="2400" b="1" dirty="0">
                <a:solidFill>
                  <a:schemeClr val="tx1"/>
                </a:solidFill>
              </a:rPr>
              <a:t>evolvement of rights and duties</a:t>
            </a:r>
            <a:r>
              <a:rPr lang="pl-PL" sz="2400" dirty="0">
                <a:solidFill>
                  <a:schemeClr val="tx1"/>
                </a:solidFill>
              </a:rPr>
              <a:t> = przekazanie praw i obowiązków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Statutory succession </a:t>
            </a:r>
            <a:r>
              <a:rPr lang="pl-PL" sz="2400" dirty="0">
                <a:solidFill>
                  <a:schemeClr val="tx1"/>
                </a:solidFill>
              </a:rPr>
              <a:t>= dziedziczenie ustawowe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Division of inheritance </a:t>
            </a:r>
            <a:r>
              <a:rPr lang="pl-PL" sz="2400" dirty="0">
                <a:solidFill>
                  <a:schemeClr val="tx1"/>
                </a:solidFill>
              </a:rPr>
              <a:t>= dział spadku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Inheritance debts </a:t>
            </a:r>
            <a:r>
              <a:rPr lang="pl-PL" sz="2400" dirty="0">
                <a:solidFill>
                  <a:schemeClr val="tx1"/>
                </a:solidFill>
              </a:rPr>
              <a:t>= długi spadkowe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Inheritance </a:t>
            </a:r>
            <a:r>
              <a:rPr lang="pl-PL" sz="2400" b="1" dirty="0" err="1">
                <a:solidFill>
                  <a:schemeClr val="tx1"/>
                </a:solidFill>
              </a:rPr>
              <a:t>proceedings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dirty="0">
                <a:solidFill>
                  <a:schemeClr val="tx1"/>
                </a:solidFill>
              </a:rPr>
              <a:t>= postępowanie spadkowe</a:t>
            </a:r>
          </a:p>
          <a:p>
            <a:pPr marL="0" indent="0">
              <a:buNone/>
            </a:pPr>
            <a:r>
              <a:rPr lang="pl-PL" sz="2400" b="1" dirty="0" err="1">
                <a:solidFill>
                  <a:schemeClr val="tx1"/>
                </a:solidFill>
              </a:rPr>
              <a:t>Devisor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dirty="0">
                <a:solidFill>
                  <a:schemeClr val="tx1"/>
                </a:solidFill>
              </a:rPr>
              <a:t>= spadkodawca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Inheritance</a:t>
            </a:r>
            <a:r>
              <a:rPr lang="pl-PL" sz="2400" dirty="0">
                <a:solidFill>
                  <a:schemeClr val="tx1"/>
                </a:solidFill>
              </a:rPr>
              <a:t> = spadek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Heir </a:t>
            </a:r>
            <a:r>
              <a:rPr lang="pl-PL" sz="2400" dirty="0">
                <a:solidFill>
                  <a:schemeClr val="tx1"/>
                </a:solidFill>
              </a:rPr>
              <a:t>= </a:t>
            </a:r>
            <a:r>
              <a:rPr lang="pl-PL" sz="2400" dirty="0" err="1">
                <a:solidFill>
                  <a:schemeClr val="tx1"/>
                </a:solidFill>
              </a:rPr>
              <a:t>spodkobierca</a:t>
            </a:r>
            <a:endParaRPr lang="pl-PL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Natural person </a:t>
            </a:r>
            <a:r>
              <a:rPr lang="pl-PL" sz="2400" dirty="0">
                <a:solidFill>
                  <a:schemeClr val="tx1"/>
                </a:solidFill>
              </a:rPr>
              <a:t>= osoba fizyczna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Legal person </a:t>
            </a:r>
            <a:r>
              <a:rPr lang="pl-PL" sz="2400" dirty="0">
                <a:solidFill>
                  <a:schemeClr val="tx1"/>
                </a:solidFill>
              </a:rPr>
              <a:t>= osoba prawna</a:t>
            </a:r>
          </a:p>
          <a:p>
            <a:pPr marL="0" indent="0">
              <a:buNone/>
            </a:pPr>
            <a:r>
              <a:rPr lang="pl-PL" sz="2400" b="1" dirty="0" err="1">
                <a:solidFill>
                  <a:schemeClr val="tx1"/>
                </a:solidFill>
              </a:rPr>
              <a:t>Deceased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dirty="0">
                <a:solidFill>
                  <a:schemeClr val="tx1"/>
                </a:solidFill>
              </a:rPr>
              <a:t>= zmarły</a:t>
            </a:r>
          </a:p>
          <a:p>
            <a:pPr marL="0" indent="0">
              <a:buNone/>
            </a:pPr>
            <a:r>
              <a:rPr lang="pl-PL" sz="2400" b="1" dirty="0" err="1">
                <a:solidFill>
                  <a:schemeClr val="tx1"/>
                </a:solidFill>
              </a:rPr>
              <a:t>Will</a:t>
            </a:r>
            <a:r>
              <a:rPr lang="pl-PL" sz="2400" dirty="0">
                <a:solidFill>
                  <a:schemeClr val="tx1"/>
                </a:solidFill>
              </a:rPr>
              <a:t> = testament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Entitled </a:t>
            </a:r>
            <a:r>
              <a:rPr lang="pl-PL" sz="2400" dirty="0">
                <a:solidFill>
                  <a:schemeClr val="tx1"/>
                </a:solidFill>
              </a:rPr>
              <a:t>= uprawniony</a:t>
            </a:r>
          </a:p>
        </p:txBody>
      </p:sp>
    </p:spTree>
    <p:extLst>
      <p:ext uri="{BB962C8B-B14F-4D97-AF65-F5344CB8AC3E}">
        <p14:creationId xmlns:p14="http://schemas.microsoft.com/office/powerpoint/2010/main" val="1252986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0DDE0F-B0F4-1ED8-4518-7B0F7CE8E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107440"/>
            <a:ext cx="9601200" cy="4759960"/>
          </a:xfrm>
          <a:solidFill>
            <a:schemeClr val="bg2">
              <a:alpha val="59000"/>
            </a:schemeClr>
          </a:solidFill>
        </p:spPr>
        <p:txBody>
          <a:bodyPr numCol="2"/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Testament succession </a:t>
            </a:r>
            <a:r>
              <a:rPr lang="pl-PL" sz="2400" dirty="0">
                <a:solidFill>
                  <a:schemeClr val="tx1"/>
                </a:solidFill>
              </a:rPr>
              <a:t>= dziedziczenie testamentowe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Take </a:t>
            </a:r>
            <a:r>
              <a:rPr lang="pl-PL" sz="2400" b="1" dirty="0" err="1">
                <a:solidFill>
                  <a:schemeClr val="tx1"/>
                </a:solidFill>
              </a:rPr>
              <a:t>precedence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b="1" dirty="0" err="1">
                <a:solidFill>
                  <a:schemeClr val="tx1"/>
                </a:solidFill>
              </a:rPr>
              <a:t>over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b="1" dirty="0" err="1">
                <a:solidFill>
                  <a:schemeClr val="tx1"/>
                </a:solidFill>
              </a:rPr>
              <a:t>sth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dirty="0">
                <a:solidFill>
                  <a:schemeClr val="tx1"/>
                </a:solidFill>
              </a:rPr>
              <a:t>= mieć pierwszeństwo względem czegoś</a:t>
            </a:r>
          </a:p>
          <a:p>
            <a:pPr marL="0" indent="0">
              <a:buNone/>
            </a:pPr>
            <a:r>
              <a:rPr lang="pl-PL" sz="2400" b="1" dirty="0" err="1">
                <a:solidFill>
                  <a:schemeClr val="tx1"/>
                </a:solidFill>
              </a:rPr>
              <a:t>Unilateral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b="1" dirty="0" err="1">
                <a:solidFill>
                  <a:schemeClr val="tx1"/>
                </a:solidFill>
              </a:rPr>
              <a:t>declaration</a:t>
            </a:r>
            <a:r>
              <a:rPr lang="pl-PL" sz="2400" b="1" dirty="0">
                <a:solidFill>
                  <a:schemeClr val="tx1"/>
                </a:solidFill>
              </a:rPr>
              <a:t> of the </a:t>
            </a:r>
            <a:r>
              <a:rPr lang="pl-PL" sz="2400" b="1" dirty="0" err="1">
                <a:solidFill>
                  <a:schemeClr val="tx1"/>
                </a:solidFill>
              </a:rPr>
              <a:t>will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dirty="0">
                <a:solidFill>
                  <a:schemeClr val="tx1"/>
                </a:solidFill>
              </a:rPr>
              <a:t>= jednostronne oświadczenie woli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Full </a:t>
            </a:r>
            <a:r>
              <a:rPr lang="pl-PL" sz="2400" b="1" dirty="0" err="1">
                <a:solidFill>
                  <a:schemeClr val="tx1"/>
                </a:solidFill>
              </a:rPr>
              <a:t>capacity</a:t>
            </a:r>
            <a:r>
              <a:rPr lang="pl-PL" sz="2400" b="1" dirty="0">
                <a:solidFill>
                  <a:schemeClr val="tx1"/>
                </a:solidFill>
              </a:rPr>
              <a:t> for </a:t>
            </a:r>
            <a:r>
              <a:rPr lang="pl-PL" sz="2400" b="1" dirty="0" err="1">
                <a:solidFill>
                  <a:schemeClr val="tx1"/>
                </a:solidFill>
              </a:rPr>
              <a:t>acts</a:t>
            </a:r>
            <a:r>
              <a:rPr lang="pl-PL" sz="2400" b="1" dirty="0">
                <a:solidFill>
                  <a:schemeClr val="tx1"/>
                </a:solidFill>
              </a:rPr>
              <a:t> in law </a:t>
            </a:r>
            <a:r>
              <a:rPr lang="pl-PL" sz="2400" dirty="0">
                <a:solidFill>
                  <a:schemeClr val="tx1"/>
                </a:solidFill>
              </a:rPr>
              <a:t>= </a:t>
            </a:r>
            <a:r>
              <a:rPr lang="pl-PL" sz="2400" dirty="0" err="1">
                <a:solidFill>
                  <a:schemeClr val="tx1"/>
                </a:solidFill>
              </a:rPr>
              <a:t>pełnazdolność</a:t>
            </a:r>
            <a:r>
              <a:rPr lang="pl-PL" sz="2400" dirty="0">
                <a:solidFill>
                  <a:schemeClr val="tx1"/>
                </a:solidFill>
              </a:rPr>
              <a:t> do czynności prawnych</a:t>
            </a:r>
          </a:p>
          <a:p>
            <a:pPr marL="0" indent="0">
              <a:buNone/>
            </a:pPr>
            <a:r>
              <a:rPr lang="pl-PL" sz="2400" b="1" dirty="0" err="1">
                <a:solidFill>
                  <a:schemeClr val="tx1"/>
                </a:solidFill>
              </a:rPr>
              <a:t>Principles</a:t>
            </a:r>
            <a:r>
              <a:rPr lang="pl-PL" sz="2400" b="1" dirty="0">
                <a:solidFill>
                  <a:schemeClr val="tx1"/>
                </a:solidFill>
              </a:rPr>
              <a:t> of </a:t>
            </a:r>
            <a:r>
              <a:rPr lang="pl-PL" sz="2400" b="1" dirty="0" err="1">
                <a:solidFill>
                  <a:schemeClr val="tx1"/>
                </a:solidFill>
              </a:rPr>
              <a:t>community</a:t>
            </a:r>
            <a:r>
              <a:rPr lang="pl-PL" sz="2400" b="1" dirty="0">
                <a:solidFill>
                  <a:schemeClr val="tx1"/>
                </a:solidFill>
              </a:rPr>
              <a:t> life </a:t>
            </a:r>
            <a:r>
              <a:rPr lang="pl-PL" sz="2400" dirty="0">
                <a:solidFill>
                  <a:schemeClr val="tx1"/>
                </a:solidFill>
              </a:rPr>
              <a:t>= zasady współżycia społecznego</a:t>
            </a:r>
          </a:p>
          <a:p>
            <a:pPr marL="0" indent="0">
              <a:buNone/>
            </a:pPr>
            <a:r>
              <a:rPr lang="pl-PL" sz="2400" b="1" dirty="0" err="1">
                <a:solidFill>
                  <a:schemeClr val="tx1"/>
                </a:solidFill>
              </a:rPr>
              <a:t>Appointed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dirty="0">
                <a:solidFill>
                  <a:schemeClr val="tx1"/>
                </a:solidFill>
              </a:rPr>
              <a:t> = wyznaczony, powołany</a:t>
            </a:r>
          </a:p>
          <a:p>
            <a:pPr marL="0" indent="0">
              <a:buNone/>
            </a:pPr>
            <a:r>
              <a:rPr lang="pl-PL" sz="2400" b="1" dirty="0" err="1">
                <a:solidFill>
                  <a:schemeClr val="tx1"/>
                </a:solidFill>
              </a:rPr>
              <a:t>Legitim</a:t>
            </a:r>
            <a:r>
              <a:rPr lang="pl-PL" sz="2400" dirty="0">
                <a:solidFill>
                  <a:schemeClr val="tx1"/>
                </a:solidFill>
              </a:rPr>
              <a:t> = zachowek</a:t>
            </a:r>
          </a:p>
          <a:p>
            <a:pPr marL="0" indent="0">
              <a:buNone/>
            </a:pPr>
            <a:r>
              <a:rPr lang="pl-PL" sz="2400" b="1" dirty="0" err="1">
                <a:solidFill>
                  <a:schemeClr val="tx1"/>
                </a:solidFill>
              </a:rPr>
              <a:t>Stricture</a:t>
            </a:r>
            <a:r>
              <a:rPr lang="pl-PL" sz="2400" dirty="0">
                <a:solidFill>
                  <a:schemeClr val="tx1"/>
                </a:solidFill>
              </a:rPr>
              <a:t> = ograniczenie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Co-ownership</a:t>
            </a:r>
            <a:r>
              <a:rPr lang="pl-PL" sz="2400" dirty="0">
                <a:solidFill>
                  <a:schemeClr val="tx1"/>
                </a:solidFill>
              </a:rPr>
              <a:t> = współwłasność</a:t>
            </a:r>
          </a:p>
          <a:p>
            <a:pPr marL="0" indent="0">
              <a:buNone/>
            </a:pPr>
            <a:r>
              <a:rPr lang="pl-PL" sz="2400" b="1" dirty="0" err="1">
                <a:solidFill>
                  <a:schemeClr val="tx1"/>
                </a:solidFill>
              </a:rPr>
              <a:t>Representative</a:t>
            </a:r>
            <a:r>
              <a:rPr lang="pl-PL" sz="2400" dirty="0">
                <a:solidFill>
                  <a:schemeClr val="tx1"/>
                </a:solidFill>
              </a:rPr>
              <a:t> = przedstawiciel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</a:rPr>
              <a:t>Drawn up </a:t>
            </a:r>
            <a:r>
              <a:rPr lang="pl-PL" sz="2400" dirty="0">
                <a:solidFill>
                  <a:schemeClr val="tx1"/>
                </a:solidFill>
              </a:rPr>
              <a:t>= sporządzony</a:t>
            </a:r>
          </a:p>
          <a:p>
            <a:pPr marL="0" indent="0">
              <a:buNone/>
            </a:pPr>
            <a:r>
              <a:rPr lang="pl-PL" sz="2400" b="1" dirty="0" err="1">
                <a:solidFill>
                  <a:schemeClr val="tx1"/>
                </a:solidFill>
              </a:rPr>
              <a:t>Revoked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dirty="0">
                <a:solidFill>
                  <a:schemeClr val="tx1"/>
                </a:solidFill>
              </a:rPr>
              <a:t> = odwołany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516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4114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ECB0E0D-AC1B-4E83-84EA-237BFA206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DCB3B1-E1A7-4510-831B-77C8EFF56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0132A3B-10CF-4EEB-BA1F-A63D2ED6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4E52ED-3C51-46E6-BE4B-14FFAB2C3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Tytuł 3">
            <a:extLst>
              <a:ext uri="{FF2B5EF4-FFF2-40B4-BE49-F238E27FC236}">
                <a16:creationId xmlns:a16="http://schemas.microsoft.com/office/drawing/2014/main" id="{D1BF253B-7055-28F7-D8C1-EAECF97F0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521" y="1480930"/>
            <a:ext cx="5751537" cy="3848521"/>
          </a:xfrm>
        </p:spPr>
        <p:txBody>
          <a:bodyPr anchor="ctr">
            <a:normAutofit/>
          </a:bodyPr>
          <a:lstStyle/>
          <a:p>
            <a:pPr algn="r"/>
            <a:r>
              <a:rPr lang="pl-PL" sz="6600"/>
              <a:t>Thank you for listening</a:t>
            </a:r>
            <a:endParaRPr lang="en-GB" sz="660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8D1AFAD-49F8-CD84-D9F5-D693CC9AF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9870" y="1480929"/>
            <a:ext cx="2593610" cy="3848522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pl-PL" dirty="0"/>
              <a:t>Jagoda Szal </a:t>
            </a:r>
          </a:p>
          <a:p>
            <a:pPr algn="l">
              <a:spcAft>
                <a:spcPts val="600"/>
              </a:spcAft>
            </a:pP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16DDC6-8F07-46CC-8751-E5C9346B2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4964" y="2388358"/>
            <a:ext cx="0" cy="1856096"/>
          </a:xfrm>
          <a:prstGeom prst="line">
            <a:avLst/>
          </a:prstGeom>
          <a:ln w="25400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450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07502-15E1-5F36-F123-B667DE817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BIBLIOGRAPHY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E4593C-C593-9E93-06E7-351D68D55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Sierocka H., </a:t>
            </a:r>
            <a:r>
              <a:rPr lang="pl-PL" i="1" dirty="0"/>
              <a:t>Legal English</a:t>
            </a:r>
            <a:r>
              <a:rPr lang="pl-PL" dirty="0"/>
              <a:t>, </a:t>
            </a:r>
            <a:r>
              <a:rPr lang="pl-PL" dirty="0" err="1"/>
              <a:t>C.H.Beck</a:t>
            </a:r>
            <a:r>
              <a:rPr lang="pl-PL" dirty="0"/>
              <a:t>, Warszawa 2014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879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4114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4" name="Tytuł 23">
            <a:extLst>
              <a:ext uri="{FF2B5EF4-FFF2-40B4-BE49-F238E27FC236}">
                <a16:creationId xmlns:a16="http://schemas.microsoft.com/office/drawing/2014/main" id="{0A4A6840-24F3-538D-32FD-E95B60250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791570"/>
            <a:ext cx="4008680" cy="773070"/>
          </a:xfrm>
        </p:spPr>
        <p:txBody>
          <a:bodyPr anchor="ctr">
            <a:normAutofit fontScale="90000"/>
          </a:bodyPr>
          <a:lstStyle/>
          <a:p>
            <a:r>
              <a:rPr lang="en-GB" sz="5400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C2FDFD49-7791-41C4-B08A-CA64FF15EC76}"/>
              </a:ext>
            </a:extLst>
          </p:cNvPr>
          <p:cNvSpPr txBox="1"/>
          <p:nvPr/>
        </p:nvSpPr>
        <p:spPr>
          <a:xfrm>
            <a:off x="650241" y="2076397"/>
            <a:ext cx="4008679" cy="280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2"/>
                </a:solidFill>
              </a:rPr>
              <a:t>Inheritance law is concerned with </a:t>
            </a:r>
            <a:br>
              <a:rPr lang="pl-PL" sz="2000" dirty="0">
                <a:solidFill>
                  <a:schemeClr val="bg2"/>
                </a:solidFill>
              </a:rPr>
            </a:br>
            <a:r>
              <a:rPr lang="en-GB" sz="2000" dirty="0">
                <a:solidFill>
                  <a:schemeClr val="bg2"/>
                </a:solidFill>
              </a:rPr>
              <a:t>a set of legal provisions regulating </a:t>
            </a:r>
            <a:r>
              <a:rPr lang="en-GB" sz="2000" b="1" dirty="0">
                <a:solidFill>
                  <a:schemeClr val="bg2"/>
                </a:solidFill>
              </a:rPr>
              <a:t>devolvement of rights and duties </a:t>
            </a:r>
            <a:r>
              <a:rPr lang="en-GB" sz="2000" dirty="0">
                <a:solidFill>
                  <a:schemeClr val="bg2"/>
                </a:solidFill>
              </a:rPr>
              <a:t>pertaining to the estate of the deceased, to one or several persons.</a:t>
            </a:r>
            <a:r>
              <a:rPr lang="pl-PL" sz="2000" dirty="0">
                <a:solidFill>
                  <a:schemeClr val="bg2"/>
                </a:solidFill>
              </a:rPr>
              <a:t> </a:t>
            </a:r>
            <a:endParaRPr lang="en-GB" sz="2000" dirty="0">
              <a:solidFill>
                <a:schemeClr val="bg2"/>
              </a:solidFill>
            </a:endParaRPr>
          </a:p>
        </p:txBody>
      </p:sp>
      <p:graphicFrame>
        <p:nvGraphicFramePr>
          <p:cNvPr id="67" name="Diagram 66">
            <a:extLst>
              <a:ext uri="{FF2B5EF4-FFF2-40B4-BE49-F238E27FC236}">
                <a16:creationId xmlns:a16="http://schemas.microsoft.com/office/drawing/2014/main" id="{A706F807-AD64-43DB-37A9-1313392C5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773316"/>
              </p:ext>
            </p:extLst>
          </p:nvPr>
        </p:nvGraphicFramePr>
        <p:xfrm>
          <a:off x="6176720" y="791570"/>
          <a:ext cx="5456480" cy="537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5" name="Grafika 74" descr="Wykres trendu spadkowego kontur">
            <a:extLst>
              <a:ext uri="{FF2B5EF4-FFF2-40B4-BE49-F238E27FC236}">
                <a16:creationId xmlns:a16="http://schemas.microsoft.com/office/drawing/2014/main" id="{36CFFB6E-860C-D44C-D23B-74614BBD18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67097" y="3674660"/>
            <a:ext cx="777240" cy="777240"/>
          </a:xfrm>
          <a:prstGeom prst="rect">
            <a:avLst/>
          </a:prstGeom>
        </p:spPr>
      </p:pic>
      <p:pic>
        <p:nvPicPr>
          <p:cNvPr id="77" name="Grafika 76" descr="Młotek sędziowski kontur">
            <a:extLst>
              <a:ext uri="{FF2B5EF4-FFF2-40B4-BE49-F238E27FC236}">
                <a16:creationId xmlns:a16="http://schemas.microsoft.com/office/drawing/2014/main" id="{33C3B8FB-FD88-253B-8494-7ECF1E1860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6943" y="4924683"/>
            <a:ext cx="777240" cy="777240"/>
          </a:xfrm>
          <a:prstGeom prst="rect">
            <a:avLst/>
          </a:prstGeom>
        </p:spPr>
      </p:pic>
      <p:pic>
        <p:nvPicPr>
          <p:cNvPr id="81" name="Grafika 80" descr="Opinia klienta kontur">
            <a:extLst>
              <a:ext uri="{FF2B5EF4-FFF2-40B4-BE49-F238E27FC236}">
                <a16:creationId xmlns:a16="http://schemas.microsoft.com/office/drawing/2014/main" id="{AE38675D-EE51-7E12-60E5-81236F1070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33663" y="2437833"/>
            <a:ext cx="810674" cy="810674"/>
          </a:xfrm>
          <a:prstGeom prst="rect">
            <a:avLst/>
          </a:prstGeom>
        </p:spPr>
      </p:pic>
      <p:pic>
        <p:nvPicPr>
          <p:cNvPr id="85" name="Grafika 84" descr="Zwój kontur">
            <a:extLst>
              <a:ext uri="{FF2B5EF4-FFF2-40B4-BE49-F238E27FC236}">
                <a16:creationId xmlns:a16="http://schemas.microsoft.com/office/drawing/2014/main" id="{21CACC46-7939-B511-4FF5-83172C5D9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45043" y="1182200"/>
            <a:ext cx="77724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59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3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6433AC8-8A78-46AB-B013-07DC9D752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6C18E3F-C3A5-7E65-238F-E4BB2618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292" y="634028"/>
            <a:ext cx="6235546" cy="36654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Inheritance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06E1BD5-9DBE-C51E-7C47-2635FC6B7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7292" y="4429316"/>
            <a:ext cx="6221688" cy="1794656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/>
              <a:t>elementary terms</a:t>
            </a:r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37E10E69-B2A5-4F8D-A7C0-F958BB7B4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42142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8" name="Freeform 6">
            <a:extLst>
              <a:ext uri="{FF2B5EF4-FFF2-40B4-BE49-F238E27FC236}">
                <a16:creationId xmlns:a16="http://schemas.microsoft.com/office/drawing/2014/main" id="{2E4B17F2-7877-4CC5-B6F6-F4147FE7B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24" name="Graphic 23" descr="Pieniądze">
            <a:extLst>
              <a:ext uri="{FF2B5EF4-FFF2-40B4-BE49-F238E27FC236}">
                <a16:creationId xmlns:a16="http://schemas.microsoft.com/office/drawing/2014/main" id="{53D28FC5-A252-0886-18F4-D13E89E2C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403" y="2169078"/>
            <a:ext cx="2719859" cy="271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07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80C9EE-7220-07A2-717D-2485201F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74" y="704193"/>
            <a:ext cx="10898652" cy="5412828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A826368D-E33E-8803-4163-8B03EC5F8A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9398739"/>
              </p:ext>
            </p:extLst>
          </p:nvPr>
        </p:nvGraphicFramePr>
        <p:xfrm>
          <a:off x="954747" y="1732199"/>
          <a:ext cx="6120842" cy="3356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A18D820-E972-542D-7C73-2715C186D9DC}"/>
              </a:ext>
            </a:extLst>
          </p:cNvPr>
          <p:cNvSpPr txBox="1"/>
          <p:nvPr/>
        </p:nvSpPr>
        <p:spPr>
          <a:xfrm>
            <a:off x="7815692" y="1732199"/>
            <a:ext cx="3524970" cy="3910814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natural person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may leave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inheritance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person entitled to accept the inheritance is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heir</a:t>
            </a: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they can either be a natural person or </a:t>
            </a:r>
            <a:b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legal person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2400" dirty="0"/>
          </a:p>
        </p:txBody>
      </p:sp>
      <p:sp>
        <p:nvSpPr>
          <p:cNvPr id="18" name="Strzałka: w prawo 17">
            <a:extLst>
              <a:ext uri="{FF2B5EF4-FFF2-40B4-BE49-F238E27FC236}">
                <a16:creationId xmlns:a16="http://schemas.microsoft.com/office/drawing/2014/main" id="{52FEE132-43E4-03AB-2185-04F3E90CD2B2}"/>
              </a:ext>
            </a:extLst>
          </p:cNvPr>
          <p:cNvSpPr/>
          <p:nvPr/>
        </p:nvSpPr>
        <p:spPr>
          <a:xfrm>
            <a:off x="2945081" y="2185060"/>
            <a:ext cx="14250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33FC1F73-43EF-C32D-55E6-2CE2C4C01F25}"/>
              </a:ext>
            </a:extLst>
          </p:cNvPr>
          <p:cNvCxnSpPr/>
          <p:nvPr/>
        </p:nvCxnSpPr>
        <p:spPr>
          <a:xfrm>
            <a:off x="2695699" y="2339439"/>
            <a:ext cx="391885" cy="0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1ACD38EB-D7C8-E3E5-1662-1F8249B1A7FA}"/>
              </a:ext>
            </a:extLst>
          </p:cNvPr>
          <p:cNvCxnSpPr/>
          <p:nvPr/>
        </p:nvCxnSpPr>
        <p:spPr>
          <a:xfrm>
            <a:off x="4868883" y="2339439"/>
            <a:ext cx="46313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52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a 20" descr="Zwój kontur">
            <a:extLst>
              <a:ext uri="{FF2B5EF4-FFF2-40B4-BE49-F238E27FC236}">
                <a16:creationId xmlns:a16="http://schemas.microsoft.com/office/drawing/2014/main" id="{77353D7B-AAED-DD5C-93A3-14C105BDB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3273" y="1211703"/>
            <a:ext cx="4965454" cy="4965454"/>
          </a:xfrm>
          <a:prstGeom prst="rect">
            <a:avLst/>
          </a:prstGeom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59B701F4-B15A-B8FC-42F9-2F942658A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STATUTORY SUCCESSION</a:t>
            </a:r>
            <a:endParaRPr lang="en-GB" dirty="0"/>
          </a:p>
        </p:txBody>
      </p:sp>
      <p:graphicFrame>
        <p:nvGraphicFramePr>
          <p:cNvPr id="15" name="Symbol zastępczy zawartości 14">
            <a:extLst>
              <a:ext uri="{FF2B5EF4-FFF2-40B4-BE49-F238E27FC236}">
                <a16:creationId xmlns:a16="http://schemas.microsoft.com/office/drawing/2014/main" id="{8E7297D3-775D-D19F-129B-294AAB433F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542195"/>
              </p:ext>
            </p:extLst>
          </p:nvPr>
        </p:nvGraphicFramePr>
        <p:xfrm>
          <a:off x="6731068" y="1788160"/>
          <a:ext cx="4622800" cy="4117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B80E605-4E17-B2CD-A1C7-93142364C9F7}"/>
              </a:ext>
            </a:extLst>
          </p:cNvPr>
          <p:cNvSpPr txBox="1"/>
          <p:nvPr/>
        </p:nvSpPr>
        <p:spPr>
          <a:xfrm>
            <a:off x="1574799" y="2016022"/>
            <a:ext cx="3886134" cy="3356816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Statutory succession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takes place when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deceased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not draft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will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none of the persons mentioned in the will is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entitled to inheritance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wishes to inherit.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4382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7C159B63-C56D-4E4E-8B07-40A1346DC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77D188-8192-2BEF-35F7-DAE8139C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90" y="857687"/>
            <a:ext cx="4067236" cy="1382765"/>
          </a:xfrm>
        </p:spPr>
        <p:txBody>
          <a:bodyPr>
            <a:normAutofit/>
          </a:bodyPr>
          <a:lstStyle/>
          <a:p>
            <a:r>
              <a:rPr lang="pl-PL" dirty="0"/>
              <a:t>TESTAMENT SUCCESSION</a:t>
            </a:r>
            <a:endParaRPr lang="en-GB" dirty="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7DEF201-077E-444A-A3F0-66E14253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5" name="Grafika 4" descr="Podpis z wypełnieniem pełnym">
            <a:extLst>
              <a:ext uri="{FF2B5EF4-FFF2-40B4-BE49-F238E27FC236}">
                <a16:creationId xmlns:a16="http://schemas.microsoft.com/office/drawing/2014/main" id="{9E65466F-4AE3-A7D9-0A83-977AEF856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8636" y="942117"/>
            <a:ext cx="6341423" cy="548310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B74191-30EC-A1CA-DEF4-3AFD9610E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573" y="2475962"/>
            <a:ext cx="4407024" cy="3459080"/>
          </a:xfrm>
          <a:solidFill>
            <a:schemeClr val="bg1">
              <a:alpha val="75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b="1" dirty="0">
                <a:solidFill>
                  <a:schemeClr val="tx1"/>
                </a:solidFill>
              </a:rPr>
              <a:t>Testament succession</a:t>
            </a:r>
            <a:r>
              <a:rPr lang="pl-PL" sz="2400" dirty="0">
                <a:solidFill>
                  <a:schemeClr val="tx1"/>
                </a:solidFill>
              </a:rPr>
              <a:t> takes place when </a:t>
            </a:r>
            <a:r>
              <a:rPr lang="pl-PL" sz="2400" b="1" dirty="0">
                <a:solidFill>
                  <a:schemeClr val="tx1"/>
                </a:solidFill>
              </a:rPr>
              <a:t>the testator</a:t>
            </a:r>
            <a:r>
              <a:rPr lang="pl-PL" sz="2400" dirty="0">
                <a:solidFill>
                  <a:schemeClr val="tx1"/>
                </a:solidFill>
              </a:rPr>
              <a:t> has drafted a valid will before his death. Testament succession </a:t>
            </a:r>
            <a:r>
              <a:rPr lang="pl-PL" sz="2400" b="1" dirty="0">
                <a:solidFill>
                  <a:schemeClr val="tx1"/>
                </a:solidFill>
              </a:rPr>
              <a:t>takes precedence over</a:t>
            </a:r>
            <a:r>
              <a:rPr lang="pl-PL" sz="2400" dirty="0">
                <a:solidFill>
                  <a:schemeClr val="tx1"/>
                </a:solidFill>
              </a:rPr>
              <a:t> statutory succession.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A testament is a </a:t>
            </a:r>
            <a:r>
              <a:rPr lang="pl-PL" sz="2400" b="1" dirty="0">
                <a:solidFill>
                  <a:schemeClr val="tx1"/>
                </a:solidFill>
              </a:rPr>
              <a:t>unilateral declaration of the </a:t>
            </a:r>
            <a:r>
              <a:rPr lang="pl-PL" sz="2400" dirty="0">
                <a:solidFill>
                  <a:schemeClr val="tx1"/>
                </a:solidFill>
              </a:rPr>
              <a:t>testator’s </a:t>
            </a:r>
            <a:r>
              <a:rPr lang="pl-PL" sz="2400" b="1" dirty="0">
                <a:solidFill>
                  <a:schemeClr val="tx1"/>
                </a:solidFill>
              </a:rPr>
              <a:t>will </a:t>
            </a:r>
            <a:r>
              <a:rPr lang="pl-PL" sz="2400" dirty="0">
                <a:solidFill>
                  <a:schemeClr val="tx1"/>
                </a:solidFill>
              </a:rPr>
              <a:t>to be executed in the case of their death.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174AF1C-7A11-211C-BF39-6AF3A5192D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7893908"/>
              </p:ext>
            </p:extLst>
          </p:nvPr>
        </p:nvGraphicFramePr>
        <p:xfrm>
          <a:off x="6224711" y="687071"/>
          <a:ext cx="4778716" cy="4296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62869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5B5B8CC-3A82-8009-ED51-5A451B33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cap="all" dirty="0"/>
              <a:t>AN </a:t>
            </a:r>
            <a:r>
              <a:rPr lang="en-US" sz="2800" b="1" cap="all" dirty="0"/>
              <a:t>APPOINTED</a:t>
            </a:r>
            <a:r>
              <a:rPr lang="en-US" sz="2800" cap="all" dirty="0"/>
              <a:t> HEIR MAY:</a:t>
            </a:r>
          </a:p>
        </p:txBody>
      </p:sp>
      <p:pic>
        <p:nvPicPr>
          <p:cNvPr id="5" name="Picture 4" descr="Two people holding each other's hands">
            <a:extLst>
              <a:ext uri="{FF2B5EF4-FFF2-40B4-BE49-F238E27FC236}">
                <a16:creationId xmlns:a16="http://schemas.microsoft.com/office/drawing/2014/main" id="{434ED56B-50F8-DA9D-1658-12BFC1F95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4" b="8067"/>
          <a:stretch/>
        </p:blipFill>
        <p:spPr>
          <a:xfrm>
            <a:off x="634275" y="1488283"/>
            <a:ext cx="6900380" cy="388143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C5B85C-E3DD-334A-455A-75E7CFC6C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424" y="2231590"/>
            <a:ext cx="3053039" cy="393192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accept the </a:t>
            </a:r>
            <a:r>
              <a:rPr lang="pl-PL" dirty="0"/>
              <a:t>inheritance without limitation of the liability for debts (simple acceptance);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dirty="0"/>
              <a:t>accept the inheritance with limited liability (with the benefit of inventory);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dirty="0"/>
              <a:t>reject the inheritance.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9903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75F4A0-FEAF-4F1B-9C48-7688BF9D4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D2D49A2-182F-2364-88F7-B24CCDE6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469" y="5423537"/>
            <a:ext cx="9867331" cy="868081"/>
          </a:xfrm>
        </p:spPr>
        <p:txBody>
          <a:bodyPr anchor="ctr">
            <a:normAutofit/>
          </a:bodyPr>
          <a:lstStyle/>
          <a:p>
            <a:r>
              <a:rPr lang="pl-PL" dirty="0"/>
              <a:t>LEGITIM</a:t>
            </a:r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1EC79F3-0DE6-47BA-9C5C-039C54F4A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6C2B07-2A41-4CB1-9C51-F037AF417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395C23-9827-67F5-7D56-6D8B13AED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1123486"/>
            <a:ext cx="9639868" cy="3516753"/>
          </a:xfrm>
          <a:solidFill>
            <a:schemeClr val="bg1">
              <a:alpha val="56000"/>
            </a:schemeClr>
          </a:solidFill>
        </p:spPr>
        <p:txBody>
          <a:bodyPr anchor="ctr"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400" dirty="0"/>
              <a:t>The </a:t>
            </a:r>
            <a:r>
              <a:rPr lang="pl-PL" sz="2400" b="1" dirty="0"/>
              <a:t>legitim</a:t>
            </a:r>
            <a:r>
              <a:rPr lang="pl-PL" sz="2400" dirty="0"/>
              <a:t> is an institution which protects the interests of the deceased’s family members. It is the right of statutory heirs who were not mentioned in the will to a defined share of the inheritance. The spouse, the parents and the descendants of the deceased are entitled to the legitim (a </a:t>
            </a:r>
            <a:r>
              <a:rPr lang="pl-PL" sz="2400" b="1" dirty="0"/>
              <a:t>stricture</a:t>
            </a:r>
            <a:r>
              <a:rPr lang="pl-PL" sz="2400" dirty="0"/>
              <a:t> to this rule can be found </a:t>
            </a:r>
            <a:r>
              <a:rPr lang="pl-PL" sz="2400" i="1" dirty="0"/>
              <a:t>inter alia </a:t>
            </a:r>
            <a:r>
              <a:rPr lang="pl-PL" sz="2400" dirty="0"/>
              <a:t>under art. 935 [1] of the Civil Code). </a:t>
            </a:r>
            <a:endParaRPr lang="en-GB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F67AAC-C977-4759-A5C8-6BC998F96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3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9ECDB3-C8EB-F8E6-F91E-06559C7F9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DIVISION OF THE INHERITANCE</a:t>
            </a:r>
            <a:endParaRPr lang="en-GB" dirty="0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FDC479F0-D32E-B0C4-670A-51642896D8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084077"/>
              </p:ext>
            </p:extLst>
          </p:nvPr>
        </p:nvGraphicFramePr>
        <p:xfrm>
          <a:off x="1619991" y="2861953"/>
          <a:ext cx="9601200" cy="308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C1A6682F-2F2A-817C-6E1D-6BCE54CB938B}"/>
              </a:ext>
            </a:extLst>
          </p:cNvPr>
          <p:cNvSpPr txBox="1"/>
          <p:nvPr/>
        </p:nvSpPr>
        <p:spPr>
          <a:xfrm>
            <a:off x="1371600" y="1535641"/>
            <a:ext cx="960120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to cancel the co-ownership of the estate which may come with an inheritance, it is necessary to divide the inherited estate. This may be conducted in two ways:</a:t>
            </a:r>
          </a:p>
        </p:txBody>
      </p:sp>
    </p:spTree>
    <p:extLst>
      <p:ext uri="{BB962C8B-B14F-4D97-AF65-F5344CB8AC3E}">
        <p14:creationId xmlns:p14="http://schemas.microsoft.com/office/powerpoint/2010/main" val="1447708156"/>
      </p:ext>
    </p:extLst>
  </p:cSld>
  <p:clrMapOvr>
    <a:masterClrMapping/>
  </p:clrMapOvr>
</p:sld>
</file>

<file path=ppt/theme/theme1.xml><?xml version="1.0" encoding="utf-8"?>
<a:theme xmlns:a="http://schemas.openxmlformats.org/drawingml/2006/main" name="Przycinani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TM10001105[[fn=Przycinanie]]</Template>
  <TotalTime>1169</TotalTime>
  <Words>567</Words>
  <Application>Microsoft Office PowerPoint</Application>
  <PresentationFormat>Panoramiczny</PresentationFormat>
  <Paragraphs>73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6" baseType="lpstr">
      <vt:lpstr>Calibri</vt:lpstr>
      <vt:lpstr>Franklin Gothic Book</vt:lpstr>
      <vt:lpstr>Przycinanie</vt:lpstr>
      <vt:lpstr>Polish inheritance law</vt:lpstr>
      <vt:lpstr>Introduction</vt:lpstr>
      <vt:lpstr>Inheritance</vt:lpstr>
      <vt:lpstr>Prezentacja programu PowerPoint</vt:lpstr>
      <vt:lpstr>STATUTORY SUCCESSION</vt:lpstr>
      <vt:lpstr>TESTAMENT SUCCESSION</vt:lpstr>
      <vt:lpstr>AN APPOINTED HEIR MAY:</vt:lpstr>
      <vt:lpstr>LEGITIM</vt:lpstr>
      <vt:lpstr>DIVISION OF THE INHERITANCE</vt:lpstr>
      <vt:lpstr>DICTIONARY</vt:lpstr>
      <vt:lpstr>Prezentacja programu PowerPoint</vt:lpstr>
      <vt:lpstr>Thank you for listening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Polish inheritance law</dc:title>
  <dc:creator>Jagoda Szal</dc:creator>
  <cp:lastModifiedBy>Ewa Maryniak</cp:lastModifiedBy>
  <cp:revision>4</cp:revision>
  <dcterms:created xsi:type="dcterms:W3CDTF">2023-01-29T16:08:27Z</dcterms:created>
  <dcterms:modified xsi:type="dcterms:W3CDTF">2025-02-03T19:06:18Z</dcterms:modified>
</cp:coreProperties>
</file>