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1" r:id="rId13"/>
    <p:sldId id="272" r:id="rId14"/>
    <p:sldId id="273" r:id="rId15"/>
    <p:sldId id="274" r:id="rId16"/>
    <p:sldId id="286" r:id="rId17"/>
    <p:sldId id="288" r:id="rId18"/>
    <p:sldId id="290" r:id="rId19"/>
    <p:sldId id="292" r:id="rId20"/>
    <p:sldId id="289" r:id="rId21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ub Szczęch" initials="JS" lastIdx="1" clrIdx="0">
    <p:extLst>
      <p:ext uri="{19B8F6BF-5375-455C-9EA6-DF929625EA0E}">
        <p15:presenceInfo xmlns:p15="http://schemas.microsoft.com/office/powerpoint/2012/main" userId="de5382c7a7605e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6756BE-1894-4709-A351-0CDDE5A31F84}" v="2" dt="2022-12-13T11:54:10.7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5406" autoAdjust="0"/>
  </p:normalViewPr>
  <p:slideViewPr>
    <p:cSldViewPr snapToGrid="0" showGuides="1">
      <p:cViewPr varScale="1">
        <p:scale>
          <a:sx n="95" d="100"/>
          <a:sy n="95" d="100"/>
        </p:scale>
        <p:origin x="206" y="72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409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Szczęch" userId="de5382c7a7605e53" providerId="LiveId" clId="{F56756BE-1894-4709-A351-0CDDE5A31F84}"/>
    <pc:docChg chg="custSel modSld">
      <pc:chgData name="Jakub Szczęch" userId="de5382c7a7605e53" providerId="LiveId" clId="{F56756BE-1894-4709-A351-0CDDE5A31F84}" dt="2022-12-13T11:55:35.362" v="70" actId="21"/>
      <pc:docMkLst>
        <pc:docMk/>
      </pc:docMkLst>
      <pc:sldChg chg="addSp modSp mod">
        <pc:chgData name="Jakub Szczęch" userId="de5382c7a7605e53" providerId="LiveId" clId="{F56756BE-1894-4709-A351-0CDDE5A31F84}" dt="2022-12-13T11:54:06.908" v="48" actId="1076"/>
        <pc:sldMkLst>
          <pc:docMk/>
          <pc:sldMk cId="1652133998" sldId="256"/>
        </pc:sldMkLst>
        <pc:spChg chg="add mod">
          <ac:chgData name="Jakub Szczęch" userId="de5382c7a7605e53" providerId="LiveId" clId="{F56756BE-1894-4709-A351-0CDDE5A31F84}" dt="2022-12-13T11:54:06.908" v="48" actId="1076"/>
          <ac:spMkLst>
            <pc:docMk/>
            <pc:sldMk cId="1652133998" sldId="256"/>
            <ac:spMk id="2" creationId="{C7340429-F661-AE56-4016-26B6BC2002DC}"/>
          </ac:spMkLst>
        </pc:spChg>
      </pc:sldChg>
      <pc:sldChg chg="delSp mod delAnim">
        <pc:chgData name="Jakub Szczęch" userId="de5382c7a7605e53" providerId="LiveId" clId="{F56756BE-1894-4709-A351-0CDDE5A31F84}" dt="2022-12-13T11:54:41.832" v="51" actId="21"/>
        <pc:sldMkLst>
          <pc:docMk/>
          <pc:sldMk cId="848463480" sldId="262"/>
        </pc:sldMkLst>
        <pc:spChg chg="del">
          <ac:chgData name="Jakub Szczęch" userId="de5382c7a7605e53" providerId="LiveId" clId="{F56756BE-1894-4709-A351-0CDDE5A31F84}" dt="2022-12-13T11:54:37.558" v="49" actId="21"/>
          <ac:spMkLst>
            <pc:docMk/>
            <pc:sldMk cId="848463480" sldId="262"/>
            <ac:spMk id="3" creationId="{04D95F46-3E3C-46A8-848E-6A02544722A1}"/>
          </ac:spMkLst>
        </pc:spChg>
        <pc:spChg chg="del">
          <ac:chgData name="Jakub Szczęch" userId="de5382c7a7605e53" providerId="LiveId" clId="{F56756BE-1894-4709-A351-0CDDE5A31F84}" dt="2022-12-13T11:54:39.742" v="50" actId="21"/>
          <ac:spMkLst>
            <pc:docMk/>
            <pc:sldMk cId="848463480" sldId="262"/>
            <ac:spMk id="6" creationId="{B24DDEFE-B92E-4531-9818-B196EAB018F5}"/>
          </ac:spMkLst>
        </pc:spChg>
        <pc:spChg chg="del">
          <ac:chgData name="Jakub Szczęch" userId="de5382c7a7605e53" providerId="LiveId" clId="{F56756BE-1894-4709-A351-0CDDE5A31F84}" dt="2022-12-13T11:54:41.832" v="51" actId="21"/>
          <ac:spMkLst>
            <pc:docMk/>
            <pc:sldMk cId="848463480" sldId="262"/>
            <ac:spMk id="7" creationId="{B86FB4AA-A7BE-4B1C-AF16-A06FD2D17E81}"/>
          </ac:spMkLst>
        </pc:spChg>
      </pc:sldChg>
      <pc:sldChg chg="delSp mod delAnim">
        <pc:chgData name="Jakub Szczęch" userId="de5382c7a7605e53" providerId="LiveId" clId="{F56756BE-1894-4709-A351-0CDDE5A31F84}" dt="2022-12-13T11:54:54.716" v="56" actId="21"/>
        <pc:sldMkLst>
          <pc:docMk/>
          <pc:sldMk cId="2606251660" sldId="264"/>
        </pc:sldMkLst>
        <pc:spChg chg="del">
          <ac:chgData name="Jakub Szczęch" userId="de5382c7a7605e53" providerId="LiveId" clId="{F56756BE-1894-4709-A351-0CDDE5A31F84}" dt="2022-12-13T11:54:47.900" v="53" actId="21"/>
          <ac:spMkLst>
            <pc:docMk/>
            <pc:sldMk cId="2606251660" sldId="264"/>
            <ac:spMk id="3" creationId="{6C29DCB8-08CC-4900-B392-91B7CEC108AD}"/>
          </ac:spMkLst>
        </pc:spChg>
        <pc:spChg chg="del">
          <ac:chgData name="Jakub Szczęch" userId="de5382c7a7605e53" providerId="LiveId" clId="{F56756BE-1894-4709-A351-0CDDE5A31F84}" dt="2022-12-13T11:54:50.250" v="54" actId="21"/>
          <ac:spMkLst>
            <pc:docMk/>
            <pc:sldMk cId="2606251660" sldId="264"/>
            <ac:spMk id="10" creationId="{FAFF666B-F643-4CCA-ADBD-6603C2B209B4}"/>
          </ac:spMkLst>
        </pc:spChg>
        <pc:spChg chg="del">
          <ac:chgData name="Jakub Szczęch" userId="de5382c7a7605e53" providerId="LiveId" clId="{F56756BE-1894-4709-A351-0CDDE5A31F84}" dt="2022-12-13T11:54:52.134" v="55" actId="21"/>
          <ac:spMkLst>
            <pc:docMk/>
            <pc:sldMk cId="2606251660" sldId="264"/>
            <ac:spMk id="11" creationId="{481A17E3-A7CC-485E-AE2E-C712295B8FE5}"/>
          </ac:spMkLst>
        </pc:spChg>
        <pc:spChg chg="del">
          <ac:chgData name="Jakub Szczęch" userId="de5382c7a7605e53" providerId="LiveId" clId="{F56756BE-1894-4709-A351-0CDDE5A31F84}" dt="2022-12-13T11:54:54.716" v="56" actId="21"/>
          <ac:spMkLst>
            <pc:docMk/>
            <pc:sldMk cId="2606251660" sldId="264"/>
            <ac:spMk id="12" creationId="{5A26F40B-D208-41CE-8B3C-2718832DD8D8}"/>
          </ac:spMkLst>
        </pc:spChg>
        <pc:spChg chg="del">
          <ac:chgData name="Jakub Szczęch" userId="de5382c7a7605e53" providerId="LiveId" clId="{F56756BE-1894-4709-A351-0CDDE5A31F84}" dt="2022-12-13T11:54:46.150" v="52" actId="21"/>
          <ac:spMkLst>
            <pc:docMk/>
            <pc:sldMk cId="2606251660" sldId="264"/>
            <ac:spMk id="14" creationId="{B789D43A-6555-4BD0-9C20-236BBC94786B}"/>
          </ac:spMkLst>
        </pc:spChg>
      </pc:sldChg>
      <pc:sldChg chg="delSp mod delAnim">
        <pc:chgData name="Jakub Szczęch" userId="de5382c7a7605e53" providerId="LiveId" clId="{F56756BE-1894-4709-A351-0CDDE5A31F84}" dt="2022-12-13T11:55:10.034" v="60" actId="21"/>
        <pc:sldMkLst>
          <pc:docMk/>
          <pc:sldMk cId="4264552396" sldId="271"/>
        </pc:sldMkLst>
        <pc:spChg chg="del">
          <ac:chgData name="Jakub Szczęch" userId="de5382c7a7605e53" providerId="LiveId" clId="{F56756BE-1894-4709-A351-0CDDE5A31F84}" dt="2022-12-13T11:55:04.015" v="57" actId="21"/>
          <ac:spMkLst>
            <pc:docMk/>
            <pc:sldMk cId="4264552396" sldId="271"/>
            <ac:spMk id="3" creationId="{3DF84E85-15C4-4AD6-8C58-50C77FDB7B40}"/>
          </ac:spMkLst>
        </pc:spChg>
        <pc:spChg chg="del">
          <ac:chgData name="Jakub Szczęch" userId="de5382c7a7605e53" providerId="LiveId" clId="{F56756BE-1894-4709-A351-0CDDE5A31F84}" dt="2022-12-13T11:55:05.781" v="58" actId="21"/>
          <ac:spMkLst>
            <pc:docMk/>
            <pc:sldMk cId="4264552396" sldId="271"/>
            <ac:spMk id="18" creationId="{0576683E-33D5-4F1B-A3DB-7243CCBB921E}"/>
          </ac:spMkLst>
        </pc:spChg>
        <pc:spChg chg="del">
          <ac:chgData name="Jakub Szczęch" userId="de5382c7a7605e53" providerId="LiveId" clId="{F56756BE-1894-4709-A351-0CDDE5A31F84}" dt="2022-12-13T11:55:07.701" v="59" actId="21"/>
          <ac:spMkLst>
            <pc:docMk/>
            <pc:sldMk cId="4264552396" sldId="271"/>
            <ac:spMk id="19" creationId="{333FB7A6-70B2-4F14-9F05-EDB2763A4228}"/>
          </ac:spMkLst>
        </pc:spChg>
        <pc:spChg chg="del">
          <ac:chgData name="Jakub Szczęch" userId="de5382c7a7605e53" providerId="LiveId" clId="{F56756BE-1894-4709-A351-0CDDE5A31F84}" dt="2022-12-13T11:55:10.034" v="60" actId="21"/>
          <ac:spMkLst>
            <pc:docMk/>
            <pc:sldMk cId="4264552396" sldId="271"/>
            <ac:spMk id="20" creationId="{B06D7017-DD8F-421F-A1AB-62A1FFC7CF33}"/>
          </ac:spMkLst>
        </pc:spChg>
      </pc:sldChg>
      <pc:sldChg chg="delSp mod delAnim">
        <pc:chgData name="Jakub Szczęch" userId="de5382c7a7605e53" providerId="LiveId" clId="{F56756BE-1894-4709-A351-0CDDE5A31F84}" dt="2022-12-13T11:55:19.902" v="64" actId="21"/>
        <pc:sldMkLst>
          <pc:docMk/>
          <pc:sldMk cId="412645454" sldId="273"/>
        </pc:sldMkLst>
        <pc:spChg chg="del">
          <ac:chgData name="Jakub Szczęch" userId="de5382c7a7605e53" providerId="LiveId" clId="{F56756BE-1894-4709-A351-0CDDE5A31F84}" dt="2022-12-13T11:55:14.696" v="61" actId="21"/>
          <ac:spMkLst>
            <pc:docMk/>
            <pc:sldMk cId="412645454" sldId="273"/>
            <ac:spMk id="3" creationId="{E8FEF595-2EC4-4281-BF4A-44BBF98409F7}"/>
          </ac:spMkLst>
        </pc:spChg>
        <pc:spChg chg="del">
          <ac:chgData name="Jakub Szczęch" userId="de5382c7a7605e53" providerId="LiveId" clId="{F56756BE-1894-4709-A351-0CDDE5A31F84}" dt="2022-12-13T11:55:16.479" v="62" actId="21"/>
          <ac:spMkLst>
            <pc:docMk/>
            <pc:sldMk cId="412645454" sldId="273"/>
            <ac:spMk id="9" creationId="{DD6D23BA-A915-4B1E-8363-5B82B08EA6F5}"/>
          </ac:spMkLst>
        </pc:spChg>
        <pc:spChg chg="del">
          <ac:chgData name="Jakub Szczęch" userId="de5382c7a7605e53" providerId="LiveId" clId="{F56756BE-1894-4709-A351-0CDDE5A31F84}" dt="2022-12-13T11:55:18.105" v="63" actId="21"/>
          <ac:spMkLst>
            <pc:docMk/>
            <pc:sldMk cId="412645454" sldId="273"/>
            <ac:spMk id="11" creationId="{0DB731F1-288F-4F37-85A0-98319370EE03}"/>
          </ac:spMkLst>
        </pc:spChg>
        <pc:spChg chg="del">
          <ac:chgData name="Jakub Szczęch" userId="de5382c7a7605e53" providerId="LiveId" clId="{F56756BE-1894-4709-A351-0CDDE5A31F84}" dt="2022-12-13T11:55:19.902" v="64" actId="21"/>
          <ac:spMkLst>
            <pc:docMk/>
            <pc:sldMk cId="412645454" sldId="273"/>
            <ac:spMk id="12" creationId="{AD4D33A6-86E0-44A0-8EA0-FC3D695BC7B3}"/>
          </ac:spMkLst>
        </pc:spChg>
      </pc:sldChg>
      <pc:sldChg chg="delSp mod delAnim">
        <pc:chgData name="Jakub Szczęch" userId="de5382c7a7605e53" providerId="LiveId" clId="{F56756BE-1894-4709-A351-0CDDE5A31F84}" dt="2022-12-13T11:55:35.362" v="70" actId="21"/>
        <pc:sldMkLst>
          <pc:docMk/>
          <pc:sldMk cId="304049255" sldId="274"/>
        </pc:sldMkLst>
        <pc:spChg chg="del">
          <ac:chgData name="Jakub Szczęch" userId="de5382c7a7605e53" providerId="LiveId" clId="{F56756BE-1894-4709-A351-0CDDE5A31F84}" dt="2022-12-13T11:55:23.813" v="65" actId="21"/>
          <ac:spMkLst>
            <pc:docMk/>
            <pc:sldMk cId="304049255" sldId="274"/>
            <ac:spMk id="3" creationId="{16C21F4E-1B74-4FAA-9016-344EF3F68C9B}"/>
          </ac:spMkLst>
        </pc:spChg>
        <pc:spChg chg="del">
          <ac:chgData name="Jakub Szczęch" userId="de5382c7a7605e53" providerId="LiveId" clId="{F56756BE-1894-4709-A351-0CDDE5A31F84}" dt="2022-12-13T11:55:26.016" v="66" actId="21"/>
          <ac:spMkLst>
            <pc:docMk/>
            <pc:sldMk cId="304049255" sldId="274"/>
            <ac:spMk id="19" creationId="{63CFF613-0027-4E2C-B813-CF00F3BD153F}"/>
          </ac:spMkLst>
        </pc:spChg>
        <pc:spChg chg="del">
          <ac:chgData name="Jakub Szczęch" userId="de5382c7a7605e53" providerId="LiveId" clId="{F56756BE-1894-4709-A351-0CDDE5A31F84}" dt="2022-12-13T11:55:27.767" v="67" actId="21"/>
          <ac:spMkLst>
            <pc:docMk/>
            <pc:sldMk cId="304049255" sldId="274"/>
            <ac:spMk id="21" creationId="{C55AD412-B27F-4502-A34D-C869EA4154D9}"/>
          </ac:spMkLst>
        </pc:spChg>
        <pc:spChg chg="del">
          <ac:chgData name="Jakub Szczęch" userId="de5382c7a7605e53" providerId="LiveId" clId="{F56756BE-1894-4709-A351-0CDDE5A31F84}" dt="2022-12-13T11:55:29.731" v="68" actId="21"/>
          <ac:spMkLst>
            <pc:docMk/>
            <pc:sldMk cId="304049255" sldId="274"/>
            <ac:spMk id="23" creationId="{4F403188-48E1-4138-87D8-C0BCE077F059}"/>
          </ac:spMkLst>
        </pc:spChg>
        <pc:spChg chg="del">
          <ac:chgData name="Jakub Szczęch" userId="de5382c7a7605e53" providerId="LiveId" clId="{F56756BE-1894-4709-A351-0CDDE5A31F84}" dt="2022-12-13T11:55:32.861" v="69" actId="21"/>
          <ac:spMkLst>
            <pc:docMk/>
            <pc:sldMk cId="304049255" sldId="274"/>
            <ac:spMk id="28" creationId="{1E8BAE40-8157-47AE-A201-705F629A9ED3}"/>
          </ac:spMkLst>
        </pc:spChg>
        <pc:spChg chg="del">
          <ac:chgData name="Jakub Szczęch" userId="de5382c7a7605e53" providerId="LiveId" clId="{F56756BE-1894-4709-A351-0CDDE5A31F84}" dt="2022-12-13T11:55:35.362" v="70" actId="21"/>
          <ac:spMkLst>
            <pc:docMk/>
            <pc:sldMk cId="304049255" sldId="274"/>
            <ac:spMk id="29" creationId="{CA518779-CA6D-4A26-A302-1776FA7BAD56}"/>
          </ac:spMkLst>
        </pc:spChg>
      </pc:sldChg>
    </pc:docChg>
  </pc:docChgLst>
  <pc:docChgLst>
    <pc:chgData name="Jakub Szczęch" userId="de5382c7a7605e53" providerId="LiveId" clId="{DF231B98-9399-48A0-9B1A-F081AAC6F908}"/>
    <pc:docChg chg="undo custSel addSld delSld modSld">
      <pc:chgData name="Jakub Szczęch" userId="de5382c7a7605e53" providerId="LiveId" clId="{DF231B98-9399-48A0-9B1A-F081AAC6F908}" dt="2022-12-12T10:46:07.295" v="1148"/>
      <pc:docMkLst>
        <pc:docMk/>
      </pc:docMkLst>
      <pc:sldChg chg="delSp modSp mod modNotesTx">
        <pc:chgData name="Jakub Szczęch" userId="de5382c7a7605e53" providerId="LiveId" clId="{DF231B98-9399-48A0-9B1A-F081AAC6F908}" dt="2022-12-12T09:28:40.212" v="998" actId="20577"/>
        <pc:sldMkLst>
          <pc:docMk/>
          <pc:sldMk cId="1652133998" sldId="256"/>
        </pc:sldMkLst>
        <pc:spChg chg="mod">
          <ac:chgData name="Jakub Szczęch" userId="de5382c7a7605e53" providerId="LiveId" clId="{DF231B98-9399-48A0-9B1A-F081AAC6F908}" dt="2022-12-03T12:45:25.735" v="316" actId="14100"/>
          <ac:spMkLst>
            <pc:docMk/>
            <pc:sldMk cId="1652133998" sldId="256"/>
            <ac:spMk id="6" creationId="{00000000-0000-0000-0000-000000000000}"/>
          </ac:spMkLst>
        </pc:spChg>
        <pc:spChg chg="del mod">
          <ac:chgData name="Jakub Szczęch" userId="de5382c7a7605e53" providerId="LiveId" clId="{DF231B98-9399-48A0-9B1A-F081AAC6F908}" dt="2022-12-03T12:03:28.568" v="131" actId="21"/>
          <ac:spMkLst>
            <pc:docMk/>
            <pc:sldMk cId="1652133998" sldId="256"/>
            <ac:spMk id="7" creationId="{00000000-0000-0000-0000-000000000000}"/>
          </ac:spMkLst>
        </pc:spChg>
      </pc:sldChg>
      <pc:sldChg chg="del">
        <pc:chgData name="Jakub Szczęch" userId="de5382c7a7605e53" providerId="LiveId" clId="{DF231B98-9399-48A0-9B1A-F081AAC6F908}" dt="2022-12-03T11:50:55.475" v="3" actId="2696"/>
        <pc:sldMkLst>
          <pc:docMk/>
          <pc:sldMk cId="2159192729" sldId="257"/>
        </pc:sldMkLst>
      </pc:sldChg>
      <pc:sldChg chg="del">
        <pc:chgData name="Jakub Szczęch" userId="de5382c7a7605e53" providerId="LiveId" clId="{DF231B98-9399-48A0-9B1A-F081AAC6F908}" dt="2022-12-03T11:50:53.471" v="2" actId="2696"/>
        <pc:sldMkLst>
          <pc:docMk/>
          <pc:sldMk cId="812260030" sldId="258"/>
        </pc:sldMkLst>
      </pc:sldChg>
      <pc:sldChg chg="del">
        <pc:chgData name="Jakub Szczęch" userId="de5382c7a7605e53" providerId="LiveId" clId="{DF231B98-9399-48A0-9B1A-F081AAC6F908}" dt="2022-12-03T11:50:50.238" v="1" actId="2696"/>
        <pc:sldMkLst>
          <pc:docMk/>
          <pc:sldMk cId="3179729549" sldId="259"/>
        </pc:sldMkLst>
      </pc:sldChg>
      <pc:sldChg chg="del">
        <pc:chgData name="Jakub Szczęch" userId="de5382c7a7605e53" providerId="LiveId" clId="{DF231B98-9399-48A0-9B1A-F081AAC6F908}" dt="2022-12-03T11:50:47.081" v="0" actId="2696"/>
        <pc:sldMkLst>
          <pc:docMk/>
          <pc:sldMk cId="3244777439" sldId="260"/>
        </pc:sldMkLst>
      </pc:sldChg>
      <pc:sldChg chg="modSp mod modNotesTx">
        <pc:chgData name="Jakub Szczęch" userId="de5382c7a7605e53" providerId="LiveId" clId="{DF231B98-9399-48A0-9B1A-F081AAC6F908}" dt="2022-12-12T09:28:42.431" v="999" actId="20577"/>
        <pc:sldMkLst>
          <pc:docMk/>
          <pc:sldMk cId="395658933" sldId="261"/>
        </pc:sldMkLst>
        <pc:spChg chg="mod">
          <ac:chgData name="Jakub Szczęch" userId="de5382c7a7605e53" providerId="LiveId" clId="{DF231B98-9399-48A0-9B1A-F081AAC6F908}" dt="2022-12-03T12:46:02.167" v="327"/>
          <ac:spMkLst>
            <pc:docMk/>
            <pc:sldMk cId="395658933" sldId="261"/>
            <ac:spMk id="2" creationId="{8ECC003C-B6B5-40F1-BDC2-456C88404F31}"/>
          </ac:spMkLst>
        </pc:spChg>
      </pc:sldChg>
      <pc:sldChg chg="modSp mod modNotesTx">
        <pc:chgData name="Jakub Szczęch" userId="de5382c7a7605e53" providerId="LiveId" clId="{DF231B98-9399-48A0-9B1A-F081AAC6F908}" dt="2022-12-12T09:28:46.073" v="1000" actId="20577"/>
        <pc:sldMkLst>
          <pc:docMk/>
          <pc:sldMk cId="848463480" sldId="262"/>
        </pc:sldMkLst>
        <pc:spChg chg="mod">
          <ac:chgData name="Jakub Szczęch" userId="de5382c7a7605e53" providerId="LiveId" clId="{DF231B98-9399-48A0-9B1A-F081AAC6F908}" dt="2022-12-03T12:53:28.161" v="398" actId="1076"/>
          <ac:spMkLst>
            <pc:docMk/>
            <pc:sldMk cId="848463480" sldId="262"/>
            <ac:spMk id="3" creationId="{04D95F46-3E3C-46A8-848E-6A02544722A1}"/>
          </ac:spMkLst>
        </pc:spChg>
        <pc:spChg chg="mod">
          <ac:chgData name="Jakub Szczęch" userId="de5382c7a7605e53" providerId="LiveId" clId="{DF231B98-9399-48A0-9B1A-F081AAC6F908}" dt="2022-12-03T12:51:21.723" v="352" actId="20577"/>
          <ac:spMkLst>
            <pc:docMk/>
            <pc:sldMk cId="848463480" sldId="262"/>
            <ac:spMk id="4" creationId="{47304563-9400-4B17-8301-978303034C56}"/>
          </ac:spMkLst>
        </pc:spChg>
        <pc:spChg chg="mod">
          <ac:chgData name="Jakub Szczęch" userId="de5382c7a7605e53" providerId="LiveId" clId="{DF231B98-9399-48A0-9B1A-F081AAC6F908}" dt="2022-12-03T12:54:48.815" v="407" actId="1076"/>
          <ac:spMkLst>
            <pc:docMk/>
            <pc:sldMk cId="848463480" sldId="262"/>
            <ac:spMk id="6" creationId="{B24DDEFE-B92E-4531-9818-B196EAB018F5}"/>
          </ac:spMkLst>
        </pc:spChg>
        <pc:spChg chg="mod">
          <ac:chgData name="Jakub Szczęch" userId="de5382c7a7605e53" providerId="LiveId" clId="{DF231B98-9399-48A0-9B1A-F081AAC6F908}" dt="2022-12-03T12:55:32.344" v="438" actId="1076"/>
          <ac:spMkLst>
            <pc:docMk/>
            <pc:sldMk cId="848463480" sldId="262"/>
            <ac:spMk id="7" creationId="{B86FB4AA-A7BE-4B1C-AF16-A06FD2D17E81}"/>
          </ac:spMkLst>
        </pc:spChg>
        <pc:graphicFrameChg chg="mod">
          <ac:chgData name="Jakub Szczęch" userId="de5382c7a7605e53" providerId="LiveId" clId="{DF231B98-9399-48A0-9B1A-F081AAC6F908}" dt="2022-12-03T12:55:24.529" v="437" actId="20577"/>
          <ac:graphicFrameMkLst>
            <pc:docMk/>
            <pc:sldMk cId="848463480" sldId="262"/>
            <ac:graphicFrameMk id="9" creationId="{DB9C03A2-226D-4E38-BB27-EA9B4FDA6300}"/>
          </ac:graphicFrameMkLst>
        </pc:graphicFrameChg>
      </pc:sldChg>
      <pc:sldChg chg="addSp delSp modSp mod modNotesTx">
        <pc:chgData name="Jakub Szczęch" userId="de5382c7a7605e53" providerId="LiveId" clId="{DF231B98-9399-48A0-9B1A-F081AAC6F908}" dt="2022-12-12T09:28:54.798" v="1001" actId="20577"/>
        <pc:sldMkLst>
          <pc:docMk/>
          <pc:sldMk cId="3206147431" sldId="263"/>
        </pc:sldMkLst>
        <pc:picChg chg="add del mod">
          <ac:chgData name="Jakub Szczęch" userId="de5382c7a7605e53" providerId="LiveId" clId="{DF231B98-9399-48A0-9B1A-F081AAC6F908}" dt="2022-12-03T12:24:39.791" v="280" actId="21"/>
          <ac:picMkLst>
            <pc:docMk/>
            <pc:sldMk cId="3206147431" sldId="263"/>
            <ac:picMk id="3" creationId="{48844E2C-98DF-1446-8422-F45D2935EFCF}"/>
          </ac:picMkLst>
        </pc:picChg>
        <pc:picChg chg="add mod">
          <ac:chgData name="Jakub Szczęch" userId="de5382c7a7605e53" providerId="LiveId" clId="{DF231B98-9399-48A0-9B1A-F081AAC6F908}" dt="2022-12-03T12:24:58.971" v="284" actId="1076"/>
          <ac:picMkLst>
            <pc:docMk/>
            <pc:sldMk cId="3206147431" sldId="263"/>
            <ac:picMk id="4" creationId="{241E3CC7-A475-44AA-E28B-9967BDED04F2}"/>
          </ac:picMkLst>
        </pc:picChg>
        <pc:picChg chg="del">
          <ac:chgData name="Jakub Szczęch" userId="de5382c7a7605e53" providerId="LiveId" clId="{DF231B98-9399-48A0-9B1A-F081AAC6F908}" dt="2022-12-03T12:24:37.110" v="278" actId="21"/>
          <ac:picMkLst>
            <pc:docMk/>
            <pc:sldMk cId="3206147431" sldId="263"/>
            <ac:picMk id="5" creationId="{3FA6C158-E0C3-4372-8D77-C123B285E2FA}"/>
          </ac:picMkLst>
        </pc:picChg>
      </pc:sldChg>
      <pc:sldChg chg="modSp mod modNotesTx">
        <pc:chgData name="Jakub Szczęch" userId="de5382c7a7605e53" providerId="LiveId" clId="{DF231B98-9399-48A0-9B1A-F081AAC6F908}" dt="2022-12-12T09:29:01.071" v="1002" actId="20577"/>
        <pc:sldMkLst>
          <pc:docMk/>
          <pc:sldMk cId="2606251660" sldId="264"/>
        </pc:sldMkLst>
        <pc:spChg chg="mod">
          <ac:chgData name="Jakub Szczęch" userId="de5382c7a7605e53" providerId="LiveId" clId="{DF231B98-9399-48A0-9B1A-F081AAC6F908}" dt="2022-12-03T13:50:57.572" v="460" actId="1076"/>
          <ac:spMkLst>
            <pc:docMk/>
            <pc:sldMk cId="2606251660" sldId="264"/>
            <ac:spMk id="3" creationId="{6C29DCB8-08CC-4900-B392-91B7CEC108AD}"/>
          </ac:spMkLst>
        </pc:spChg>
        <pc:spChg chg="mod">
          <ac:chgData name="Jakub Szczęch" userId="de5382c7a7605e53" providerId="LiveId" clId="{DF231B98-9399-48A0-9B1A-F081AAC6F908}" dt="2022-12-03T13:51:17.732" v="463"/>
          <ac:spMkLst>
            <pc:docMk/>
            <pc:sldMk cId="2606251660" sldId="264"/>
            <ac:spMk id="4" creationId="{2848DB06-4508-447A-8CAC-99ADDAEE262F}"/>
          </ac:spMkLst>
        </pc:spChg>
        <pc:graphicFrameChg chg="mod">
          <ac:chgData name="Jakub Szczęch" userId="de5382c7a7605e53" providerId="LiveId" clId="{DF231B98-9399-48A0-9B1A-F081AAC6F908}" dt="2022-12-03T13:50:47.049" v="459"/>
          <ac:graphicFrameMkLst>
            <pc:docMk/>
            <pc:sldMk cId="2606251660" sldId="264"/>
            <ac:graphicFrameMk id="6" creationId="{A717E32E-54FC-4B87-B941-A2233BADD855}"/>
          </ac:graphicFrameMkLst>
        </pc:graphicFrameChg>
      </pc:sldChg>
      <pc:sldChg chg="modSp mod modNotesTx">
        <pc:chgData name="Jakub Szczęch" userId="de5382c7a7605e53" providerId="LiveId" clId="{DF231B98-9399-48A0-9B1A-F081AAC6F908}" dt="2022-12-12T09:29:07.595" v="1003" actId="20577"/>
        <pc:sldMkLst>
          <pc:docMk/>
          <pc:sldMk cId="780611138" sldId="265"/>
        </pc:sldMkLst>
        <pc:spChg chg="mod">
          <ac:chgData name="Jakub Szczęch" userId="de5382c7a7605e53" providerId="LiveId" clId="{DF231B98-9399-48A0-9B1A-F081AAC6F908}" dt="2022-12-03T14:05:27.634" v="494"/>
          <ac:spMkLst>
            <pc:docMk/>
            <pc:sldMk cId="780611138" sldId="265"/>
            <ac:spMk id="6" creationId="{73CB9E96-45A4-4B75-8B65-07DBA26363EC}"/>
          </ac:spMkLst>
        </pc:spChg>
        <pc:graphicFrameChg chg="mod">
          <ac:chgData name="Jakub Szczęch" userId="de5382c7a7605e53" providerId="LiveId" clId="{DF231B98-9399-48A0-9B1A-F081AAC6F908}" dt="2022-12-03T14:06:29.579" v="502" actId="122"/>
          <ac:graphicFrameMkLst>
            <pc:docMk/>
            <pc:sldMk cId="780611138" sldId="265"/>
            <ac:graphicFrameMk id="9" creationId="{91FD85DC-0C64-4692-AF12-C282A7B212D8}"/>
          </ac:graphicFrameMkLst>
        </pc:graphicFrameChg>
        <pc:graphicFrameChg chg="mod">
          <ac:chgData name="Jakub Szczęch" userId="de5382c7a7605e53" providerId="LiveId" clId="{DF231B98-9399-48A0-9B1A-F081AAC6F908}" dt="2022-12-03T14:08:26.173" v="515" actId="122"/>
          <ac:graphicFrameMkLst>
            <pc:docMk/>
            <pc:sldMk cId="780611138" sldId="265"/>
            <ac:graphicFrameMk id="10" creationId="{2FAE2547-587D-4FC9-AFB4-D36DD858D82B}"/>
          </ac:graphicFrameMkLst>
        </pc:graphicFrameChg>
        <pc:graphicFrameChg chg="mod">
          <ac:chgData name="Jakub Szczęch" userId="de5382c7a7605e53" providerId="LiveId" clId="{DF231B98-9399-48A0-9B1A-F081AAC6F908}" dt="2022-12-03T14:08:52.483" v="519" actId="113"/>
          <ac:graphicFrameMkLst>
            <pc:docMk/>
            <pc:sldMk cId="780611138" sldId="265"/>
            <ac:graphicFrameMk id="11" creationId="{0FC2592A-E5CA-4AB4-9ECD-216B8A9A5D72}"/>
          </ac:graphicFrameMkLst>
        </pc:graphicFrameChg>
      </pc:sldChg>
      <pc:sldChg chg="del">
        <pc:chgData name="Jakub Szczęch" userId="de5382c7a7605e53" providerId="LiveId" clId="{DF231B98-9399-48A0-9B1A-F081AAC6F908}" dt="2022-12-03T11:51:25.288" v="4" actId="2696"/>
        <pc:sldMkLst>
          <pc:docMk/>
          <pc:sldMk cId="3167656999" sldId="266"/>
        </pc:sldMkLst>
      </pc:sldChg>
      <pc:sldChg chg="del">
        <pc:chgData name="Jakub Szczęch" userId="de5382c7a7605e53" providerId="LiveId" clId="{DF231B98-9399-48A0-9B1A-F081AAC6F908}" dt="2022-12-03T11:51:28.516" v="5" actId="2696"/>
        <pc:sldMkLst>
          <pc:docMk/>
          <pc:sldMk cId="4275503090" sldId="267"/>
        </pc:sldMkLst>
      </pc:sldChg>
      <pc:sldChg chg="modSp mod modNotesTx">
        <pc:chgData name="Jakub Szczęch" userId="de5382c7a7605e53" providerId="LiveId" clId="{DF231B98-9399-48A0-9B1A-F081AAC6F908}" dt="2022-12-12T09:29:12.090" v="1004" actId="20577"/>
        <pc:sldMkLst>
          <pc:docMk/>
          <pc:sldMk cId="3929681476" sldId="268"/>
        </pc:sldMkLst>
        <pc:spChg chg="mod">
          <ac:chgData name="Jakub Szczęch" userId="de5382c7a7605e53" providerId="LiveId" clId="{DF231B98-9399-48A0-9B1A-F081AAC6F908}" dt="2022-12-03T14:20:08.199" v="526" actId="14100"/>
          <ac:spMkLst>
            <pc:docMk/>
            <pc:sldMk cId="3929681476" sldId="268"/>
            <ac:spMk id="8" creationId="{6568426F-E6D8-44E3-B936-67DAE5D3C57A}"/>
          </ac:spMkLst>
        </pc:spChg>
      </pc:sldChg>
      <pc:sldChg chg="modSp mod modNotesTx">
        <pc:chgData name="Jakub Szczęch" userId="de5382c7a7605e53" providerId="LiveId" clId="{DF231B98-9399-48A0-9B1A-F081AAC6F908}" dt="2022-12-12T09:29:17.704" v="1005" actId="20577"/>
        <pc:sldMkLst>
          <pc:docMk/>
          <pc:sldMk cId="1251915663" sldId="269"/>
        </pc:sldMkLst>
        <pc:spChg chg="mod">
          <ac:chgData name="Jakub Szczęch" userId="de5382c7a7605e53" providerId="LiveId" clId="{DF231B98-9399-48A0-9B1A-F081AAC6F908}" dt="2022-12-03T14:26:50.269" v="546"/>
          <ac:spMkLst>
            <pc:docMk/>
            <pc:sldMk cId="1251915663" sldId="269"/>
            <ac:spMk id="6" creationId="{F113DDA7-CB8F-4020-811D-F5FBE99A6AEE}"/>
          </ac:spMkLst>
        </pc:spChg>
        <pc:spChg chg="mod">
          <ac:chgData name="Jakub Szczęch" userId="de5382c7a7605e53" providerId="LiveId" clId="{DF231B98-9399-48A0-9B1A-F081AAC6F908}" dt="2022-12-03T14:27:07.579" v="549" actId="14100"/>
          <ac:spMkLst>
            <pc:docMk/>
            <pc:sldMk cId="1251915663" sldId="269"/>
            <ac:spMk id="8" creationId="{D7A8EAA8-E61D-44BB-A9F4-D21FA9035EDE}"/>
          </ac:spMkLst>
        </pc:spChg>
      </pc:sldChg>
      <pc:sldChg chg="del">
        <pc:chgData name="Jakub Szczęch" userId="de5382c7a7605e53" providerId="LiveId" clId="{DF231B98-9399-48A0-9B1A-F081AAC6F908}" dt="2022-12-03T12:25:06.736" v="285" actId="2696"/>
        <pc:sldMkLst>
          <pc:docMk/>
          <pc:sldMk cId="3548831647" sldId="270"/>
        </pc:sldMkLst>
      </pc:sldChg>
      <pc:sldChg chg="modSp mod modNotesTx">
        <pc:chgData name="Jakub Szczęch" userId="de5382c7a7605e53" providerId="LiveId" clId="{DF231B98-9399-48A0-9B1A-F081AAC6F908}" dt="2022-12-12T09:29:22.640" v="1007" actId="20577"/>
        <pc:sldMkLst>
          <pc:docMk/>
          <pc:sldMk cId="4264552396" sldId="271"/>
        </pc:sldMkLst>
        <pc:spChg chg="mod">
          <ac:chgData name="Jakub Szczęch" userId="de5382c7a7605e53" providerId="LiveId" clId="{DF231B98-9399-48A0-9B1A-F081AAC6F908}" dt="2022-12-03T14:32:59.194" v="558" actId="1076"/>
          <ac:spMkLst>
            <pc:docMk/>
            <pc:sldMk cId="4264552396" sldId="271"/>
            <ac:spMk id="3" creationId="{3DF84E85-15C4-4AD6-8C58-50C77FDB7B40}"/>
          </ac:spMkLst>
        </pc:spChg>
        <pc:spChg chg="mod">
          <ac:chgData name="Jakub Szczęch" userId="de5382c7a7605e53" providerId="LiveId" clId="{DF231B98-9399-48A0-9B1A-F081AAC6F908}" dt="2022-12-03T14:33:59.904" v="580" actId="20577"/>
          <ac:spMkLst>
            <pc:docMk/>
            <pc:sldMk cId="4264552396" sldId="271"/>
            <ac:spMk id="4" creationId="{11242A5E-A5FE-4242-9431-42D48253E8EC}"/>
          </ac:spMkLst>
        </pc:spChg>
        <pc:spChg chg="mod">
          <ac:chgData name="Jakub Szczęch" userId="de5382c7a7605e53" providerId="LiveId" clId="{DF231B98-9399-48A0-9B1A-F081AAC6F908}" dt="2022-12-03T14:32:54.339" v="557"/>
          <ac:spMkLst>
            <pc:docMk/>
            <pc:sldMk cId="4264552396" sldId="271"/>
            <ac:spMk id="10" creationId="{9EEC59C7-9DCC-4DC8-84E8-AF7A562BCBBE}"/>
          </ac:spMkLst>
        </pc:spChg>
        <pc:spChg chg="mod">
          <ac:chgData name="Jakub Szczęch" userId="de5382c7a7605e53" providerId="LiveId" clId="{DF231B98-9399-48A0-9B1A-F081AAC6F908}" dt="2022-12-03T14:33:38.798" v="575" actId="20577"/>
          <ac:spMkLst>
            <pc:docMk/>
            <pc:sldMk cId="4264552396" sldId="271"/>
            <ac:spMk id="14" creationId="{105972A5-7D4A-4BC6-B039-FD04B83482F5}"/>
          </ac:spMkLst>
        </pc:spChg>
        <pc:spChg chg="mod">
          <ac:chgData name="Jakub Szczęch" userId="de5382c7a7605e53" providerId="LiveId" clId="{DF231B98-9399-48A0-9B1A-F081AAC6F908}" dt="2022-12-03T14:33:43.345" v="576" actId="1076"/>
          <ac:spMkLst>
            <pc:docMk/>
            <pc:sldMk cId="4264552396" sldId="271"/>
            <ac:spMk id="18" creationId="{0576683E-33D5-4F1B-A3DB-7243CCBB921E}"/>
          </ac:spMkLst>
        </pc:spChg>
      </pc:sldChg>
      <pc:sldChg chg="modSp mod modNotesTx">
        <pc:chgData name="Jakub Szczęch" userId="de5382c7a7605e53" providerId="LiveId" clId="{DF231B98-9399-48A0-9B1A-F081AAC6F908}" dt="2022-12-12T09:29:26.369" v="1008" actId="20577"/>
        <pc:sldMkLst>
          <pc:docMk/>
          <pc:sldMk cId="404007298" sldId="272"/>
        </pc:sldMkLst>
        <pc:spChg chg="mod">
          <ac:chgData name="Jakub Szczęch" userId="de5382c7a7605e53" providerId="LiveId" clId="{DF231B98-9399-48A0-9B1A-F081AAC6F908}" dt="2022-12-03T14:40:33.771" v="582"/>
          <ac:spMkLst>
            <pc:docMk/>
            <pc:sldMk cId="404007298" sldId="272"/>
            <ac:spMk id="4" creationId="{BC6D89F3-07E9-4328-9A65-EF31E3AE0B7C}"/>
          </ac:spMkLst>
        </pc:spChg>
        <pc:graphicFrameChg chg="mod modGraphic">
          <ac:chgData name="Jakub Szczęch" userId="de5382c7a7605e53" providerId="LiveId" clId="{DF231B98-9399-48A0-9B1A-F081AAC6F908}" dt="2022-12-03T14:43:03.226" v="614"/>
          <ac:graphicFrameMkLst>
            <pc:docMk/>
            <pc:sldMk cId="404007298" sldId="272"/>
            <ac:graphicFrameMk id="5" creationId="{69A14A31-0B7F-4EC8-8B3E-0A3BC863EB2B}"/>
          </ac:graphicFrameMkLst>
        </pc:graphicFrameChg>
      </pc:sldChg>
      <pc:sldChg chg="modSp mod modNotesTx">
        <pc:chgData name="Jakub Szczęch" userId="de5382c7a7605e53" providerId="LiveId" clId="{DF231B98-9399-48A0-9B1A-F081AAC6F908}" dt="2022-12-12T09:29:31.604" v="1009" actId="20577"/>
        <pc:sldMkLst>
          <pc:docMk/>
          <pc:sldMk cId="412645454" sldId="273"/>
        </pc:sldMkLst>
        <pc:spChg chg="mod">
          <ac:chgData name="Jakub Szczęch" userId="de5382c7a7605e53" providerId="LiveId" clId="{DF231B98-9399-48A0-9B1A-F081AAC6F908}" dt="2022-12-03T14:55:38.193" v="618"/>
          <ac:spMkLst>
            <pc:docMk/>
            <pc:sldMk cId="412645454" sldId="273"/>
            <ac:spMk id="6" creationId="{36B5623D-1BDC-4ABD-AF18-A38EA5B396AE}"/>
          </ac:spMkLst>
        </pc:spChg>
      </pc:sldChg>
      <pc:sldChg chg="modSp mod modNotesTx">
        <pc:chgData name="Jakub Szczęch" userId="de5382c7a7605e53" providerId="LiveId" clId="{DF231B98-9399-48A0-9B1A-F081AAC6F908}" dt="2022-12-12T09:29:35.974" v="1010" actId="20577"/>
        <pc:sldMkLst>
          <pc:docMk/>
          <pc:sldMk cId="304049255" sldId="274"/>
        </pc:sldMkLst>
        <pc:spChg chg="mod">
          <ac:chgData name="Jakub Szczęch" userId="de5382c7a7605e53" providerId="LiveId" clId="{DF231B98-9399-48A0-9B1A-F081AAC6F908}" dt="2022-12-03T14:56:16.075" v="620"/>
          <ac:spMkLst>
            <pc:docMk/>
            <pc:sldMk cId="304049255" sldId="274"/>
            <ac:spMk id="4" creationId="{CEA80B02-4F44-4AA4-88E8-5EFB585EA270}"/>
          </ac:spMkLst>
        </pc:spChg>
        <pc:spChg chg="mod">
          <ac:chgData name="Jakub Szczęch" userId="de5382c7a7605e53" providerId="LiveId" clId="{DF231B98-9399-48A0-9B1A-F081AAC6F908}" dt="2022-12-03T14:56:28.090" v="622"/>
          <ac:spMkLst>
            <pc:docMk/>
            <pc:sldMk cId="304049255" sldId="274"/>
            <ac:spMk id="18" creationId="{B81C16C3-B41F-4746-847F-DA05B17623AE}"/>
          </ac:spMkLst>
        </pc:spChg>
      </pc:sldChg>
      <pc:sldChg chg="del">
        <pc:chgData name="Jakub Szczęch" userId="de5382c7a7605e53" providerId="LiveId" clId="{DF231B98-9399-48A0-9B1A-F081AAC6F908}" dt="2022-12-03T11:56:59.269" v="6" actId="2696"/>
        <pc:sldMkLst>
          <pc:docMk/>
          <pc:sldMk cId="2322034975" sldId="275"/>
        </pc:sldMkLst>
      </pc:sldChg>
      <pc:sldChg chg="del">
        <pc:chgData name="Jakub Szczęch" userId="de5382c7a7605e53" providerId="LiveId" clId="{DF231B98-9399-48A0-9B1A-F081AAC6F908}" dt="2022-12-03T11:57:03.951" v="7" actId="2696"/>
        <pc:sldMkLst>
          <pc:docMk/>
          <pc:sldMk cId="1059852189" sldId="276"/>
        </pc:sldMkLst>
      </pc:sldChg>
      <pc:sldChg chg="del">
        <pc:chgData name="Jakub Szczęch" userId="de5382c7a7605e53" providerId="LiveId" clId="{DF231B98-9399-48A0-9B1A-F081AAC6F908}" dt="2022-12-03T11:57:06.861" v="8" actId="2696"/>
        <pc:sldMkLst>
          <pc:docMk/>
          <pc:sldMk cId="2798685091" sldId="277"/>
        </pc:sldMkLst>
      </pc:sldChg>
      <pc:sldChg chg="del">
        <pc:chgData name="Jakub Szczęch" userId="de5382c7a7605e53" providerId="LiveId" clId="{DF231B98-9399-48A0-9B1A-F081AAC6F908}" dt="2022-12-03T11:57:09.445" v="9" actId="2696"/>
        <pc:sldMkLst>
          <pc:docMk/>
          <pc:sldMk cId="877932003" sldId="278"/>
        </pc:sldMkLst>
      </pc:sldChg>
      <pc:sldChg chg="del">
        <pc:chgData name="Jakub Szczęch" userId="de5382c7a7605e53" providerId="LiveId" clId="{DF231B98-9399-48A0-9B1A-F081AAC6F908}" dt="2022-12-03T11:57:11.781" v="10" actId="2696"/>
        <pc:sldMkLst>
          <pc:docMk/>
          <pc:sldMk cId="2770274815" sldId="279"/>
        </pc:sldMkLst>
      </pc:sldChg>
      <pc:sldChg chg="del">
        <pc:chgData name="Jakub Szczęch" userId="de5382c7a7605e53" providerId="LiveId" clId="{DF231B98-9399-48A0-9B1A-F081AAC6F908}" dt="2022-12-03T11:57:14.138" v="11" actId="2696"/>
        <pc:sldMkLst>
          <pc:docMk/>
          <pc:sldMk cId="617864662" sldId="280"/>
        </pc:sldMkLst>
      </pc:sldChg>
      <pc:sldChg chg="del">
        <pc:chgData name="Jakub Szczęch" userId="de5382c7a7605e53" providerId="LiveId" clId="{DF231B98-9399-48A0-9B1A-F081AAC6F908}" dt="2022-12-03T11:57:16.555" v="12" actId="2696"/>
        <pc:sldMkLst>
          <pc:docMk/>
          <pc:sldMk cId="3370721575" sldId="281"/>
        </pc:sldMkLst>
      </pc:sldChg>
      <pc:sldChg chg="del">
        <pc:chgData name="Jakub Szczęch" userId="de5382c7a7605e53" providerId="LiveId" clId="{DF231B98-9399-48A0-9B1A-F081AAC6F908}" dt="2022-12-03T11:57:18.988" v="13" actId="2696"/>
        <pc:sldMkLst>
          <pc:docMk/>
          <pc:sldMk cId="3816023094" sldId="282"/>
        </pc:sldMkLst>
      </pc:sldChg>
      <pc:sldChg chg="del">
        <pc:chgData name="Jakub Szczęch" userId="de5382c7a7605e53" providerId="LiveId" clId="{DF231B98-9399-48A0-9B1A-F081AAC6F908}" dt="2022-12-03T11:57:24.178" v="14" actId="2696"/>
        <pc:sldMkLst>
          <pc:docMk/>
          <pc:sldMk cId="3819830206" sldId="283"/>
        </pc:sldMkLst>
      </pc:sldChg>
      <pc:sldChg chg="del">
        <pc:chgData name="Jakub Szczęch" userId="de5382c7a7605e53" providerId="LiveId" clId="{DF231B98-9399-48A0-9B1A-F081AAC6F908}" dt="2022-12-03T11:57:27.023" v="15" actId="2696"/>
        <pc:sldMkLst>
          <pc:docMk/>
          <pc:sldMk cId="3692301316" sldId="284"/>
        </pc:sldMkLst>
      </pc:sldChg>
      <pc:sldChg chg="del">
        <pc:chgData name="Jakub Szczęch" userId="de5382c7a7605e53" providerId="LiveId" clId="{DF231B98-9399-48A0-9B1A-F081AAC6F908}" dt="2022-12-03T11:57:29.933" v="16" actId="2696"/>
        <pc:sldMkLst>
          <pc:docMk/>
          <pc:sldMk cId="1064850351" sldId="285"/>
        </pc:sldMkLst>
      </pc:sldChg>
      <pc:sldChg chg="modSp mod modNotesTx">
        <pc:chgData name="Jakub Szczęch" userId="de5382c7a7605e53" providerId="LiveId" clId="{DF231B98-9399-48A0-9B1A-F081AAC6F908}" dt="2022-12-12T09:29:53.065" v="1028" actId="20577"/>
        <pc:sldMkLst>
          <pc:docMk/>
          <pc:sldMk cId="2543630232" sldId="288"/>
        </pc:sldMkLst>
        <pc:graphicFrameChg chg="mod modGraphic">
          <ac:chgData name="Jakub Szczęch" userId="de5382c7a7605e53" providerId="LiveId" clId="{DF231B98-9399-48A0-9B1A-F081AAC6F908}" dt="2022-12-03T15:47:08.259" v="669" actId="122"/>
          <ac:graphicFrameMkLst>
            <pc:docMk/>
            <pc:sldMk cId="2543630232" sldId="288"/>
            <ac:graphicFrameMk id="2" creationId="{8F1D73EC-1383-44D8-AC00-BA53C64E7D19}"/>
          </ac:graphicFrameMkLst>
        </pc:graphicFrameChg>
      </pc:sldChg>
      <pc:sldChg chg="addSp modSp new mod">
        <pc:chgData name="Jakub Szczęch" userId="de5382c7a7605e53" providerId="LiveId" clId="{DF231B98-9399-48A0-9B1A-F081AAC6F908}" dt="2022-12-03T15:54:10.432" v="997" actId="2710"/>
        <pc:sldMkLst>
          <pc:docMk/>
          <pc:sldMk cId="3324617312" sldId="289"/>
        </pc:sldMkLst>
        <pc:spChg chg="mod">
          <ac:chgData name="Jakub Szczęch" userId="de5382c7a7605e53" providerId="LiveId" clId="{DF231B98-9399-48A0-9B1A-F081AAC6F908}" dt="2022-12-03T15:48:00.339" v="673"/>
          <ac:spMkLst>
            <pc:docMk/>
            <pc:sldMk cId="3324617312" sldId="289"/>
            <ac:spMk id="2" creationId="{1AD5F270-7A51-BC7A-A945-BFC4FDFF7BF8}"/>
          </ac:spMkLst>
        </pc:spChg>
        <pc:spChg chg="add mod">
          <ac:chgData name="Jakub Szczęch" userId="de5382c7a7605e53" providerId="LiveId" clId="{DF231B98-9399-48A0-9B1A-F081AAC6F908}" dt="2022-12-03T15:54:10.432" v="997" actId="2710"/>
          <ac:spMkLst>
            <pc:docMk/>
            <pc:sldMk cId="3324617312" sldId="289"/>
            <ac:spMk id="3" creationId="{596F1419-BEC7-64FD-E728-981AA32C85FE}"/>
          </ac:spMkLst>
        </pc:spChg>
      </pc:sldChg>
      <pc:sldChg chg="del">
        <pc:chgData name="Jakub Szczęch" userId="de5382c7a7605e53" providerId="LiveId" clId="{DF231B98-9399-48A0-9B1A-F081AAC6F908}" dt="2022-12-03T15:42:57.638" v="623" actId="2696"/>
        <pc:sldMkLst>
          <pc:docMk/>
          <pc:sldMk cId="3484061289" sldId="289"/>
        </pc:sldMkLst>
      </pc:sldChg>
      <pc:sldChg chg="addSp modSp new mod">
        <pc:chgData name="Jakub Szczęch" userId="de5382c7a7605e53" providerId="LiveId" clId="{DF231B98-9399-48A0-9B1A-F081AAC6F908}" dt="2022-12-12T10:46:07.295" v="1148"/>
        <pc:sldMkLst>
          <pc:docMk/>
          <pc:sldMk cId="119450776" sldId="290"/>
        </pc:sldMkLst>
        <pc:spChg chg="mod">
          <ac:chgData name="Jakub Szczęch" userId="de5382c7a7605e53" providerId="LiveId" clId="{DF231B98-9399-48A0-9B1A-F081AAC6F908}" dt="2022-12-03T15:48:37.828" v="676"/>
          <ac:spMkLst>
            <pc:docMk/>
            <pc:sldMk cId="119450776" sldId="290"/>
            <ac:spMk id="2" creationId="{89A32CEC-E10A-D920-123A-460174B44401}"/>
          </ac:spMkLst>
        </pc:spChg>
        <pc:spChg chg="add mod">
          <ac:chgData name="Jakub Szczęch" userId="de5382c7a7605e53" providerId="LiveId" clId="{DF231B98-9399-48A0-9B1A-F081AAC6F908}" dt="2022-12-12T10:46:07.295" v="1148"/>
          <ac:spMkLst>
            <pc:docMk/>
            <pc:sldMk cId="119450776" sldId="290"/>
            <ac:spMk id="3" creationId="{07D80DE6-A6DF-1271-B387-9D66949698FE}"/>
          </ac:spMkLst>
        </pc:spChg>
      </pc:sldChg>
      <pc:sldChg chg="new del">
        <pc:chgData name="Jakub Szczęch" userId="de5382c7a7605e53" providerId="LiveId" clId="{DF231B98-9399-48A0-9B1A-F081AAC6F908}" dt="2022-12-12T10:45:06.018" v="1053" actId="2696"/>
        <pc:sldMkLst>
          <pc:docMk/>
          <pc:sldMk cId="2209435517" sldId="291"/>
        </pc:sldMkLst>
      </pc:sldChg>
      <pc:sldChg chg="modSp add mod">
        <pc:chgData name="Jakub Szczęch" userId="de5382c7a7605e53" providerId="LiveId" clId="{DF231B98-9399-48A0-9B1A-F081AAC6F908}" dt="2022-12-12T10:45:30.351" v="1120"/>
        <pc:sldMkLst>
          <pc:docMk/>
          <pc:sldMk cId="3104299668" sldId="292"/>
        </pc:sldMkLst>
        <pc:spChg chg="mod">
          <ac:chgData name="Jakub Szczęch" userId="de5382c7a7605e53" providerId="LiveId" clId="{DF231B98-9399-48A0-9B1A-F081AAC6F908}" dt="2022-12-12T10:45:30.351" v="1120"/>
          <ac:spMkLst>
            <pc:docMk/>
            <pc:sldMk cId="3104299668" sldId="292"/>
            <ac:spMk id="3" creationId="{07D80DE6-A6DF-1271-B387-9D66949698FE}"/>
          </ac:spMkLst>
        </pc:spChg>
      </pc:sldChg>
    </pc:docChg>
  </pc:docChgLst>
  <pc:docChgLst>
    <pc:chgData name="Jakub Szczęch" userId="de5382c7a7605e53" providerId="LiveId" clId="{6C4EA9A1-B9FC-461E-844F-3516B52FD4F8}"/>
    <pc:docChg chg="undo redo custSel addSld delSld modSld">
      <pc:chgData name="Jakub Szczęch" userId="de5382c7a7605e53" providerId="LiveId" clId="{6C4EA9A1-B9FC-461E-844F-3516B52FD4F8}" dt="2021-10-24T19:26:12.895" v="8391" actId="1076"/>
      <pc:docMkLst>
        <pc:docMk/>
      </pc:docMkLst>
      <pc:sldChg chg="modSp mod">
        <pc:chgData name="Jakub Szczęch" userId="de5382c7a7605e53" providerId="LiveId" clId="{6C4EA9A1-B9FC-461E-844F-3516B52FD4F8}" dt="2021-10-20T18:36:06.423" v="0" actId="1076"/>
        <pc:sldMkLst>
          <pc:docMk/>
          <pc:sldMk cId="1652133998" sldId="256"/>
        </pc:sldMkLst>
        <pc:spChg chg="mod">
          <ac:chgData name="Jakub Szczęch" userId="de5382c7a7605e53" providerId="LiveId" clId="{6C4EA9A1-B9FC-461E-844F-3516B52FD4F8}" dt="2021-10-20T18:36:06.423" v="0" actId="1076"/>
          <ac:spMkLst>
            <pc:docMk/>
            <pc:sldMk cId="1652133998" sldId="256"/>
            <ac:spMk id="7" creationId="{00000000-0000-0000-0000-000000000000}"/>
          </ac:spMkLst>
        </pc:spChg>
      </pc:sldChg>
      <pc:sldChg chg="addSp delSp modSp new mod modAnim modNotesTx">
        <pc:chgData name="Jakub Szczęch" userId="de5382c7a7605e53" providerId="LiveId" clId="{6C4EA9A1-B9FC-461E-844F-3516B52FD4F8}" dt="2021-10-21T21:35:12.550" v="5034"/>
        <pc:sldMkLst>
          <pc:docMk/>
          <pc:sldMk cId="2159192729" sldId="257"/>
        </pc:sldMkLst>
        <pc:spChg chg="add del mod">
          <ac:chgData name="Jakub Szczęch" userId="de5382c7a7605e53" providerId="LiveId" clId="{6C4EA9A1-B9FC-461E-844F-3516B52FD4F8}" dt="2021-10-20T18:52:57.430" v="367" actId="20577"/>
          <ac:spMkLst>
            <pc:docMk/>
            <pc:sldMk cId="2159192729" sldId="257"/>
            <ac:spMk id="2" creationId="{63F657C1-5758-49C2-A33C-1C588F7DAB95}"/>
          </ac:spMkLst>
        </pc:spChg>
        <pc:spChg chg="del">
          <ac:chgData name="Jakub Szczęch" userId="de5382c7a7605e53" providerId="LiveId" clId="{6C4EA9A1-B9FC-461E-844F-3516B52FD4F8}" dt="2021-10-20T18:38:18.770" v="2" actId="21"/>
          <ac:spMkLst>
            <pc:docMk/>
            <pc:sldMk cId="2159192729" sldId="257"/>
            <ac:spMk id="3" creationId="{06C0E7DD-0AC2-4EA7-BB43-C6E4FBA9D66E}"/>
          </ac:spMkLst>
        </pc:spChg>
        <pc:spChg chg="add mod">
          <ac:chgData name="Jakub Szczęch" userId="de5382c7a7605e53" providerId="LiveId" clId="{6C4EA9A1-B9FC-461E-844F-3516B52FD4F8}" dt="2021-10-20T18:51:33.164" v="351" actId="113"/>
          <ac:spMkLst>
            <pc:docMk/>
            <pc:sldMk cId="2159192729" sldId="257"/>
            <ac:spMk id="5" creationId="{BA7C9CE6-370A-4887-BB55-26CBE6C04475}"/>
          </ac:spMkLst>
        </pc:spChg>
        <pc:spChg chg="add mod">
          <ac:chgData name="Jakub Szczęch" userId="de5382c7a7605e53" providerId="LiveId" clId="{6C4EA9A1-B9FC-461E-844F-3516B52FD4F8}" dt="2021-10-20T18:50:24.796" v="340" actId="1076"/>
          <ac:spMkLst>
            <pc:docMk/>
            <pc:sldMk cId="2159192729" sldId="257"/>
            <ac:spMk id="6" creationId="{588D766A-1177-459A-8275-91AB9087A540}"/>
          </ac:spMkLst>
        </pc:spChg>
        <pc:spChg chg="add del mod">
          <ac:chgData name="Jakub Szczęch" userId="de5382c7a7605e53" providerId="LiveId" clId="{6C4EA9A1-B9FC-461E-844F-3516B52FD4F8}" dt="2021-10-20T18:50:35.157" v="344" actId="21"/>
          <ac:spMkLst>
            <pc:docMk/>
            <pc:sldMk cId="2159192729" sldId="257"/>
            <ac:spMk id="8" creationId="{D42143EC-9D1D-4278-BFF9-244FCBD79802}"/>
          </ac:spMkLst>
        </pc:spChg>
        <pc:spChg chg="add mod">
          <ac:chgData name="Jakub Szczęch" userId="de5382c7a7605e53" providerId="LiveId" clId="{6C4EA9A1-B9FC-461E-844F-3516B52FD4F8}" dt="2021-10-20T18:51:45.378" v="353" actId="113"/>
          <ac:spMkLst>
            <pc:docMk/>
            <pc:sldMk cId="2159192729" sldId="257"/>
            <ac:spMk id="9" creationId="{116522D3-37D7-41FA-A221-5C19290ECD70}"/>
          </ac:spMkLst>
        </pc:spChg>
        <pc:graphicFrameChg chg="add mod modGraphic">
          <ac:chgData name="Jakub Szczęch" userId="de5382c7a7605e53" providerId="LiveId" clId="{6C4EA9A1-B9FC-461E-844F-3516B52FD4F8}" dt="2021-10-20T18:45:03.412" v="234" actId="962"/>
          <ac:graphicFrameMkLst>
            <pc:docMk/>
            <pc:sldMk cId="2159192729" sldId="257"/>
            <ac:graphicFrameMk id="4" creationId="{18BED4C7-3D3B-4E04-AB89-214EA491B9FF}"/>
          </ac:graphicFrameMkLst>
        </pc:graphicFrameChg>
      </pc:sldChg>
      <pc:sldChg chg="addSp delSp modSp new mod modAnim modNotesTx">
        <pc:chgData name="Jakub Szczęch" userId="de5382c7a7605e53" providerId="LiveId" clId="{6C4EA9A1-B9FC-461E-844F-3516B52FD4F8}" dt="2021-10-21T21:41:21.985" v="5098" actId="20577"/>
        <pc:sldMkLst>
          <pc:docMk/>
          <pc:sldMk cId="812260030" sldId="258"/>
        </pc:sldMkLst>
        <pc:spChg chg="mod">
          <ac:chgData name="Jakub Szczęch" userId="de5382c7a7605e53" providerId="LiveId" clId="{6C4EA9A1-B9FC-461E-844F-3516B52FD4F8}" dt="2021-10-20T19:02:35.856" v="405" actId="20577"/>
          <ac:spMkLst>
            <pc:docMk/>
            <pc:sldMk cId="812260030" sldId="258"/>
            <ac:spMk id="2" creationId="{8C378CF8-A475-4AE0-81E6-DCB55AE5F41B}"/>
          </ac:spMkLst>
        </pc:spChg>
        <pc:spChg chg="add mod">
          <ac:chgData name="Jakub Szczęch" userId="de5382c7a7605e53" providerId="LiveId" clId="{6C4EA9A1-B9FC-461E-844F-3516B52FD4F8}" dt="2021-10-21T21:39:06.198" v="5074" actId="13822"/>
          <ac:spMkLst>
            <pc:docMk/>
            <pc:sldMk cId="812260030" sldId="258"/>
            <ac:spMk id="3" creationId="{AAB8ADB8-1D7C-4998-BA19-93B2F3AA4765}"/>
          </ac:spMkLst>
        </pc:spChg>
        <pc:spChg chg="del">
          <ac:chgData name="Jakub Szczęch" userId="de5382c7a7605e53" providerId="LiveId" clId="{6C4EA9A1-B9FC-461E-844F-3516B52FD4F8}" dt="2021-10-20T19:01:29.298" v="388" actId="21"/>
          <ac:spMkLst>
            <pc:docMk/>
            <pc:sldMk cId="812260030" sldId="258"/>
            <ac:spMk id="3" creationId="{DDC88E43-0588-4920-8145-6186BF27DB66}"/>
          </ac:spMkLst>
        </pc:spChg>
        <pc:spChg chg="add mod">
          <ac:chgData name="Jakub Szczęch" userId="de5382c7a7605e53" providerId="LiveId" clId="{6C4EA9A1-B9FC-461E-844F-3516B52FD4F8}" dt="2021-10-20T19:06:55.700" v="549" actId="122"/>
          <ac:spMkLst>
            <pc:docMk/>
            <pc:sldMk cId="812260030" sldId="258"/>
            <ac:spMk id="6" creationId="{892364EA-1B5B-43F1-B6B6-AE374FD112FD}"/>
          </ac:spMkLst>
        </pc:spChg>
        <pc:spChg chg="add mod">
          <ac:chgData name="Jakub Szczęch" userId="de5382c7a7605e53" providerId="LiveId" clId="{6C4EA9A1-B9FC-461E-844F-3516B52FD4F8}" dt="2021-10-20T19:47:24.802" v="1102" actId="20577"/>
          <ac:spMkLst>
            <pc:docMk/>
            <pc:sldMk cId="812260030" sldId="258"/>
            <ac:spMk id="7" creationId="{FAF7551A-C481-4450-AC14-B0C9D82698DF}"/>
          </ac:spMkLst>
        </pc:spChg>
        <pc:spChg chg="mod">
          <ac:chgData name="Jakub Szczęch" userId="de5382c7a7605e53" providerId="LiveId" clId="{6C4EA9A1-B9FC-461E-844F-3516B52FD4F8}" dt="2021-10-20T19:12:31.160" v="626" actId="207"/>
          <ac:spMkLst>
            <pc:docMk/>
            <pc:sldMk cId="812260030" sldId="258"/>
            <ac:spMk id="11" creationId="{7E05A56D-AECA-4AF1-AFE4-646115689E4A}"/>
          </ac:spMkLst>
        </pc:spChg>
        <pc:spChg chg="mod">
          <ac:chgData name="Jakub Szczęch" userId="de5382c7a7605e53" providerId="LiveId" clId="{6C4EA9A1-B9FC-461E-844F-3516B52FD4F8}" dt="2021-10-20T19:20:24.275" v="816" actId="122"/>
          <ac:spMkLst>
            <pc:docMk/>
            <pc:sldMk cId="812260030" sldId="258"/>
            <ac:spMk id="12" creationId="{6183459B-6E66-45B3-BB5F-FF5960D19579}"/>
          </ac:spMkLst>
        </pc:spChg>
        <pc:spChg chg="mod">
          <ac:chgData name="Jakub Szczęch" userId="de5382c7a7605e53" providerId="LiveId" clId="{6C4EA9A1-B9FC-461E-844F-3516B52FD4F8}" dt="2021-10-20T19:12:58.006" v="631"/>
          <ac:spMkLst>
            <pc:docMk/>
            <pc:sldMk cId="812260030" sldId="258"/>
            <ac:spMk id="15" creationId="{3212958E-F012-4776-AB44-234F5A2C4FE6}"/>
          </ac:spMkLst>
        </pc:spChg>
        <pc:spChg chg="mod">
          <ac:chgData name="Jakub Szczęch" userId="de5382c7a7605e53" providerId="LiveId" clId="{6C4EA9A1-B9FC-461E-844F-3516B52FD4F8}" dt="2021-10-20T19:20:23.101" v="815" actId="122"/>
          <ac:spMkLst>
            <pc:docMk/>
            <pc:sldMk cId="812260030" sldId="258"/>
            <ac:spMk id="16" creationId="{CF1EEF60-E7B3-457E-ABF7-4E4F355D2AA9}"/>
          </ac:spMkLst>
        </pc:spChg>
        <pc:spChg chg="mod">
          <ac:chgData name="Jakub Szczęch" userId="de5382c7a7605e53" providerId="LiveId" clId="{6C4EA9A1-B9FC-461E-844F-3516B52FD4F8}" dt="2021-10-20T19:14:26.407" v="653"/>
          <ac:spMkLst>
            <pc:docMk/>
            <pc:sldMk cId="812260030" sldId="258"/>
            <ac:spMk id="21" creationId="{CDA7F1EC-0C6F-4542-8870-E87B31457AE4}"/>
          </ac:spMkLst>
        </pc:spChg>
        <pc:spChg chg="mod">
          <ac:chgData name="Jakub Szczęch" userId="de5382c7a7605e53" providerId="LiveId" clId="{6C4EA9A1-B9FC-461E-844F-3516B52FD4F8}" dt="2021-10-20T19:20:25.295" v="817" actId="122"/>
          <ac:spMkLst>
            <pc:docMk/>
            <pc:sldMk cId="812260030" sldId="258"/>
            <ac:spMk id="22" creationId="{4267C910-1EB2-4AAB-AEC3-36AD1CA9A917}"/>
          </ac:spMkLst>
        </pc:spChg>
        <pc:spChg chg="mod">
          <ac:chgData name="Jakub Szczęch" userId="de5382c7a7605e53" providerId="LiveId" clId="{6C4EA9A1-B9FC-461E-844F-3516B52FD4F8}" dt="2021-10-20T19:16:06.194" v="714"/>
          <ac:spMkLst>
            <pc:docMk/>
            <pc:sldMk cId="812260030" sldId="258"/>
            <ac:spMk id="27" creationId="{8BB0AAF6-0BEA-4A9D-865A-D45C9F9CAE01}"/>
          </ac:spMkLst>
        </pc:spChg>
        <pc:spChg chg="mod">
          <ac:chgData name="Jakub Szczęch" userId="de5382c7a7605e53" providerId="LiveId" clId="{6C4EA9A1-B9FC-461E-844F-3516B52FD4F8}" dt="2021-10-20T19:20:26.500" v="818" actId="122"/>
          <ac:spMkLst>
            <pc:docMk/>
            <pc:sldMk cId="812260030" sldId="258"/>
            <ac:spMk id="28" creationId="{59C737D8-61ED-4A07-9F89-1D916E213AAE}"/>
          </ac:spMkLst>
        </pc:spChg>
        <pc:spChg chg="add mod">
          <ac:chgData name="Jakub Szczęch" userId="de5382c7a7605e53" providerId="LiveId" clId="{6C4EA9A1-B9FC-461E-844F-3516B52FD4F8}" dt="2021-10-21T21:39:48.775" v="5082" actId="1076"/>
          <ac:spMkLst>
            <pc:docMk/>
            <pc:sldMk cId="812260030" sldId="258"/>
            <ac:spMk id="30" creationId="{F557D47C-5953-4FD7-BA36-B7717517BE10}"/>
          </ac:spMkLst>
        </pc:spChg>
        <pc:spChg chg="mod">
          <ac:chgData name="Jakub Szczęch" userId="de5382c7a7605e53" providerId="LiveId" clId="{6C4EA9A1-B9FC-461E-844F-3516B52FD4F8}" dt="2021-10-20T19:18:54.084" v="772" actId="207"/>
          <ac:spMkLst>
            <pc:docMk/>
            <pc:sldMk cId="812260030" sldId="258"/>
            <ac:spMk id="35" creationId="{7497C563-818D-4244-BFC8-4EAD436F3CDA}"/>
          </ac:spMkLst>
        </pc:spChg>
        <pc:spChg chg="mod">
          <ac:chgData name="Jakub Szczęch" userId="de5382c7a7605e53" providerId="LiveId" clId="{6C4EA9A1-B9FC-461E-844F-3516B52FD4F8}" dt="2021-10-20T19:19:25.606" v="775" actId="208"/>
          <ac:spMkLst>
            <pc:docMk/>
            <pc:sldMk cId="812260030" sldId="258"/>
            <ac:spMk id="36" creationId="{77B61DF3-35E3-4F92-9B42-5E6C4C1C3128}"/>
          </ac:spMkLst>
        </pc:spChg>
        <pc:spChg chg="mod">
          <ac:chgData name="Jakub Szczęch" userId="de5382c7a7605e53" providerId="LiveId" clId="{6C4EA9A1-B9FC-461E-844F-3516B52FD4F8}" dt="2021-10-20T19:19:31.983" v="777"/>
          <ac:spMkLst>
            <pc:docMk/>
            <pc:sldMk cId="812260030" sldId="258"/>
            <ac:spMk id="38" creationId="{575641AD-F9DC-4531-A505-3EEF9DDF1976}"/>
          </ac:spMkLst>
        </pc:spChg>
        <pc:spChg chg="mod">
          <ac:chgData name="Jakub Szczęch" userId="de5382c7a7605e53" providerId="LiveId" clId="{6C4EA9A1-B9FC-461E-844F-3516B52FD4F8}" dt="2021-10-20T19:19:31.983" v="777"/>
          <ac:spMkLst>
            <pc:docMk/>
            <pc:sldMk cId="812260030" sldId="258"/>
            <ac:spMk id="39" creationId="{92C0B8A0-E373-434A-B6AB-159A64B9FAFA}"/>
          </ac:spMkLst>
        </pc:spChg>
        <pc:spChg chg="mod">
          <ac:chgData name="Jakub Szczęch" userId="de5382c7a7605e53" providerId="LiveId" clId="{6C4EA9A1-B9FC-461E-844F-3516B52FD4F8}" dt="2021-10-20T19:19:46.290" v="781" actId="207"/>
          <ac:spMkLst>
            <pc:docMk/>
            <pc:sldMk cId="812260030" sldId="258"/>
            <ac:spMk id="41" creationId="{B4F6121A-29F1-4FFF-A775-B2BD661E06E2}"/>
          </ac:spMkLst>
        </pc:spChg>
        <pc:spChg chg="mod">
          <ac:chgData name="Jakub Szczęch" userId="de5382c7a7605e53" providerId="LiveId" clId="{6C4EA9A1-B9FC-461E-844F-3516B52FD4F8}" dt="2021-10-20T19:20:20.475" v="814" actId="122"/>
          <ac:spMkLst>
            <pc:docMk/>
            <pc:sldMk cId="812260030" sldId="258"/>
            <ac:spMk id="42" creationId="{0A5EEC1E-7E1C-479C-8A5D-22566CA66AAD}"/>
          </ac:spMkLst>
        </pc:spChg>
        <pc:grpChg chg="add mod">
          <ac:chgData name="Jakub Szczęch" userId="de5382c7a7605e53" providerId="LiveId" clId="{6C4EA9A1-B9FC-461E-844F-3516B52FD4F8}" dt="2021-10-20T19:12:31.160" v="626" actId="207"/>
          <ac:grpSpMkLst>
            <pc:docMk/>
            <pc:sldMk cId="812260030" sldId="258"/>
            <ac:grpSpMk id="10" creationId="{B3DF296A-0277-4FD1-A29F-C31A19862652}"/>
          </ac:grpSpMkLst>
        </pc:grpChg>
        <pc:grpChg chg="add mod">
          <ac:chgData name="Jakub Szczęch" userId="de5382c7a7605e53" providerId="LiveId" clId="{6C4EA9A1-B9FC-461E-844F-3516B52FD4F8}" dt="2021-10-20T19:13:27.937" v="650" actId="1076"/>
          <ac:grpSpMkLst>
            <pc:docMk/>
            <pc:sldMk cId="812260030" sldId="258"/>
            <ac:grpSpMk id="14" creationId="{24032BD5-35E9-4857-B531-8223D2DEA328}"/>
          </ac:grpSpMkLst>
        </pc:grpChg>
        <pc:grpChg chg="add mod">
          <ac:chgData name="Jakub Szczęch" userId="de5382c7a7605e53" providerId="LiveId" clId="{6C4EA9A1-B9FC-461E-844F-3516B52FD4F8}" dt="2021-10-20T19:14:53.432" v="654" actId="1076"/>
          <ac:grpSpMkLst>
            <pc:docMk/>
            <pc:sldMk cId="812260030" sldId="258"/>
            <ac:grpSpMk id="20" creationId="{9A4F0C02-58C2-431A-B2FA-1F0E5AB4CFAC}"/>
          </ac:grpSpMkLst>
        </pc:grpChg>
        <pc:grpChg chg="add mod">
          <ac:chgData name="Jakub Szczęch" userId="de5382c7a7605e53" providerId="LiveId" clId="{6C4EA9A1-B9FC-461E-844F-3516B52FD4F8}" dt="2021-10-20T19:17:08.125" v="715" actId="1076"/>
          <ac:grpSpMkLst>
            <pc:docMk/>
            <pc:sldMk cId="812260030" sldId="258"/>
            <ac:grpSpMk id="26" creationId="{AE2418D2-EBFD-43EB-A912-80DC5E9253ED}"/>
          </ac:grpSpMkLst>
        </pc:grpChg>
        <pc:grpChg chg="add del mod">
          <ac:chgData name="Jakub Szczęch" userId="de5382c7a7605e53" providerId="LiveId" clId="{6C4EA9A1-B9FC-461E-844F-3516B52FD4F8}" dt="2021-10-20T19:19:30.393" v="776" actId="21"/>
          <ac:grpSpMkLst>
            <pc:docMk/>
            <pc:sldMk cId="812260030" sldId="258"/>
            <ac:grpSpMk id="34" creationId="{70EB70AA-2D29-4FEF-B061-D3E0484F7AE4}"/>
          </ac:grpSpMkLst>
        </pc:grpChg>
        <pc:grpChg chg="add del mod">
          <ac:chgData name="Jakub Szczęch" userId="de5382c7a7605e53" providerId="LiveId" clId="{6C4EA9A1-B9FC-461E-844F-3516B52FD4F8}" dt="2021-10-20T19:19:33.970" v="778" actId="21"/>
          <ac:grpSpMkLst>
            <pc:docMk/>
            <pc:sldMk cId="812260030" sldId="258"/>
            <ac:grpSpMk id="37" creationId="{D5518F07-E876-4A5D-88FF-6A3EA4D502EE}"/>
          </ac:grpSpMkLst>
        </pc:grpChg>
        <pc:grpChg chg="add mod">
          <ac:chgData name="Jakub Szczęch" userId="de5382c7a7605e53" providerId="LiveId" clId="{6C4EA9A1-B9FC-461E-844F-3516B52FD4F8}" dt="2021-10-20T19:19:46.290" v="781" actId="207"/>
          <ac:grpSpMkLst>
            <pc:docMk/>
            <pc:sldMk cId="812260030" sldId="258"/>
            <ac:grpSpMk id="40" creationId="{02BA3357-5BC3-41D2-9E11-25806993C91D}"/>
          </ac:grpSpMkLst>
        </pc:grpChg>
        <pc:picChg chg="add mod modCrop">
          <ac:chgData name="Jakub Szczęch" userId="de5382c7a7605e53" providerId="LiveId" clId="{6C4EA9A1-B9FC-461E-844F-3516B52FD4F8}" dt="2021-10-20T19:07:01.944" v="550" actId="1076"/>
          <ac:picMkLst>
            <pc:docMk/>
            <pc:sldMk cId="812260030" sldId="258"/>
            <ac:picMk id="5" creationId="{73D2ED59-AAD2-44C2-A136-C8457D7F4539}"/>
          </ac:picMkLst>
        </pc:picChg>
        <pc:cxnChg chg="add mod">
          <ac:chgData name="Jakub Szczęch" userId="de5382c7a7605e53" providerId="LiveId" clId="{6C4EA9A1-B9FC-461E-844F-3516B52FD4F8}" dt="2021-10-20T19:11:07.208" v="581" actId="14100"/>
          <ac:cxnSpMkLst>
            <pc:docMk/>
            <pc:sldMk cId="812260030" sldId="258"/>
            <ac:cxnSpMk id="9" creationId="{0A7C5D33-C958-4CD5-AF7C-DAA7481EA365}"/>
          </ac:cxnSpMkLst>
        </pc:cxnChg>
        <pc:cxnChg chg="add mod">
          <ac:chgData name="Jakub Szczęch" userId="de5382c7a7605e53" providerId="LiveId" clId="{6C4EA9A1-B9FC-461E-844F-3516B52FD4F8}" dt="2021-10-20T19:13:42.503" v="652" actId="14100"/>
          <ac:cxnSpMkLst>
            <pc:docMk/>
            <pc:sldMk cId="812260030" sldId="258"/>
            <ac:cxnSpMk id="18" creationId="{6259E134-DF6C-4491-8493-C681DB641D41}"/>
          </ac:cxnSpMkLst>
        </pc:cxnChg>
        <pc:cxnChg chg="add mod">
          <ac:chgData name="Jakub Szczęch" userId="de5382c7a7605e53" providerId="LiveId" clId="{6C4EA9A1-B9FC-461E-844F-3516B52FD4F8}" dt="2021-10-20T19:15:40.738" v="713" actId="14100"/>
          <ac:cxnSpMkLst>
            <pc:docMk/>
            <pc:sldMk cId="812260030" sldId="258"/>
            <ac:cxnSpMk id="23" creationId="{8F6190A0-8EDE-4BB4-8FBA-B7CA524F43E7}"/>
          </ac:cxnSpMkLst>
        </pc:cxnChg>
        <pc:cxnChg chg="add mod">
          <ac:chgData name="Jakub Szczęch" userId="de5382c7a7605e53" providerId="LiveId" clId="{6C4EA9A1-B9FC-461E-844F-3516B52FD4F8}" dt="2021-10-20T19:18:01.230" v="764" actId="14100"/>
          <ac:cxnSpMkLst>
            <pc:docMk/>
            <pc:sldMk cId="812260030" sldId="258"/>
            <ac:cxnSpMk id="29" creationId="{E0A1AEAC-8E25-4AD1-AF39-EE907AD05EB8}"/>
          </ac:cxnSpMkLst>
        </pc:cxnChg>
        <pc:cxnChg chg="add mod">
          <ac:chgData name="Jakub Szczęch" userId="de5382c7a7605e53" providerId="LiveId" clId="{6C4EA9A1-B9FC-461E-844F-3516B52FD4F8}" dt="2021-10-20T19:18:10.485" v="767" actId="14100"/>
          <ac:cxnSpMkLst>
            <pc:docMk/>
            <pc:sldMk cId="812260030" sldId="258"/>
            <ac:cxnSpMk id="31" creationId="{76438D69-D04B-4AF1-9F04-A47655709D86}"/>
          </ac:cxnSpMkLst>
        </pc:cxnChg>
        <pc:cxnChg chg="add del mod">
          <ac:chgData name="Jakub Szczęch" userId="de5382c7a7605e53" providerId="LiveId" clId="{6C4EA9A1-B9FC-461E-844F-3516B52FD4F8}" dt="2021-10-20T19:18:28.930" v="769"/>
          <ac:cxnSpMkLst>
            <pc:docMk/>
            <pc:sldMk cId="812260030" sldId="258"/>
            <ac:cxnSpMk id="33" creationId="{79B6639C-1013-459D-A07A-C8799AF6DA7C}"/>
          </ac:cxnSpMkLst>
        </pc:cxnChg>
        <pc:cxnChg chg="add mod">
          <ac:chgData name="Jakub Szczęch" userId="de5382c7a7605e53" providerId="LiveId" clId="{6C4EA9A1-B9FC-461E-844F-3516B52FD4F8}" dt="2021-10-20T19:20:57.891" v="822" actId="13822"/>
          <ac:cxnSpMkLst>
            <pc:docMk/>
            <pc:sldMk cId="812260030" sldId="258"/>
            <ac:cxnSpMk id="43" creationId="{B7744796-776D-47D4-B5C7-1E60739B1F27}"/>
          </ac:cxnSpMkLst>
        </pc:cxnChg>
      </pc:sldChg>
      <pc:sldChg chg="addSp delSp modSp new mod modAnim modNotesTx">
        <pc:chgData name="Jakub Szczęch" userId="de5382c7a7605e53" providerId="LiveId" clId="{6C4EA9A1-B9FC-461E-844F-3516B52FD4F8}" dt="2021-10-21T21:44:31.570" v="5139" actId="1076"/>
        <pc:sldMkLst>
          <pc:docMk/>
          <pc:sldMk cId="3179729549" sldId="259"/>
        </pc:sldMkLst>
        <pc:spChg chg="mod">
          <ac:chgData name="Jakub Szczęch" userId="de5382c7a7605e53" providerId="LiveId" clId="{6C4EA9A1-B9FC-461E-844F-3516B52FD4F8}" dt="2021-10-20T19:30:06.449" v="857" actId="20577"/>
          <ac:spMkLst>
            <pc:docMk/>
            <pc:sldMk cId="3179729549" sldId="259"/>
            <ac:spMk id="2" creationId="{1DC1CDE7-61C4-4D63-A787-D83BC9A211FB}"/>
          </ac:spMkLst>
        </pc:spChg>
        <pc:spChg chg="del">
          <ac:chgData name="Jakub Szczęch" userId="de5382c7a7605e53" providerId="LiveId" clId="{6C4EA9A1-B9FC-461E-844F-3516B52FD4F8}" dt="2021-10-20T19:07:51.376" v="554" actId="21"/>
          <ac:spMkLst>
            <pc:docMk/>
            <pc:sldMk cId="3179729549" sldId="259"/>
            <ac:spMk id="3" creationId="{01D5D772-BFAC-42E2-85F9-7DEBD450543F}"/>
          </ac:spMkLst>
        </pc:spChg>
        <pc:spChg chg="add">
          <ac:chgData name="Jakub Szczęch" userId="de5382c7a7605e53" providerId="LiveId" clId="{6C4EA9A1-B9FC-461E-844F-3516B52FD4F8}" dt="2021-10-21T21:43:46.214" v="5130" actId="11529"/>
          <ac:spMkLst>
            <pc:docMk/>
            <pc:sldMk cId="3179729549" sldId="259"/>
            <ac:spMk id="3" creationId="{38CDF82F-80B5-47CA-917E-620C1CCCA8A0}"/>
          </ac:spMkLst>
        </pc:spChg>
        <pc:spChg chg="add mod">
          <ac:chgData name="Jakub Szczęch" userId="de5382c7a7605e53" providerId="LiveId" clId="{6C4EA9A1-B9FC-461E-844F-3516B52FD4F8}" dt="2021-10-21T21:44:14.282" v="5133" actId="1076"/>
          <ac:spMkLst>
            <pc:docMk/>
            <pc:sldMk cId="3179729549" sldId="259"/>
            <ac:spMk id="6" creationId="{30333EBF-B17C-4D75-BB09-E68C6DC8E988}"/>
          </ac:spMkLst>
        </pc:spChg>
        <pc:spChg chg="add mod">
          <ac:chgData name="Jakub Szczęch" userId="de5382c7a7605e53" providerId="LiveId" clId="{6C4EA9A1-B9FC-461E-844F-3516B52FD4F8}" dt="2021-10-20T19:10:23.045" v="560" actId="207"/>
          <ac:spMkLst>
            <pc:docMk/>
            <pc:sldMk cId="3179729549" sldId="259"/>
            <ac:spMk id="6" creationId="{D533202B-2E01-4EEE-BCEC-FAC4CEABD42E}"/>
          </ac:spMkLst>
        </pc:spChg>
        <pc:spChg chg="add mod">
          <ac:chgData name="Jakub Szczęch" userId="de5382c7a7605e53" providerId="LiveId" clId="{6C4EA9A1-B9FC-461E-844F-3516B52FD4F8}" dt="2021-10-20T19:10:41.491" v="577" actId="404"/>
          <ac:spMkLst>
            <pc:docMk/>
            <pc:sldMk cId="3179729549" sldId="259"/>
            <ac:spMk id="7" creationId="{46914828-572D-48A8-B742-DD402322C926}"/>
          </ac:spMkLst>
        </pc:spChg>
        <pc:spChg chg="add mod">
          <ac:chgData name="Jakub Szczęch" userId="de5382c7a7605e53" providerId="LiveId" clId="{6C4EA9A1-B9FC-461E-844F-3516B52FD4F8}" dt="2021-10-21T21:44:20.378" v="5135" actId="1076"/>
          <ac:spMkLst>
            <pc:docMk/>
            <pc:sldMk cId="3179729549" sldId="259"/>
            <ac:spMk id="7" creationId="{571A9E62-9FA4-4C6B-8F0B-229235CAD327}"/>
          </ac:spMkLst>
        </pc:spChg>
        <pc:spChg chg="add mod">
          <ac:chgData name="Jakub Szczęch" userId="de5382c7a7605e53" providerId="LiveId" clId="{6C4EA9A1-B9FC-461E-844F-3516B52FD4F8}" dt="2021-10-20T19:33:47.457" v="919" actId="20577"/>
          <ac:spMkLst>
            <pc:docMk/>
            <pc:sldMk cId="3179729549" sldId="259"/>
            <ac:spMk id="8" creationId="{F1A64B55-7C88-4C1B-8E2E-A2947A96F25E}"/>
          </ac:spMkLst>
        </pc:spChg>
        <pc:spChg chg="add mod">
          <ac:chgData name="Jakub Szczęch" userId="de5382c7a7605e53" providerId="LiveId" clId="{6C4EA9A1-B9FC-461E-844F-3516B52FD4F8}" dt="2021-10-21T21:44:27.577" v="5137" actId="1076"/>
          <ac:spMkLst>
            <pc:docMk/>
            <pc:sldMk cId="3179729549" sldId="259"/>
            <ac:spMk id="10" creationId="{640D3DAE-2550-4CFA-8CC1-82013DEBA1BC}"/>
          </ac:spMkLst>
        </pc:spChg>
        <pc:spChg chg="add mod">
          <ac:chgData name="Jakub Szczęch" userId="de5382c7a7605e53" providerId="LiveId" clId="{6C4EA9A1-B9FC-461E-844F-3516B52FD4F8}" dt="2021-10-21T21:44:31.570" v="5139" actId="1076"/>
          <ac:spMkLst>
            <pc:docMk/>
            <pc:sldMk cId="3179729549" sldId="259"/>
            <ac:spMk id="11" creationId="{15897392-BCDE-44E1-AE34-1A71ACFFFD20}"/>
          </ac:spMkLst>
        </pc:spChg>
        <pc:grpChg chg="add del mod">
          <ac:chgData name="Jakub Szczęch" userId="de5382c7a7605e53" providerId="LiveId" clId="{6C4EA9A1-B9FC-461E-844F-3516B52FD4F8}" dt="2021-10-20T19:29:55.353" v="847" actId="21"/>
          <ac:grpSpMkLst>
            <pc:docMk/>
            <pc:sldMk cId="3179729549" sldId="259"/>
            <ac:grpSpMk id="5" creationId="{5EC2C2F4-CD5E-4ABA-9C11-F26F7D5F6FE1}"/>
          </ac:grpSpMkLst>
        </pc:grpChg>
        <pc:graphicFrameChg chg="add del mod modGraphic">
          <ac:chgData name="Jakub Szczęch" userId="de5382c7a7605e53" providerId="LiveId" clId="{6C4EA9A1-B9FC-461E-844F-3516B52FD4F8}" dt="2021-10-20T19:09:56.785" v="558" actId="21"/>
          <ac:graphicFrameMkLst>
            <pc:docMk/>
            <pc:sldMk cId="3179729549" sldId="259"/>
            <ac:graphicFrameMk id="4" creationId="{45D39FAA-627D-4146-8DB1-A4FBA712860C}"/>
          </ac:graphicFrameMkLst>
        </pc:graphicFrameChg>
        <pc:graphicFrameChg chg="add mod modGraphic">
          <ac:chgData name="Jakub Szczęch" userId="de5382c7a7605e53" providerId="LiveId" clId="{6C4EA9A1-B9FC-461E-844F-3516B52FD4F8}" dt="2021-10-20T19:40:28.052" v="1026" actId="20577"/>
          <ac:graphicFrameMkLst>
            <pc:docMk/>
            <pc:sldMk cId="3179729549" sldId="259"/>
            <ac:graphicFrameMk id="9" creationId="{24A0EF0C-B2FB-40A5-9DDE-15CCB5FDFC4B}"/>
          </ac:graphicFrameMkLst>
        </pc:graphicFrameChg>
      </pc:sldChg>
      <pc:sldChg chg="addSp delSp modSp new mod modNotesTx">
        <pc:chgData name="Jakub Szczęch" userId="de5382c7a7605e53" providerId="LiveId" clId="{6C4EA9A1-B9FC-461E-844F-3516B52FD4F8}" dt="2021-10-21T19:59:46.118" v="3425" actId="1076"/>
        <pc:sldMkLst>
          <pc:docMk/>
          <pc:sldMk cId="3244777439" sldId="260"/>
        </pc:sldMkLst>
        <pc:spChg chg="mod">
          <ac:chgData name="Jakub Szczęch" userId="de5382c7a7605e53" providerId="LiveId" clId="{6C4EA9A1-B9FC-461E-844F-3516B52FD4F8}" dt="2021-10-20T19:43:53.066" v="1058" actId="20577"/>
          <ac:spMkLst>
            <pc:docMk/>
            <pc:sldMk cId="3244777439" sldId="260"/>
            <ac:spMk id="2" creationId="{D89C8287-1F63-4829-A181-71C0134DACBE}"/>
          </ac:spMkLst>
        </pc:spChg>
        <pc:spChg chg="del">
          <ac:chgData name="Jakub Szczęch" userId="de5382c7a7605e53" providerId="LiveId" clId="{6C4EA9A1-B9FC-461E-844F-3516B52FD4F8}" dt="2021-10-20T19:43:02.152" v="1035" actId="21"/>
          <ac:spMkLst>
            <pc:docMk/>
            <pc:sldMk cId="3244777439" sldId="260"/>
            <ac:spMk id="3" creationId="{963958BD-F7F4-4437-B74B-A5764AB45364}"/>
          </ac:spMkLst>
        </pc:spChg>
        <pc:spChg chg="add del mod">
          <ac:chgData name="Jakub Szczęch" userId="de5382c7a7605e53" providerId="LiveId" clId="{6C4EA9A1-B9FC-461E-844F-3516B52FD4F8}" dt="2021-10-20T19:44:27.815" v="1077" actId="1076"/>
          <ac:spMkLst>
            <pc:docMk/>
            <pc:sldMk cId="3244777439" sldId="260"/>
            <ac:spMk id="6" creationId="{BE64C5D6-FE18-44EF-A669-3493466B2C56}"/>
          </ac:spMkLst>
        </pc:spChg>
        <pc:picChg chg="add del mod modCrop">
          <ac:chgData name="Jakub Szczęch" userId="de5382c7a7605e53" providerId="LiveId" clId="{6C4EA9A1-B9FC-461E-844F-3516B52FD4F8}" dt="2021-10-20T19:45:22.307" v="1082" actId="21"/>
          <ac:picMkLst>
            <pc:docMk/>
            <pc:sldMk cId="3244777439" sldId="260"/>
            <ac:picMk id="5" creationId="{563B311B-BB12-48E5-A9B9-4F76C315E4C5}"/>
          </ac:picMkLst>
        </pc:picChg>
        <pc:picChg chg="add mod modCrop">
          <ac:chgData name="Jakub Szczęch" userId="de5382c7a7605e53" providerId="LiveId" clId="{6C4EA9A1-B9FC-461E-844F-3516B52FD4F8}" dt="2021-10-21T19:59:46.118" v="3425" actId="1076"/>
          <ac:picMkLst>
            <pc:docMk/>
            <pc:sldMk cId="3244777439" sldId="260"/>
            <ac:picMk id="8" creationId="{5297392F-D4CE-4455-A35C-CB337E0625F1}"/>
          </ac:picMkLst>
        </pc:picChg>
      </pc:sldChg>
      <pc:sldChg chg="addSp delSp modSp new mod modNotesTx">
        <pc:chgData name="Jakub Szczęch" userId="de5382c7a7605e53" providerId="LiveId" clId="{6C4EA9A1-B9FC-461E-844F-3516B52FD4F8}" dt="2021-10-21T21:26:49.564" v="4953" actId="113"/>
        <pc:sldMkLst>
          <pc:docMk/>
          <pc:sldMk cId="395658933" sldId="261"/>
        </pc:sldMkLst>
        <pc:spChg chg="mod">
          <ac:chgData name="Jakub Szczęch" userId="de5382c7a7605e53" providerId="LiveId" clId="{6C4EA9A1-B9FC-461E-844F-3516B52FD4F8}" dt="2021-10-20T19:49:48.509" v="1121" actId="20577"/>
          <ac:spMkLst>
            <pc:docMk/>
            <pc:sldMk cId="395658933" sldId="261"/>
            <ac:spMk id="2" creationId="{8ECC003C-B6B5-40F1-BDC2-456C88404F31}"/>
          </ac:spMkLst>
        </pc:spChg>
        <pc:spChg chg="add del mod">
          <ac:chgData name="Jakub Szczęch" userId="de5382c7a7605e53" providerId="LiveId" clId="{6C4EA9A1-B9FC-461E-844F-3516B52FD4F8}" dt="2021-10-21T21:26:49.564" v="4953" actId="113"/>
          <ac:spMkLst>
            <pc:docMk/>
            <pc:sldMk cId="395658933" sldId="261"/>
            <ac:spMk id="3" creationId="{0589FF28-009D-4E54-BC9D-04ADD399DB99}"/>
          </ac:spMkLst>
        </pc:spChg>
        <pc:picChg chg="add mod modCrop">
          <ac:chgData name="Jakub Szczęch" userId="de5382c7a7605e53" providerId="LiveId" clId="{6C4EA9A1-B9FC-461E-844F-3516B52FD4F8}" dt="2021-10-20T19:52:15.155" v="1186" actId="1076"/>
          <ac:picMkLst>
            <pc:docMk/>
            <pc:sldMk cId="395658933" sldId="261"/>
            <ac:picMk id="5" creationId="{91DA5F66-E6A2-4541-B32B-95B025365BF4}"/>
          </ac:picMkLst>
        </pc:picChg>
      </pc:sldChg>
      <pc:sldChg chg="new del">
        <pc:chgData name="Jakub Szczęch" userId="de5382c7a7605e53" providerId="LiveId" clId="{6C4EA9A1-B9FC-461E-844F-3516B52FD4F8}" dt="2021-10-20T19:49:06.367" v="1104" actId="2696"/>
        <pc:sldMkLst>
          <pc:docMk/>
          <pc:sldMk cId="1249915165" sldId="261"/>
        </pc:sldMkLst>
      </pc:sldChg>
      <pc:sldChg chg="addSp delSp modSp new mod modAnim modNotesTx">
        <pc:chgData name="Jakub Szczęch" userId="de5382c7a7605e53" providerId="LiveId" clId="{6C4EA9A1-B9FC-461E-844F-3516B52FD4F8}" dt="2021-10-21T21:47:01.535" v="5164" actId="20577"/>
        <pc:sldMkLst>
          <pc:docMk/>
          <pc:sldMk cId="848463480" sldId="262"/>
        </pc:sldMkLst>
        <pc:spChg chg="mod">
          <ac:chgData name="Jakub Szczęch" userId="de5382c7a7605e53" providerId="LiveId" clId="{6C4EA9A1-B9FC-461E-844F-3516B52FD4F8}" dt="2021-10-21T13:28:07.326" v="1198" actId="20577"/>
          <ac:spMkLst>
            <pc:docMk/>
            <pc:sldMk cId="848463480" sldId="262"/>
            <ac:spMk id="2" creationId="{C2452521-716D-4C30-842D-439690F87021}"/>
          </ac:spMkLst>
        </pc:spChg>
        <pc:spChg chg="add">
          <ac:chgData name="Jakub Szczęch" userId="de5382c7a7605e53" providerId="LiveId" clId="{6C4EA9A1-B9FC-461E-844F-3516B52FD4F8}" dt="2021-10-21T21:45:51.147" v="5140" actId="11529"/>
          <ac:spMkLst>
            <pc:docMk/>
            <pc:sldMk cId="848463480" sldId="262"/>
            <ac:spMk id="3" creationId="{04D95F46-3E3C-46A8-848E-6A02544722A1}"/>
          </ac:spMkLst>
        </pc:spChg>
        <pc:spChg chg="del">
          <ac:chgData name="Jakub Szczęch" userId="de5382c7a7605e53" providerId="LiveId" clId="{6C4EA9A1-B9FC-461E-844F-3516B52FD4F8}" dt="2021-10-21T13:27:58.155" v="1188" actId="21"/>
          <ac:spMkLst>
            <pc:docMk/>
            <pc:sldMk cId="848463480" sldId="262"/>
            <ac:spMk id="3" creationId="{E96E8E85-DD89-47EC-941C-E8B06F70A803}"/>
          </ac:spMkLst>
        </pc:spChg>
        <pc:spChg chg="add mod">
          <ac:chgData name="Jakub Szczęch" userId="de5382c7a7605e53" providerId="LiveId" clId="{6C4EA9A1-B9FC-461E-844F-3516B52FD4F8}" dt="2021-10-21T13:38:30.649" v="1526" actId="2711"/>
          <ac:spMkLst>
            <pc:docMk/>
            <pc:sldMk cId="848463480" sldId="262"/>
            <ac:spMk id="4" creationId="{47304563-9400-4B17-8301-978303034C56}"/>
          </ac:spMkLst>
        </pc:spChg>
        <pc:spChg chg="add mod">
          <ac:chgData name="Jakub Szczęch" userId="de5382c7a7605e53" providerId="LiveId" clId="{6C4EA9A1-B9FC-461E-844F-3516B52FD4F8}" dt="2021-10-21T21:46:24.008" v="5147" actId="1076"/>
          <ac:spMkLst>
            <pc:docMk/>
            <pc:sldMk cId="848463480" sldId="262"/>
            <ac:spMk id="6" creationId="{B24DDEFE-B92E-4531-9818-B196EAB018F5}"/>
          </ac:spMkLst>
        </pc:spChg>
        <pc:spChg chg="add mod">
          <ac:chgData name="Jakub Szczęch" userId="de5382c7a7605e53" providerId="LiveId" clId="{6C4EA9A1-B9FC-461E-844F-3516B52FD4F8}" dt="2021-10-21T13:30:26.353" v="1231"/>
          <ac:spMkLst>
            <pc:docMk/>
            <pc:sldMk cId="848463480" sldId="262"/>
            <ac:spMk id="7" creationId="{8E8E2698-F26C-4332-B124-5CC77CA87EC8}"/>
          </ac:spMkLst>
        </pc:spChg>
        <pc:spChg chg="add mod">
          <ac:chgData name="Jakub Szczęch" userId="de5382c7a7605e53" providerId="LiveId" clId="{6C4EA9A1-B9FC-461E-844F-3516B52FD4F8}" dt="2021-10-21T21:46:29.352" v="5149" actId="1076"/>
          <ac:spMkLst>
            <pc:docMk/>
            <pc:sldMk cId="848463480" sldId="262"/>
            <ac:spMk id="7" creationId="{B86FB4AA-A7BE-4B1C-AF16-A06FD2D17E81}"/>
          </ac:spMkLst>
        </pc:spChg>
        <pc:spChg chg="add mod">
          <ac:chgData name="Jakub Szczęch" userId="de5382c7a7605e53" providerId="LiveId" clId="{6C4EA9A1-B9FC-461E-844F-3516B52FD4F8}" dt="2021-10-21T13:30:26.353" v="1231"/>
          <ac:spMkLst>
            <pc:docMk/>
            <pc:sldMk cId="848463480" sldId="262"/>
            <ac:spMk id="8" creationId="{4ACC8A37-8FA7-48C0-92CA-2373BBA4810C}"/>
          </ac:spMkLst>
        </pc:spChg>
        <pc:grpChg chg="add del mod">
          <ac:chgData name="Jakub Szczęch" userId="de5382c7a7605e53" providerId="LiveId" clId="{6C4EA9A1-B9FC-461E-844F-3516B52FD4F8}" dt="2021-10-21T13:30:28.981" v="1232" actId="21"/>
          <ac:grpSpMkLst>
            <pc:docMk/>
            <pc:sldMk cId="848463480" sldId="262"/>
            <ac:grpSpMk id="6" creationId="{2B0E7A80-F06F-4073-B64A-D6FFC7597E2A}"/>
          </ac:grpSpMkLst>
        </pc:grpChg>
        <pc:graphicFrameChg chg="add del mod modGraphic">
          <ac:chgData name="Jakub Szczęch" userId="de5382c7a7605e53" providerId="LiveId" clId="{6C4EA9A1-B9FC-461E-844F-3516B52FD4F8}" dt="2021-10-21T13:31:07.207" v="1234" actId="21"/>
          <ac:graphicFrameMkLst>
            <pc:docMk/>
            <pc:sldMk cId="848463480" sldId="262"/>
            <ac:graphicFrameMk id="5" creationId="{B46D722B-E364-4C14-89CB-F45DD7CD9A2C}"/>
          </ac:graphicFrameMkLst>
        </pc:graphicFrameChg>
        <pc:graphicFrameChg chg="add mod modGraphic">
          <ac:chgData name="Jakub Szczęch" userId="de5382c7a7605e53" providerId="LiveId" clId="{6C4EA9A1-B9FC-461E-844F-3516B52FD4F8}" dt="2021-10-21T13:38:14.763" v="1525" actId="113"/>
          <ac:graphicFrameMkLst>
            <pc:docMk/>
            <pc:sldMk cId="848463480" sldId="262"/>
            <ac:graphicFrameMk id="9" creationId="{DB9C03A2-226D-4E38-BB27-EA9B4FDA6300}"/>
          </ac:graphicFrameMkLst>
        </pc:graphicFrameChg>
      </pc:sldChg>
      <pc:sldChg chg="addSp delSp modSp new mod modNotesTx">
        <pc:chgData name="Jakub Szczęch" userId="de5382c7a7605e53" providerId="LiveId" clId="{6C4EA9A1-B9FC-461E-844F-3516B52FD4F8}" dt="2021-10-21T13:48:09.946" v="1702" actId="20577"/>
        <pc:sldMkLst>
          <pc:docMk/>
          <pc:sldMk cId="3206147431" sldId="263"/>
        </pc:sldMkLst>
        <pc:spChg chg="mod">
          <ac:chgData name="Jakub Szczęch" userId="de5382c7a7605e53" providerId="LiveId" clId="{6C4EA9A1-B9FC-461E-844F-3516B52FD4F8}" dt="2021-10-21T13:44:55.131" v="1563" actId="122"/>
          <ac:spMkLst>
            <pc:docMk/>
            <pc:sldMk cId="3206147431" sldId="263"/>
            <ac:spMk id="2" creationId="{775B363A-651D-4B95-A035-D58970728721}"/>
          </ac:spMkLst>
        </pc:spChg>
        <pc:spChg chg="del">
          <ac:chgData name="Jakub Szczęch" userId="de5382c7a7605e53" providerId="LiveId" clId="{6C4EA9A1-B9FC-461E-844F-3516B52FD4F8}" dt="2021-10-21T13:44:31.348" v="1556" actId="21"/>
          <ac:spMkLst>
            <pc:docMk/>
            <pc:sldMk cId="3206147431" sldId="263"/>
            <ac:spMk id="3" creationId="{A8FDB2D0-1B54-4808-AF5E-AB7FB4F90775}"/>
          </ac:spMkLst>
        </pc:spChg>
        <pc:spChg chg="add mod">
          <ac:chgData name="Jakub Szczęch" userId="de5382c7a7605e53" providerId="LiveId" clId="{6C4EA9A1-B9FC-461E-844F-3516B52FD4F8}" dt="2021-10-21T13:45:43.122" v="1593" actId="114"/>
          <ac:spMkLst>
            <pc:docMk/>
            <pc:sldMk cId="3206147431" sldId="263"/>
            <ac:spMk id="6" creationId="{A7DAC720-50D3-44C8-B5CB-2221E386C495}"/>
          </ac:spMkLst>
        </pc:spChg>
        <pc:picChg chg="add mod modCrop">
          <ac:chgData name="Jakub Szczęch" userId="de5382c7a7605e53" providerId="LiveId" clId="{6C4EA9A1-B9FC-461E-844F-3516B52FD4F8}" dt="2021-10-21T13:46:08.435" v="1598"/>
          <ac:picMkLst>
            <pc:docMk/>
            <pc:sldMk cId="3206147431" sldId="263"/>
            <ac:picMk id="5" creationId="{3FA6C158-E0C3-4372-8D77-C123B285E2FA}"/>
          </ac:picMkLst>
        </pc:picChg>
      </pc:sldChg>
      <pc:sldChg chg="new del">
        <pc:chgData name="Jakub Szczęch" userId="de5382c7a7605e53" providerId="LiveId" clId="{6C4EA9A1-B9FC-461E-844F-3516B52FD4F8}" dt="2021-10-21T13:44:25.834" v="1554" actId="680"/>
        <pc:sldMkLst>
          <pc:docMk/>
          <pc:sldMk cId="3328705445" sldId="263"/>
        </pc:sldMkLst>
      </pc:sldChg>
      <pc:sldChg chg="new del">
        <pc:chgData name="Jakub Szczęch" userId="de5382c7a7605e53" providerId="LiveId" clId="{6C4EA9A1-B9FC-461E-844F-3516B52FD4F8}" dt="2021-10-21T13:50:08.689" v="1705" actId="680"/>
        <pc:sldMkLst>
          <pc:docMk/>
          <pc:sldMk cId="2240690764" sldId="264"/>
        </pc:sldMkLst>
      </pc:sldChg>
      <pc:sldChg chg="addSp delSp modSp new mod modAnim modNotesTx">
        <pc:chgData name="Jakub Szczęch" userId="de5382c7a7605e53" providerId="LiveId" clId="{6C4EA9A1-B9FC-461E-844F-3516B52FD4F8}" dt="2021-10-22T11:25:45.383" v="6658" actId="2085"/>
        <pc:sldMkLst>
          <pc:docMk/>
          <pc:sldMk cId="2606251660" sldId="264"/>
        </pc:sldMkLst>
        <pc:spChg chg="mod">
          <ac:chgData name="Jakub Szczęch" userId="de5382c7a7605e53" providerId="LiveId" clId="{6C4EA9A1-B9FC-461E-844F-3516B52FD4F8}" dt="2021-10-21T13:50:24.517" v="1710" actId="122"/>
          <ac:spMkLst>
            <pc:docMk/>
            <pc:sldMk cId="2606251660" sldId="264"/>
            <ac:spMk id="2" creationId="{CD7C081F-326E-46E3-B116-0406066162CA}"/>
          </ac:spMkLst>
        </pc:spChg>
        <pc:spChg chg="del">
          <ac:chgData name="Jakub Szczęch" userId="de5382c7a7605e53" providerId="LiveId" clId="{6C4EA9A1-B9FC-461E-844F-3516B52FD4F8}" dt="2021-10-21T13:51:16.228" v="1711" actId="21"/>
          <ac:spMkLst>
            <pc:docMk/>
            <pc:sldMk cId="2606251660" sldId="264"/>
            <ac:spMk id="3" creationId="{631183E7-C4A0-49F9-B73D-BAEF6DC20D80}"/>
          </ac:spMkLst>
        </pc:spChg>
        <pc:spChg chg="add mod">
          <ac:chgData name="Jakub Szczęch" userId="de5382c7a7605e53" providerId="LiveId" clId="{6C4EA9A1-B9FC-461E-844F-3516B52FD4F8}" dt="2021-10-22T11:25:30.996" v="6653" actId="2085"/>
          <ac:spMkLst>
            <pc:docMk/>
            <pc:sldMk cId="2606251660" sldId="264"/>
            <ac:spMk id="3" creationId="{6C29DCB8-08CC-4900-B392-91B7CEC108AD}"/>
          </ac:spMkLst>
        </pc:spChg>
        <pc:spChg chg="add mod">
          <ac:chgData name="Jakub Szczęch" userId="de5382c7a7605e53" providerId="LiveId" clId="{6C4EA9A1-B9FC-461E-844F-3516B52FD4F8}" dt="2021-10-21T13:51:37.516" v="1715" actId="114"/>
          <ac:spMkLst>
            <pc:docMk/>
            <pc:sldMk cId="2606251660" sldId="264"/>
            <ac:spMk id="4" creationId="{2848DB06-4508-447A-8CAC-99ADDAEE262F}"/>
          </ac:spMkLst>
        </pc:spChg>
        <pc:spChg chg="add mod">
          <ac:chgData name="Jakub Szczęch" userId="de5382c7a7605e53" providerId="LiveId" clId="{6C4EA9A1-B9FC-461E-844F-3516B52FD4F8}" dt="2021-10-21T13:58:48.607" v="1802" actId="13822"/>
          <ac:spMkLst>
            <pc:docMk/>
            <pc:sldMk cId="2606251660" sldId="264"/>
            <ac:spMk id="8" creationId="{17E64CF4-3AC6-4775-A840-B8A501997DBD}"/>
          </ac:spMkLst>
        </pc:spChg>
        <pc:spChg chg="add mod">
          <ac:chgData name="Jakub Szczęch" userId="de5382c7a7605e53" providerId="LiveId" clId="{6C4EA9A1-B9FC-461E-844F-3516B52FD4F8}" dt="2021-10-21T13:59:27.756" v="1813"/>
          <ac:spMkLst>
            <pc:docMk/>
            <pc:sldMk cId="2606251660" sldId="264"/>
            <ac:spMk id="9" creationId="{7308C3E8-47E5-483B-9112-601F653C2ECD}"/>
          </ac:spMkLst>
        </pc:spChg>
        <pc:spChg chg="add mod">
          <ac:chgData name="Jakub Szczęch" userId="de5382c7a7605e53" providerId="LiveId" clId="{6C4EA9A1-B9FC-461E-844F-3516B52FD4F8}" dt="2021-10-22T11:25:34.027" v="6654" actId="2085"/>
          <ac:spMkLst>
            <pc:docMk/>
            <pc:sldMk cId="2606251660" sldId="264"/>
            <ac:spMk id="10" creationId="{FAFF666B-F643-4CCA-ADBD-6603C2B209B4}"/>
          </ac:spMkLst>
        </pc:spChg>
        <pc:spChg chg="add mod">
          <ac:chgData name="Jakub Szczęch" userId="de5382c7a7605e53" providerId="LiveId" clId="{6C4EA9A1-B9FC-461E-844F-3516B52FD4F8}" dt="2021-10-22T11:25:36.427" v="6655" actId="2085"/>
          <ac:spMkLst>
            <pc:docMk/>
            <pc:sldMk cId="2606251660" sldId="264"/>
            <ac:spMk id="11" creationId="{481A17E3-A7CC-485E-AE2E-C712295B8FE5}"/>
          </ac:spMkLst>
        </pc:spChg>
        <pc:spChg chg="add mod">
          <ac:chgData name="Jakub Szczęch" userId="de5382c7a7605e53" providerId="LiveId" clId="{6C4EA9A1-B9FC-461E-844F-3516B52FD4F8}" dt="2021-10-22T11:25:43.349" v="6657" actId="1076"/>
          <ac:spMkLst>
            <pc:docMk/>
            <pc:sldMk cId="2606251660" sldId="264"/>
            <ac:spMk id="12" creationId="{5A26F40B-D208-41CE-8B3C-2718832DD8D8}"/>
          </ac:spMkLst>
        </pc:spChg>
        <pc:spChg chg="add del">
          <ac:chgData name="Jakub Szczęch" userId="de5382c7a7605e53" providerId="LiveId" clId="{6C4EA9A1-B9FC-461E-844F-3516B52FD4F8}" dt="2021-10-21T21:50:02.259" v="5201" actId="22"/>
          <ac:spMkLst>
            <pc:docMk/>
            <pc:sldMk cId="2606251660" sldId="264"/>
            <ac:spMk id="13" creationId="{9F2441E7-F1F4-4A64-A1AC-045FD4587A94}"/>
          </ac:spMkLst>
        </pc:spChg>
        <pc:spChg chg="add mod">
          <ac:chgData name="Jakub Szczęch" userId="de5382c7a7605e53" providerId="LiveId" clId="{6C4EA9A1-B9FC-461E-844F-3516B52FD4F8}" dt="2021-10-22T11:25:45.383" v="6658" actId="2085"/>
          <ac:spMkLst>
            <pc:docMk/>
            <pc:sldMk cId="2606251660" sldId="264"/>
            <ac:spMk id="14" creationId="{B789D43A-6555-4BD0-9C20-236BBC94786B}"/>
          </ac:spMkLst>
        </pc:spChg>
        <pc:grpChg chg="add mod">
          <ac:chgData name="Jakub Szczęch" userId="de5382c7a7605e53" providerId="LiveId" clId="{6C4EA9A1-B9FC-461E-844F-3516B52FD4F8}" dt="2021-10-21T14:00:02.594" v="1815" actId="1076"/>
          <ac:grpSpMkLst>
            <pc:docMk/>
            <pc:sldMk cId="2606251660" sldId="264"/>
            <ac:grpSpMk id="7" creationId="{0B221AD4-48A8-4D80-AA0F-97FCB86F9A16}"/>
          </ac:grpSpMkLst>
        </pc:grpChg>
        <pc:graphicFrameChg chg="add del modGraphic">
          <ac:chgData name="Jakub Szczęch" userId="de5382c7a7605e53" providerId="LiveId" clId="{6C4EA9A1-B9FC-461E-844F-3516B52FD4F8}" dt="2021-10-21T13:53:03.577" v="1717" actId="21"/>
          <ac:graphicFrameMkLst>
            <pc:docMk/>
            <pc:sldMk cId="2606251660" sldId="264"/>
            <ac:graphicFrameMk id="5" creationId="{28AB9847-5E4C-4563-A4CA-7942D0FE84D0}"/>
          </ac:graphicFrameMkLst>
        </pc:graphicFrameChg>
        <pc:graphicFrameChg chg="add mod modGraphic">
          <ac:chgData name="Jakub Szczęch" userId="de5382c7a7605e53" providerId="LiveId" clId="{6C4EA9A1-B9FC-461E-844F-3516B52FD4F8}" dt="2021-10-21T21:23:12.341" v="4908" actId="20577"/>
          <ac:graphicFrameMkLst>
            <pc:docMk/>
            <pc:sldMk cId="2606251660" sldId="264"/>
            <ac:graphicFrameMk id="6" creationId="{A717E32E-54FC-4B87-B941-A2233BADD855}"/>
          </ac:graphicFrameMkLst>
        </pc:graphicFrameChg>
      </pc:sldChg>
      <pc:sldChg chg="addSp delSp modSp new mod modNotesTx">
        <pc:chgData name="Jakub Szczęch" userId="de5382c7a7605e53" providerId="LiveId" clId="{6C4EA9A1-B9FC-461E-844F-3516B52FD4F8}" dt="2021-10-21T21:23:06.790" v="4906" actId="20577"/>
        <pc:sldMkLst>
          <pc:docMk/>
          <pc:sldMk cId="780611138" sldId="265"/>
        </pc:sldMkLst>
        <pc:spChg chg="mod">
          <ac:chgData name="Jakub Szczęch" userId="de5382c7a7605e53" providerId="LiveId" clId="{6C4EA9A1-B9FC-461E-844F-3516B52FD4F8}" dt="2021-10-21T18:19:31.503" v="1824" actId="404"/>
          <ac:spMkLst>
            <pc:docMk/>
            <pc:sldMk cId="780611138" sldId="265"/>
            <ac:spMk id="2" creationId="{DD53BFA3-234B-4CB9-BB30-D65594A76738}"/>
          </ac:spMkLst>
        </pc:spChg>
        <pc:spChg chg="del">
          <ac:chgData name="Jakub Szczęch" userId="de5382c7a7605e53" providerId="LiveId" clId="{6C4EA9A1-B9FC-461E-844F-3516B52FD4F8}" dt="2021-10-21T18:19:33.950" v="1825" actId="21"/>
          <ac:spMkLst>
            <pc:docMk/>
            <pc:sldMk cId="780611138" sldId="265"/>
            <ac:spMk id="3" creationId="{5AD9607E-9DDB-4A9B-9DA7-EB797DCD7C2F}"/>
          </ac:spMkLst>
        </pc:spChg>
        <pc:spChg chg="add del mod">
          <ac:chgData name="Jakub Szczęch" userId="de5382c7a7605e53" providerId="LiveId" clId="{6C4EA9A1-B9FC-461E-844F-3516B52FD4F8}" dt="2021-10-21T18:19:50.995" v="1828" actId="21"/>
          <ac:spMkLst>
            <pc:docMk/>
            <pc:sldMk cId="780611138" sldId="265"/>
            <ac:spMk id="5" creationId="{CD9519D9-4AE9-4BD3-A872-969477071FF0}"/>
          </ac:spMkLst>
        </pc:spChg>
        <pc:spChg chg="add mod">
          <ac:chgData name="Jakub Szczęch" userId="de5382c7a7605e53" providerId="LiveId" clId="{6C4EA9A1-B9FC-461E-844F-3516B52FD4F8}" dt="2021-10-21T18:20:25.281" v="1887" actId="20577"/>
          <ac:spMkLst>
            <pc:docMk/>
            <pc:sldMk cId="780611138" sldId="265"/>
            <ac:spMk id="6" creationId="{73CB9E96-45A4-4B75-8B65-07DBA26363EC}"/>
          </ac:spMkLst>
        </pc:spChg>
        <pc:graphicFrameChg chg="add del modGraphic">
          <ac:chgData name="Jakub Szczęch" userId="de5382c7a7605e53" providerId="LiveId" clId="{6C4EA9A1-B9FC-461E-844F-3516B52FD4F8}" dt="2021-10-21T18:21:20.911" v="1889" actId="21"/>
          <ac:graphicFrameMkLst>
            <pc:docMk/>
            <pc:sldMk cId="780611138" sldId="265"/>
            <ac:graphicFrameMk id="7" creationId="{9A45DA99-5649-402B-8A4F-7E472C9FA50B}"/>
          </ac:graphicFrameMkLst>
        </pc:graphicFrameChg>
        <pc:graphicFrameChg chg="add del mod modGraphic">
          <ac:chgData name="Jakub Szczęch" userId="de5382c7a7605e53" providerId="LiveId" clId="{6C4EA9A1-B9FC-461E-844F-3516B52FD4F8}" dt="2021-10-21T18:31:20.174" v="2133" actId="21"/>
          <ac:graphicFrameMkLst>
            <pc:docMk/>
            <pc:sldMk cId="780611138" sldId="265"/>
            <ac:graphicFrameMk id="8" creationId="{61654505-116E-4EB4-B9EF-33893590B8FE}"/>
          </ac:graphicFrameMkLst>
        </pc:graphicFrameChg>
        <pc:graphicFrameChg chg="add mod modGraphic">
          <ac:chgData name="Jakub Szczęch" userId="de5382c7a7605e53" providerId="LiveId" clId="{6C4EA9A1-B9FC-461E-844F-3516B52FD4F8}" dt="2021-10-21T21:23:03.139" v="4904" actId="20577"/>
          <ac:graphicFrameMkLst>
            <pc:docMk/>
            <pc:sldMk cId="780611138" sldId="265"/>
            <ac:graphicFrameMk id="9" creationId="{91FD85DC-0C64-4692-AF12-C282A7B212D8}"/>
          </ac:graphicFrameMkLst>
        </pc:graphicFrameChg>
        <pc:graphicFrameChg chg="add mod modGraphic">
          <ac:chgData name="Jakub Szczęch" userId="de5382c7a7605e53" providerId="LiveId" clId="{6C4EA9A1-B9FC-461E-844F-3516B52FD4F8}" dt="2021-10-21T21:23:06.790" v="4906" actId="20577"/>
          <ac:graphicFrameMkLst>
            <pc:docMk/>
            <pc:sldMk cId="780611138" sldId="265"/>
            <ac:graphicFrameMk id="10" creationId="{2FAE2547-587D-4FC9-AFB4-D36DD858D82B}"/>
          </ac:graphicFrameMkLst>
        </pc:graphicFrameChg>
        <pc:graphicFrameChg chg="add mod">
          <ac:chgData name="Jakub Szczęch" userId="de5382c7a7605e53" providerId="LiveId" clId="{6C4EA9A1-B9FC-461E-844F-3516B52FD4F8}" dt="2021-10-21T18:45:20.564" v="2462" actId="207"/>
          <ac:graphicFrameMkLst>
            <pc:docMk/>
            <pc:sldMk cId="780611138" sldId="265"/>
            <ac:graphicFrameMk id="11" creationId="{0FC2592A-E5CA-4AB4-9ECD-216B8A9A5D72}"/>
          </ac:graphicFrameMkLst>
        </pc:graphicFrameChg>
      </pc:sldChg>
      <pc:sldChg chg="new del">
        <pc:chgData name="Jakub Szczęch" userId="de5382c7a7605e53" providerId="LiveId" clId="{6C4EA9A1-B9FC-461E-844F-3516B52FD4F8}" dt="2021-10-21T18:44:31.706" v="2453" actId="2696"/>
        <pc:sldMkLst>
          <pc:docMk/>
          <pc:sldMk cId="2944295959" sldId="266"/>
        </pc:sldMkLst>
      </pc:sldChg>
      <pc:sldChg chg="addSp delSp modSp new mod modNotesTx">
        <pc:chgData name="Jakub Szczęch" userId="de5382c7a7605e53" providerId="LiveId" clId="{6C4EA9A1-B9FC-461E-844F-3516B52FD4F8}" dt="2021-10-21T21:30:58.616" v="4969"/>
        <pc:sldMkLst>
          <pc:docMk/>
          <pc:sldMk cId="3167656999" sldId="266"/>
        </pc:sldMkLst>
        <pc:spChg chg="mod">
          <ac:chgData name="Jakub Szczęch" userId="de5382c7a7605e53" providerId="LiveId" clId="{6C4EA9A1-B9FC-461E-844F-3516B52FD4F8}" dt="2021-10-21T18:49:31.798" v="2521" actId="1076"/>
          <ac:spMkLst>
            <pc:docMk/>
            <pc:sldMk cId="3167656999" sldId="266"/>
            <ac:spMk id="2" creationId="{D89286FA-D4C7-4A01-A5DA-B1C18046E60E}"/>
          </ac:spMkLst>
        </pc:spChg>
        <pc:spChg chg="del">
          <ac:chgData name="Jakub Szczęch" userId="de5382c7a7605e53" providerId="LiveId" clId="{6C4EA9A1-B9FC-461E-844F-3516B52FD4F8}" dt="2021-10-21T18:47:53.759" v="2509" actId="21"/>
          <ac:spMkLst>
            <pc:docMk/>
            <pc:sldMk cId="3167656999" sldId="266"/>
            <ac:spMk id="3" creationId="{23B1BC36-23F8-4891-BB88-5779BCFCC2EC}"/>
          </ac:spMkLst>
        </pc:spChg>
        <pc:picChg chg="add mod">
          <ac:chgData name="Jakub Szczęch" userId="de5382c7a7605e53" providerId="LiveId" clId="{6C4EA9A1-B9FC-461E-844F-3516B52FD4F8}" dt="2021-10-21T18:49:45.841" v="2522" actId="1076"/>
          <ac:picMkLst>
            <pc:docMk/>
            <pc:sldMk cId="3167656999" sldId="266"/>
            <ac:picMk id="5" creationId="{DBB54C19-18BF-4366-9312-DC320A64E131}"/>
          </ac:picMkLst>
        </pc:picChg>
      </pc:sldChg>
      <pc:sldChg chg="modSp add del">
        <pc:chgData name="Jakub Szczęch" userId="de5382c7a7605e53" providerId="LiveId" clId="{6C4EA9A1-B9FC-461E-844F-3516B52FD4F8}" dt="2021-10-21T18:44:34.302" v="2454" actId="2696"/>
        <pc:sldMkLst>
          <pc:docMk/>
          <pc:sldMk cId="3276044238" sldId="267"/>
        </pc:sldMkLst>
        <pc:graphicFrameChg chg="mod">
          <ac:chgData name="Jakub Szczęch" userId="de5382c7a7605e53" providerId="LiveId" clId="{6C4EA9A1-B9FC-461E-844F-3516B52FD4F8}" dt="2021-10-21T18:31:47.885" v="2142"/>
          <ac:graphicFrameMkLst>
            <pc:docMk/>
            <pc:sldMk cId="3276044238" sldId="267"/>
            <ac:graphicFrameMk id="8" creationId="{61654505-116E-4EB4-B9EF-33893590B8FE}"/>
          </ac:graphicFrameMkLst>
        </pc:graphicFrameChg>
      </pc:sldChg>
      <pc:sldChg chg="addSp delSp modSp new mod modAnim modNotesTx">
        <pc:chgData name="Jakub Szczęch" userId="de5382c7a7605e53" providerId="LiveId" clId="{6C4EA9A1-B9FC-461E-844F-3516B52FD4F8}" dt="2021-10-21T21:54:03.180" v="5261" actId="20577"/>
        <pc:sldMkLst>
          <pc:docMk/>
          <pc:sldMk cId="4275503090" sldId="267"/>
        </pc:sldMkLst>
        <pc:spChg chg="mod">
          <ac:chgData name="Jakub Szczęch" userId="de5382c7a7605e53" providerId="LiveId" clId="{6C4EA9A1-B9FC-461E-844F-3516B52FD4F8}" dt="2021-10-21T18:50:23.021" v="2568" actId="20577"/>
          <ac:spMkLst>
            <pc:docMk/>
            <pc:sldMk cId="4275503090" sldId="267"/>
            <ac:spMk id="2" creationId="{3D5CD40B-8E18-4805-BD8D-1369F8B24B5F}"/>
          </ac:spMkLst>
        </pc:spChg>
        <pc:spChg chg="del">
          <ac:chgData name="Jakub Szczęch" userId="de5382c7a7605e53" providerId="LiveId" clId="{6C4EA9A1-B9FC-461E-844F-3516B52FD4F8}" dt="2021-10-21T18:50:27.925" v="2569" actId="21"/>
          <ac:spMkLst>
            <pc:docMk/>
            <pc:sldMk cId="4275503090" sldId="267"/>
            <ac:spMk id="3" creationId="{71419A30-A013-4617-932A-C7245032F41C}"/>
          </ac:spMkLst>
        </pc:spChg>
        <pc:spChg chg="add mod">
          <ac:chgData name="Jakub Szczęch" userId="de5382c7a7605e53" providerId="LiveId" clId="{6C4EA9A1-B9FC-461E-844F-3516B52FD4F8}" dt="2021-10-21T21:51:59.945" v="5217" actId="1076"/>
          <ac:spMkLst>
            <pc:docMk/>
            <pc:sldMk cId="4275503090" sldId="267"/>
            <ac:spMk id="3" creationId="{E707C26A-453B-47ED-895E-15EA2A400023}"/>
          </ac:spMkLst>
        </pc:spChg>
        <pc:spChg chg="add mod">
          <ac:chgData name="Jakub Szczęch" userId="de5382c7a7605e53" providerId="LiveId" clId="{6C4EA9A1-B9FC-461E-844F-3516B52FD4F8}" dt="2021-10-21T18:57:42.254" v="2642" actId="1076"/>
          <ac:spMkLst>
            <pc:docMk/>
            <pc:sldMk cId="4275503090" sldId="267"/>
            <ac:spMk id="5" creationId="{F45C838F-9D0F-4791-9BA0-F7C7CCE83B0B}"/>
          </ac:spMkLst>
        </pc:spChg>
        <pc:spChg chg="add mod">
          <ac:chgData name="Jakub Szczęch" userId="de5382c7a7605e53" providerId="LiveId" clId="{6C4EA9A1-B9FC-461E-844F-3516B52FD4F8}" dt="2021-10-21T18:57:52.615" v="2643" actId="1076"/>
          <ac:spMkLst>
            <pc:docMk/>
            <pc:sldMk cId="4275503090" sldId="267"/>
            <ac:spMk id="6" creationId="{0C0F8583-9C50-4D5F-BE33-F25C01BE104C}"/>
          </ac:spMkLst>
        </pc:spChg>
        <pc:spChg chg="add mod">
          <ac:chgData name="Jakub Szczęch" userId="de5382c7a7605e53" providerId="LiveId" clId="{6C4EA9A1-B9FC-461E-844F-3516B52FD4F8}" dt="2021-10-21T18:57:59.844" v="2644" actId="1076"/>
          <ac:spMkLst>
            <pc:docMk/>
            <pc:sldMk cId="4275503090" sldId="267"/>
            <ac:spMk id="7" creationId="{C73238C0-2A0A-4895-B81A-21395C560EEC}"/>
          </ac:spMkLst>
        </pc:spChg>
        <pc:spChg chg="add del">
          <ac:chgData name="Jakub Szczęch" userId="de5382c7a7605e53" providerId="LiveId" clId="{6C4EA9A1-B9FC-461E-844F-3516B52FD4F8}" dt="2021-10-21T18:55:16.711" v="2619" actId="21"/>
          <ac:spMkLst>
            <pc:docMk/>
            <pc:sldMk cId="4275503090" sldId="267"/>
            <ac:spMk id="8" creationId="{1C5ED657-40AA-4953-A59D-01B2EF234F2A}"/>
          </ac:spMkLst>
        </pc:spChg>
        <pc:spChg chg="add mod">
          <ac:chgData name="Jakub Szczęch" userId="de5382c7a7605e53" providerId="LiveId" clId="{6C4EA9A1-B9FC-461E-844F-3516B52FD4F8}" dt="2021-10-21T18:56:47.489" v="2636" actId="1076"/>
          <ac:spMkLst>
            <pc:docMk/>
            <pc:sldMk cId="4275503090" sldId="267"/>
            <ac:spMk id="9" creationId="{F54F4B3C-0BBE-40C5-AE78-0B2952A09182}"/>
          </ac:spMkLst>
        </pc:spChg>
        <pc:spChg chg="add mod">
          <ac:chgData name="Jakub Szczęch" userId="de5382c7a7605e53" providerId="LiveId" clId="{6C4EA9A1-B9FC-461E-844F-3516B52FD4F8}" dt="2021-10-21T18:57:21.778" v="2641" actId="113"/>
          <ac:spMkLst>
            <pc:docMk/>
            <pc:sldMk cId="4275503090" sldId="267"/>
            <ac:spMk id="10" creationId="{4F394773-0224-4EA4-8197-3EB66F689099}"/>
          </ac:spMkLst>
        </pc:spChg>
        <pc:spChg chg="add mod">
          <ac:chgData name="Jakub Szczęch" userId="de5382c7a7605e53" providerId="LiveId" clId="{6C4EA9A1-B9FC-461E-844F-3516B52FD4F8}" dt="2021-10-21T21:52:24.150" v="5221" actId="14100"/>
          <ac:spMkLst>
            <pc:docMk/>
            <pc:sldMk cId="4275503090" sldId="267"/>
            <ac:spMk id="11" creationId="{B533E32E-AF97-40F9-B141-3D1B80BA3DE9}"/>
          </ac:spMkLst>
        </pc:spChg>
        <pc:spChg chg="add mod">
          <ac:chgData name="Jakub Szczęch" userId="de5382c7a7605e53" providerId="LiveId" clId="{6C4EA9A1-B9FC-461E-844F-3516B52FD4F8}" dt="2021-10-21T21:52:33.728" v="5223" actId="1076"/>
          <ac:spMkLst>
            <pc:docMk/>
            <pc:sldMk cId="4275503090" sldId="267"/>
            <ac:spMk id="12" creationId="{5C2770C0-26B4-4AB2-A992-BFA7327B6CFA}"/>
          </ac:spMkLst>
        </pc:spChg>
        <pc:graphicFrameChg chg="add mod modGraphic">
          <ac:chgData name="Jakub Szczęch" userId="de5382c7a7605e53" providerId="LiveId" clId="{6C4EA9A1-B9FC-461E-844F-3516B52FD4F8}" dt="2021-10-21T18:56:41.175" v="2635" actId="1076"/>
          <ac:graphicFrameMkLst>
            <pc:docMk/>
            <pc:sldMk cId="4275503090" sldId="267"/>
            <ac:graphicFrameMk id="4" creationId="{D1BD7954-D29C-41B0-B46C-9DD98114ADDB}"/>
          </ac:graphicFrameMkLst>
        </pc:graphicFrameChg>
      </pc:sldChg>
      <pc:sldChg chg="addSp delSp modSp new mod modNotesTx">
        <pc:chgData name="Jakub Szczęch" userId="de5382c7a7605e53" providerId="LiveId" clId="{6C4EA9A1-B9FC-461E-844F-3516B52FD4F8}" dt="2021-10-21T21:32:05.492" v="4973" actId="20577"/>
        <pc:sldMkLst>
          <pc:docMk/>
          <pc:sldMk cId="3929681476" sldId="268"/>
        </pc:sldMkLst>
        <pc:spChg chg="mod">
          <ac:chgData name="Jakub Szczęch" userId="de5382c7a7605e53" providerId="LiveId" clId="{6C4EA9A1-B9FC-461E-844F-3516B52FD4F8}" dt="2021-10-21T21:02:31.716" v="4438" actId="403"/>
          <ac:spMkLst>
            <pc:docMk/>
            <pc:sldMk cId="3929681476" sldId="268"/>
            <ac:spMk id="2" creationId="{C687E8C1-0F50-4FD4-8B5B-1FD78345C54F}"/>
          </ac:spMkLst>
        </pc:spChg>
        <pc:spChg chg="del">
          <ac:chgData name="Jakub Szczęch" userId="de5382c7a7605e53" providerId="LiveId" clId="{6C4EA9A1-B9FC-461E-844F-3516B52FD4F8}" dt="2021-10-21T19:04:53.475" v="2677" actId="21"/>
          <ac:spMkLst>
            <pc:docMk/>
            <pc:sldMk cId="3929681476" sldId="268"/>
            <ac:spMk id="3" creationId="{BF48A5BE-A2CB-4E2B-9839-4793D739F818}"/>
          </ac:spMkLst>
        </pc:spChg>
        <pc:spChg chg="add mod">
          <ac:chgData name="Jakub Szczęch" userId="de5382c7a7605e53" providerId="LiveId" clId="{6C4EA9A1-B9FC-461E-844F-3516B52FD4F8}" dt="2021-10-21T19:05:40.302" v="2718" actId="20577"/>
          <ac:spMkLst>
            <pc:docMk/>
            <pc:sldMk cId="3929681476" sldId="268"/>
            <ac:spMk id="4" creationId="{FD099356-D619-46DE-A331-41C02CD02A12}"/>
          </ac:spMkLst>
        </pc:spChg>
        <pc:spChg chg="add mod">
          <ac:chgData name="Jakub Szczęch" userId="de5382c7a7605e53" providerId="LiveId" clId="{6C4EA9A1-B9FC-461E-844F-3516B52FD4F8}" dt="2021-10-21T21:32:05.492" v="4973" actId="20577"/>
          <ac:spMkLst>
            <pc:docMk/>
            <pc:sldMk cId="3929681476" sldId="268"/>
            <ac:spMk id="8" creationId="{6568426F-E6D8-44E3-B936-67DAE5D3C57A}"/>
          </ac:spMkLst>
        </pc:spChg>
        <pc:picChg chg="add mod">
          <ac:chgData name="Jakub Szczęch" userId="de5382c7a7605e53" providerId="LiveId" clId="{6C4EA9A1-B9FC-461E-844F-3516B52FD4F8}" dt="2021-10-21T19:14:29.906" v="2779" actId="1076"/>
          <ac:picMkLst>
            <pc:docMk/>
            <pc:sldMk cId="3929681476" sldId="268"/>
            <ac:picMk id="6" creationId="{FB651A99-646D-4C55-98AE-F079AA24DE84}"/>
          </ac:picMkLst>
        </pc:picChg>
      </pc:sldChg>
      <pc:sldChg chg="addSp delSp modSp new mod modNotesTx">
        <pc:chgData name="Jakub Szczęch" userId="de5382c7a7605e53" providerId="LiveId" clId="{6C4EA9A1-B9FC-461E-844F-3516B52FD4F8}" dt="2021-10-21T21:02:27.748" v="4436" actId="403"/>
        <pc:sldMkLst>
          <pc:docMk/>
          <pc:sldMk cId="1251915663" sldId="269"/>
        </pc:sldMkLst>
        <pc:spChg chg="mod">
          <ac:chgData name="Jakub Szczęch" userId="de5382c7a7605e53" providerId="LiveId" clId="{6C4EA9A1-B9FC-461E-844F-3516B52FD4F8}" dt="2021-10-21T21:02:27.748" v="4436" actId="403"/>
          <ac:spMkLst>
            <pc:docMk/>
            <pc:sldMk cId="1251915663" sldId="269"/>
            <ac:spMk id="2" creationId="{A2CAFF0B-CE12-4C31-8C94-16953FB8F764}"/>
          </ac:spMkLst>
        </pc:spChg>
        <pc:spChg chg="del">
          <ac:chgData name="Jakub Szczęch" userId="de5382c7a7605e53" providerId="LiveId" clId="{6C4EA9A1-B9FC-461E-844F-3516B52FD4F8}" dt="2021-10-21T19:20:59.955" v="2957" actId="21"/>
          <ac:spMkLst>
            <pc:docMk/>
            <pc:sldMk cId="1251915663" sldId="269"/>
            <ac:spMk id="3" creationId="{25B5FF9F-372A-49CF-8817-18D3A3BBD153}"/>
          </ac:spMkLst>
        </pc:spChg>
        <pc:spChg chg="add mod">
          <ac:chgData name="Jakub Szczęch" userId="de5382c7a7605e53" providerId="LiveId" clId="{6C4EA9A1-B9FC-461E-844F-3516B52FD4F8}" dt="2021-10-21T19:21:45.197" v="2992" actId="20577"/>
          <ac:spMkLst>
            <pc:docMk/>
            <pc:sldMk cId="1251915663" sldId="269"/>
            <ac:spMk id="6" creationId="{F113DDA7-CB8F-4020-811D-F5FBE99A6AEE}"/>
          </ac:spMkLst>
        </pc:spChg>
        <pc:spChg chg="add mod">
          <ac:chgData name="Jakub Szczęch" userId="de5382c7a7605e53" providerId="LiveId" clId="{6C4EA9A1-B9FC-461E-844F-3516B52FD4F8}" dt="2021-10-21T19:24:09.459" v="3035" actId="1076"/>
          <ac:spMkLst>
            <pc:docMk/>
            <pc:sldMk cId="1251915663" sldId="269"/>
            <ac:spMk id="8" creationId="{D7A8EAA8-E61D-44BB-A9F4-D21FA9035EDE}"/>
          </ac:spMkLst>
        </pc:spChg>
        <pc:spChg chg="add mod">
          <ac:chgData name="Jakub Szczęch" userId="de5382c7a7605e53" providerId="LiveId" clId="{6C4EA9A1-B9FC-461E-844F-3516B52FD4F8}" dt="2021-10-21T19:24:38.358" v="3043" actId="1076"/>
          <ac:spMkLst>
            <pc:docMk/>
            <pc:sldMk cId="1251915663" sldId="269"/>
            <ac:spMk id="10" creationId="{A2841AC5-595F-4A16-B233-47F346CD6449}"/>
          </ac:spMkLst>
        </pc:spChg>
        <pc:picChg chg="add mod">
          <ac:chgData name="Jakub Szczęch" userId="de5382c7a7605e53" providerId="LiveId" clId="{6C4EA9A1-B9FC-461E-844F-3516B52FD4F8}" dt="2021-10-21T20:01:14.931" v="3427"/>
          <ac:picMkLst>
            <pc:docMk/>
            <pc:sldMk cId="1251915663" sldId="269"/>
            <ac:picMk id="5" creationId="{B31694BA-32A8-4DF0-AF4A-44E8EC2FFCFF}"/>
          </ac:picMkLst>
        </pc:picChg>
      </pc:sldChg>
      <pc:sldChg chg="addSp delSp modSp new mod modAnim modNotesTx">
        <pc:chgData name="Jakub Szczęch" userId="de5382c7a7605e53" providerId="LiveId" clId="{6C4EA9A1-B9FC-461E-844F-3516B52FD4F8}" dt="2021-10-21T21:55:42.050" v="5288" actId="20577"/>
        <pc:sldMkLst>
          <pc:docMk/>
          <pc:sldMk cId="3548831647" sldId="270"/>
        </pc:sldMkLst>
        <pc:spChg chg="mod">
          <ac:chgData name="Jakub Szczęch" userId="de5382c7a7605e53" providerId="LiveId" clId="{6C4EA9A1-B9FC-461E-844F-3516B52FD4F8}" dt="2021-10-21T19:30:01.087" v="3093" actId="122"/>
          <ac:spMkLst>
            <pc:docMk/>
            <pc:sldMk cId="3548831647" sldId="270"/>
            <ac:spMk id="2" creationId="{445D6C52-3674-43D9-B39E-BE34B25E2D38}"/>
          </ac:spMkLst>
        </pc:spChg>
        <pc:spChg chg="del">
          <ac:chgData name="Jakub Szczęch" userId="de5382c7a7605e53" providerId="LiveId" clId="{6C4EA9A1-B9FC-461E-844F-3516B52FD4F8}" dt="2021-10-21T19:30:03.328" v="3094" actId="21"/>
          <ac:spMkLst>
            <pc:docMk/>
            <pc:sldMk cId="3548831647" sldId="270"/>
            <ac:spMk id="3" creationId="{95C61A22-E059-4E81-93E2-A20B17FFEFF7}"/>
          </ac:spMkLst>
        </pc:spChg>
        <pc:spChg chg="add mod">
          <ac:chgData name="Jakub Szczęch" userId="de5382c7a7605e53" providerId="LiveId" clId="{6C4EA9A1-B9FC-461E-844F-3516B52FD4F8}" dt="2021-10-21T21:54:52.337" v="5264" actId="2085"/>
          <ac:spMkLst>
            <pc:docMk/>
            <pc:sldMk cId="3548831647" sldId="270"/>
            <ac:spMk id="3" creationId="{C0210A0D-C1C9-4C1D-B814-E5F187E3D9B7}"/>
          </ac:spMkLst>
        </pc:spChg>
        <pc:spChg chg="add mod">
          <ac:chgData name="Jakub Szczęch" userId="de5382c7a7605e53" providerId="LiveId" clId="{6C4EA9A1-B9FC-461E-844F-3516B52FD4F8}" dt="2021-10-21T19:30:25.510" v="3133" actId="20577"/>
          <ac:spMkLst>
            <pc:docMk/>
            <pc:sldMk cId="3548831647" sldId="270"/>
            <ac:spMk id="4" creationId="{D5469732-67C4-4C0A-9B88-4A3A1F1D93F7}"/>
          </ac:spMkLst>
        </pc:spChg>
        <pc:spChg chg="add mod">
          <ac:chgData name="Jakub Szczęch" userId="de5382c7a7605e53" providerId="LiveId" clId="{6C4EA9A1-B9FC-461E-844F-3516B52FD4F8}" dt="2021-10-21T21:55:11.511" v="5268" actId="1076"/>
          <ac:spMkLst>
            <pc:docMk/>
            <pc:sldMk cId="3548831647" sldId="270"/>
            <ac:spMk id="8" creationId="{C60BCCFE-3970-434C-98BF-E218E544C57F}"/>
          </ac:spMkLst>
        </pc:spChg>
        <pc:spChg chg="add mod">
          <ac:chgData name="Jakub Szczęch" userId="de5382c7a7605e53" providerId="LiveId" clId="{6C4EA9A1-B9FC-461E-844F-3516B52FD4F8}" dt="2021-10-21T21:55:15.474" v="5270" actId="1076"/>
          <ac:spMkLst>
            <pc:docMk/>
            <pc:sldMk cId="3548831647" sldId="270"/>
            <ac:spMk id="9" creationId="{6F2DC2B1-9E89-4976-AAF7-29865141A52A}"/>
          </ac:spMkLst>
        </pc:spChg>
        <pc:graphicFrameChg chg="add mod modGraphic">
          <ac:chgData name="Jakub Szczęch" userId="de5382c7a7605e53" providerId="LiveId" clId="{6C4EA9A1-B9FC-461E-844F-3516B52FD4F8}" dt="2021-10-21T19:38:12.099" v="3167" actId="113"/>
          <ac:graphicFrameMkLst>
            <pc:docMk/>
            <pc:sldMk cId="3548831647" sldId="270"/>
            <ac:graphicFrameMk id="7" creationId="{D5B69E76-65AE-43CC-99A1-847811D637A4}"/>
          </ac:graphicFrameMkLst>
        </pc:graphicFrameChg>
        <pc:picChg chg="add mod">
          <ac:chgData name="Jakub Szczęch" userId="de5382c7a7605e53" providerId="LiveId" clId="{6C4EA9A1-B9FC-461E-844F-3516B52FD4F8}" dt="2021-10-21T20:01:33.360" v="3428"/>
          <ac:picMkLst>
            <pc:docMk/>
            <pc:sldMk cId="3548831647" sldId="270"/>
            <ac:picMk id="6" creationId="{C34BF203-18D7-4C1F-9CB6-8DA1A013B0F3}"/>
          </ac:picMkLst>
        </pc:picChg>
      </pc:sldChg>
      <pc:sldChg chg="addSp delSp modSp new mod modAnim modNotesTx">
        <pc:chgData name="Jakub Szczęch" userId="de5382c7a7605e53" providerId="LiveId" clId="{6C4EA9A1-B9FC-461E-844F-3516B52FD4F8}" dt="2021-10-21T21:58:20.747" v="5354" actId="1076"/>
        <pc:sldMkLst>
          <pc:docMk/>
          <pc:sldMk cId="4264552396" sldId="271"/>
        </pc:sldMkLst>
        <pc:spChg chg="mod">
          <ac:chgData name="Jakub Szczęch" userId="de5382c7a7605e53" providerId="LiveId" clId="{6C4EA9A1-B9FC-461E-844F-3516B52FD4F8}" dt="2021-10-21T21:02:20.995" v="4434" actId="403"/>
          <ac:spMkLst>
            <pc:docMk/>
            <pc:sldMk cId="4264552396" sldId="271"/>
            <ac:spMk id="2" creationId="{852FB3D0-CCC3-46A4-B507-0759483DDC84}"/>
          </ac:spMkLst>
        </pc:spChg>
        <pc:spChg chg="add mod">
          <ac:chgData name="Jakub Szczęch" userId="de5382c7a7605e53" providerId="LiveId" clId="{6C4EA9A1-B9FC-461E-844F-3516B52FD4F8}" dt="2021-10-21T21:57:33.989" v="5339" actId="2085"/>
          <ac:spMkLst>
            <pc:docMk/>
            <pc:sldMk cId="4264552396" sldId="271"/>
            <ac:spMk id="3" creationId="{3DF84E85-15C4-4AD6-8C58-50C77FDB7B40}"/>
          </ac:spMkLst>
        </pc:spChg>
        <pc:spChg chg="del">
          <ac:chgData name="Jakub Szczęch" userId="de5382c7a7605e53" providerId="LiveId" clId="{6C4EA9A1-B9FC-461E-844F-3516B52FD4F8}" dt="2021-10-21T19:39:49.527" v="3171" actId="21"/>
          <ac:spMkLst>
            <pc:docMk/>
            <pc:sldMk cId="4264552396" sldId="271"/>
            <ac:spMk id="3" creationId="{5818566B-0070-4C13-A940-3A0A3D02EE28}"/>
          </ac:spMkLst>
        </pc:spChg>
        <pc:spChg chg="add mod">
          <ac:chgData name="Jakub Szczęch" userId="de5382c7a7605e53" providerId="LiveId" clId="{6C4EA9A1-B9FC-461E-844F-3516B52FD4F8}" dt="2021-10-21T20:02:18.758" v="3436" actId="20577"/>
          <ac:spMkLst>
            <pc:docMk/>
            <pc:sldMk cId="4264552396" sldId="271"/>
            <ac:spMk id="4" creationId="{11242A5E-A5FE-4242-9431-42D48253E8EC}"/>
          </ac:spMkLst>
        </pc:spChg>
        <pc:spChg chg="add mod">
          <ac:chgData name="Jakub Szczęch" userId="de5382c7a7605e53" providerId="LiveId" clId="{6C4EA9A1-B9FC-461E-844F-3516B52FD4F8}" dt="2021-10-21T19:48:52.550" v="3245"/>
          <ac:spMkLst>
            <pc:docMk/>
            <pc:sldMk cId="4264552396" sldId="271"/>
            <ac:spMk id="9" creationId="{84E16B32-CC70-469F-9F9C-06AF6F41F207}"/>
          </ac:spMkLst>
        </pc:spChg>
        <pc:spChg chg="add mod">
          <ac:chgData name="Jakub Szczęch" userId="de5382c7a7605e53" providerId="LiveId" clId="{6C4EA9A1-B9FC-461E-844F-3516B52FD4F8}" dt="2021-10-21T19:50:01.533" v="3297" actId="404"/>
          <ac:spMkLst>
            <pc:docMk/>
            <pc:sldMk cId="4264552396" sldId="271"/>
            <ac:spMk id="10" creationId="{9EEC59C7-9DCC-4DC8-84E8-AF7A562BCBBE}"/>
          </ac:spMkLst>
        </pc:spChg>
        <pc:spChg chg="mod">
          <ac:chgData name="Jakub Szczęch" userId="de5382c7a7605e53" providerId="LiveId" clId="{6C4EA9A1-B9FC-461E-844F-3516B52FD4F8}" dt="2021-10-21T19:49:06.065" v="3251"/>
          <ac:spMkLst>
            <pc:docMk/>
            <pc:sldMk cId="4264552396" sldId="271"/>
            <ac:spMk id="13" creationId="{591B58B9-4C97-4765-8221-08BCD8DE3314}"/>
          </ac:spMkLst>
        </pc:spChg>
        <pc:spChg chg="mod">
          <ac:chgData name="Jakub Szczęch" userId="de5382c7a7605e53" providerId="LiveId" clId="{6C4EA9A1-B9FC-461E-844F-3516B52FD4F8}" dt="2021-10-21T19:49:58.259" v="3294" actId="404"/>
          <ac:spMkLst>
            <pc:docMk/>
            <pc:sldMk cId="4264552396" sldId="271"/>
            <ac:spMk id="14" creationId="{105972A5-7D4A-4BC6-B039-FD04B83482F5}"/>
          </ac:spMkLst>
        </pc:spChg>
        <pc:spChg chg="mod">
          <ac:chgData name="Jakub Szczęch" userId="de5382c7a7605e53" providerId="LiveId" clId="{6C4EA9A1-B9FC-461E-844F-3516B52FD4F8}" dt="2021-10-21T19:49:06.872" v="3252"/>
          <ac:spMkLst>
            <pc:docMk/>
            <pc:sldMk cId="4264552396" sldId="271"/>
            <ac:spMk id="16" creationId="{06CAC72F-5D9F-4B16-B66A-F987CB86610B}"/>
          </ac:spMkLst>
        </pc:spChg>
        <pc:spChg chg="mod">
          <ac:chgData name="Jakub Szczęch" userId="de5382c7a7605e53" providerId="LiveId" clId="{6C4EA9A1-B9FC-461E-844F-3516B52FD4F8}" dt="2021-10-21T21:22:42.498" v="4898" actId="20577"/>
          <ac:spMkLst>
            <pc:docMk/>
            <pc:sldMk cId="4264552396" sldId="271"/>
            <ac:spMk id="17" creationId="{2F234417-68E0-4D6A-8A9C-11295708F71D}"/>
          </ac:spMkLst>
        </pc:spChg>
        <pc:spChg chg="add mod">
          <ac:chgData name="Jakub Szczęch" userId="de5382c7a7605e53" providerId="LiveId" clId="{6C4EA9A1-B9FC-461E-844F-3516B52FD4F8}" dt="2021-10-21T21:57:54.218" v="5346" actId="14100"/>
          <ac:spMkLst>
            <pc:docMk/>
            <pc:sldMk cId="4264552396" sldId="271"/>
            <ac:spMk id="18" creationId="{0576683E-33D5-4F1B-A3DB-7243CCBB921E}"/>
          </ac:spMkLst>
        </pc:spChg>
        <pc:spChg chg="add mod">
          <ac:chgData name="Jakub Szczęch" userId="de5382c7a7605e53" providerId="LiveId" clId="{6C4EA9A1-B9FC-461E-844F-3516B52FD4F8}" dt="2021-10-21T21:58:01.948" v="5349" actId="14100"/>
          <ac:spMkLst>
            <pc:docMk/>
            <pc:sldMk cId="4264552396" sldId="271"/>
            <ac:spMk id="19" creationId="{333FB7A6-70B2-4F14-9F05-EDB2763A4228}"/>
          </ac:spMkLst>
        </pc:spChg>
        <pc:spChg chg="mod">
          <ac:chgData name="Jakub Szczęch" userId="de5382c7a7605e53" providerId="LiveId" clId="{6C4EA9A1-B9FC-461E-844F-3516B52FD4F8}" dt="2021-10-21T19:50:50.804" v="3317" actId="208"/>
          <ac:spMkLst>
            <pc:docMk/>
            <pc:sldMk cId="4264552396" sldId="271"/>
            <ac:spMk id="19" creationId="{511DC122-93CC-4ABA-91C6-94C59B646559}"/>
          </ac:spMkLst>
        </pc:spChg>
        <pc:spChg chg="mod">
          <ac:chgData name="Jakub Szczęch" userId="de5382c7a7605e53" providerId="LiveId" clId="{6C4EA9A1-B9FC-461E-844F-3516B52FD4F8}" dt="2021-10-21T19:54:37.900" v="3407" actId="1076"/>
          <ac:spMkLst>
            <pc:docMk/>
            <pc:sldMk cId="4264552396" sldId="271"/>
            <ac:spMk id="20" creationId="{A67EF2D3-21C6-44BA-8D04-8FDEB9C5FCBE}"/>
          </ac:spMkLst>
        </pc:spChg>
        <pc:spChg chg="add mod">
          <ac:chgData name="Jakub Szczęch" userId="de5382c7a7605e53" providerId="LiveId" clId="{6C4EA9A1-B9FC-461E-844F-3516B52FD4F8}" dt="2021-10-21T21:58:20.747" v="5354" actId="1076"/>
          <ac:spMkLst>
            <pc:docMk/>
            <pc:sldMk cId="4264552396" sldId="271"/>
            <ac:spMk id="20" creationId="{B06D7017-DD8F-421F-A1AB-62A1FFC7CF33}"/>
          </ac:spMkLst>
        </pc:spChg>
        <pc:spChg chg="mod">
          <ac:chgData name="Jakub Szczęch" userId="de5382c7a7605e53" providerId="LiveId" clId="{6C4EA9A1-B9FC-461E-844F-3516B52FD4F8}" dt="2021-10-21T19:50:52.723" v="3319" actId="208"/>
          <ac:spMkLst>
            <pc:docMk/>
            <pc:sldMk cId="4264552396" sldId="271"/>
            <ac:spMk id="22" creationId="{5A5D9A63-D5A0-410F-81EE-825C0F05799A}"/>
          </ac:spMkLst>
        </pc:spChg>
        <pc:spChg chg="mod">
          <ac:chgData name="Jakub Szczęch" userId="de5382c7a7605e53" providerId="LiveId" clId="{6C4EA9A1-B9FC-461E-844F-3516B52FD4F8}" dt="2021-10-21T19:50:52.723" v="3319" actId="208"/>
          <ac:spMkLst>
            <pc:docMk/>
            <pc:sldMk cId="4264552396" sldId="271"/>
            <ac:spMk id="23" creationId="{A770AB6F-1CBB-4C80-88EE-919EBE184F1F}"/>
          </ac:spMkLst>
        </pc:spChg>
        <pc:spChg chg="add mod">
          <ac:chgData name="Jakub Szczęch" userId="de5382c7a7605e53" providerId="LiveId" clId="{6C4EA9A1-B9FC-461E-844F-3516B52FD4F8}" dt="2021-10-21T21:22:45.710" v="4900" actId="20577"/>
          <ac:spMkLst>
            <pc:docMk/>
            <pc:sldMk cId="4264552396" sldId="271"/>
            <ac:spMk id="24" creationId="{FFF1B452-8E44-4887-9114-843F71E44FA5}"/>
          </ac:spMkLst>
        </pc:spChg>
        <pc:grpChg chg="add mod">
          <ac:chgData name="Jakub Szczęch" userId="de5382c7a7605e53" providerId="LiveId" clId="{6C4EA9A1-B9FC-461E-844F-3516B52FD4F8}" dt="2021-10-21T19:49:16.468" v="3255" actId="1076"/>
          <ac:grpSpMkLst>
            <pc:docMk/>
            <pc:sldMk cId="4264552396" sldId="271"/>
            <ac:grpSpMk id="8" creationId="{ADCC98FE-8D5E-4CF0-8A15-EEFD287DE6F2}"/>
          </ac:grpSpMkLst>
        </pc:grpChg>
        <pc:grpChg chg="add mod">
          <ac:chgData name="Jakub Szczęch" userId="de5382c7a7605e53" providerId="LiveId" clId="{6C4EA9A1-B9FC-461E-844F-3516B52FD4F8}" dt="2021-10-21T19:49:18.628" v="3256" actId="1076"/>
          <ac:grpSpMkLst>
            <pc:docMk/>
            <pc:sldMk cId="4264552396" sldId="271"/>
            <ac:grpSpMk id="12" creationId="{87E13B8B-DE4A-4F55-8A47-FCC6A88C71BC}"/>
          </ac:grpSpMkLst>
        </pc:grpChg>
        <pc:grpChg chg="add mod">
          <ac:chgData name="Jakub Szczęch" userId="de5382c7a7605e53" providerId="LiveId" clId="{6C4EA9A1-B9FC-461E-844F-3516B52FD4F8}" dt="2021-10-21T19:49:20.706" v="3257" actId="1076"/>
          <ac:grpSpMkLst>
            <pc:docMk/>
            <pc:sldMk cId="4264552396" sldId="271"/>
            <ac:grpSpMk id="15" creationId="{EAE380D7-DCD5-468A-8034-4818D36E394C}"/>
          </ac:grpSpMkLst>
        </pc:grpChg>
        <pc:grpChg chg="add del mod">
          <ac:chgData name="Jakub Szczęch" userId="de5382c7a7605e53" providerId="LiveId" clId="{6C4EA9A1-B9FC-461E-844F-3516B52FD4F8}" dt="2021-10-21T19:54:55.287" v="3413" actId="21"/>
          <ac:grpSpMkLst>
            <pc:docMk/>
            <pc:sldMk cId="4264552396" sldId="271"/>
            <ac:grpSpMk id="18" creationId="{D89CF02E-A3BD-45E0-A93A-1A76B28C374D}"/>
          </ac:grpSpMkLst>
        </pc:grpChg>
        <pc:grpChg chg="add del mod">
          <ac:chgData name="Jakub Szczęch" userId="de5382c7a7605e53" providerId="LiveId" clId="{6C4EA9A1-B9FC-461E-844F-3516B52FD4F8}" dt="2021-10-21T19:53:39.634" v="3359" actId="21"/>
          <ac:grpSpMkLst>
            <pc:docMk/>
            <pc:sldMk cId="4264552396" sldId="271"/>
            <ac:grpSpMk id="21" creationId="{88F647F2-FBDE-4E7D-BE4E-3B829D7DD582}"/>
          </ac:grpSpMkLst>
        </pc:grpChg>
        <pc:graphicFrameChg chg="add del mod modGraphic">
          <ac:chgData name="Jakub Szczęch" userId="de5382c7a7605e53" providerId="LiveId" clId="{6C4EA9A1-B9FC-461E-844F-3516B52FD4F8}" dt="2021-10-21T19:48:58.365" v="3247" actId="21"/>
          <ac:graphicFrameMkLst>
            <pc:docMk/>
            <pc:sldMk cId="4264552396" sldId="271"/>
            <ac:graphicFrameMk id="7" creationId="{E8483CE1-1F16-426B-9381-ABCFB4F2027B}"/>
          </ac:graphicFrameMkLst>
        </pc:graphicFrameChg>
        <pc:graphicFrameChg chg="add del mod">
          <ac:chgData name="Jakub Szczęch" userId="de5382c7a7605e53" providerId="LiveId" clId="{6C4EA9A1-B9FC-461E-844F-3516B52FD4F8}" dt="2021-10-21T19:49:04.042" v="3250" actId="21"/>
          <ac:graphicFrameMkLst>
            <pc:docMk/>
            <pc:sldMk cId="4264552396" sldId="271"/>
            <ac:graphicFrameMk id="11" creationId="{7256F79E-8557-4767-BF49-D55A4D04D89D}"/>
          </ac:graphicFrameMkLst>
        </pc:graphicFrameChg>
        <pc:picChg chg="add mod">
          <ac:chgData name="Jakub Szczęch" userId="de5382c7a7605e53" providerId="LiveId" clId="{6C4EA9A1-B9FC-461E-844F-3516B52FD4F8}" dt="2021-10-21T19:47:49.642" v="3239" actId="1076"/>
          <ac:picMkLst>
            <pc:docMk/>
            <pc:sldMk cId="4264552396" sldId="271"/>
            <ac:picMk id="6" creationId="{0C7B3ABF-E8E4-4908-B31A-4A7CC35D993E}"/>
          </ac:picMkLst>
        </pc:picChg>
      </pc:sldChg>
      <pc:sldChg chg="addSp delSp modSp new mod addCm delCm modNotesTx">
        <pc:chgData name="Jakub Szczęch" userId="de5382c7a7605e53" providerId="LiveId" clId="{6C4EA9A1-B9FC-461E-844F-3516B52FD4F8}" dt="2021-10-21T20:46:39.808" v="3951" actId="1592"/>
        <pc:sldMkLst>
          <pc:docMk/>
          <pc:sldMk cId="404007298" sldId="272"/>
        </pc:sldMkLst>
        <pc:spChg chg="mod">
          <ac:chgData name="Jakub Szczęch" userId="de5382c7a7605e53" providerId="LiveId" clId="{6C4EA9A1-B9FC-461E-844F-3516B52FD4F8}" dt="2021-10-21T20:02:10.255" v="3433" actId="122"/>
          <ac:spMkLst>
            <pc:docMk/>
            <pc:sldMk cId="404007298" sldId="272"/>
            <ac:spMk id="2" creationId="{465928CF-2B2E-4060-8AC8-86BDEE981451}"/>
          </ac:spMkLst>
        </pc:spChg>
        <pc:spChg chg="del">
          <ac:chgData name="Jakub Szczęch" userId="de5382c7a7605e53" providerId="LiveId" clId="{6C4EA9A1-B9FC-461E-844F-3516B52FD4F8}" dt="2021-10-21T20:02:12.943" v="3434" actId="21"/>
          <ac:spMkLst>
            <pc:docMk/>
            <pc:sldMk cId="404007298" sldId="272"/>
            <ac:spMk id="3" creationId="{BD1DD5D1-C77F-47C4-9708-5BD7B6C209CB}"/>
          </ac:spMkLst>
        </pc:spChg>
        <pc:spChg chg="add mod">
          <ac:chgData name="Jakub Szczęch" userId="de5382c7a7605e53" providerId="LiveId" clId="{6C4EA9A1-B9FC-461E-844F-3516B52FD4F8}" dt="2021-10-21T20:03:32.382" v="3483" actId="20577"/>
          <ac:spMkLst>
            <pc:docMk/>
            <pc:sldMk cId="404007298" sldId="272"/>
            <ac:spMk id="4" creationId="{BC6D89F3-07E9-4328-9A65-EF31E3AE0B7C}"/>
          </ac:spMkLst>
        </pc:spChg>
        <pc:graphicFrameChg chg="add mod modGraphic">
          <ac:chgData name="Jakub Szczęch" userId="de5382c7a7605e53" providerId="LiveId" clId="{6C4EA9A1-B9FC-461E-844F-3516B52FD4F8}" dt="2021-10-21T20:46:06.146" v="3948" actId="207"/>
          <ac:graphicFrameMkLst>
            <pc:docMk/>
            <pc:sldMk cId="404007298" sldId="272"/>
            <ac:graphicFrameMk id="5" creationId="{69A14A31-0B7F-4EC8-8B3E-0A3BC863EB2B}"/>
          </ac:graphicFrameMkLst>
        </pc:graphicFrameChg>
      </pc:sldChg>
      <pc:sldChg chg="addSp delSp modSp new mod modAnim modNotesTx">
        <pc:chgData name="Jakub Szczęch" userId="de5382c7a7605e53" providerId="LiveId" clId="{6C4EA9A1-B9FC-461E-844F-3516B52FD4F8}" dt="2021-10-21T22:00:59.072" v="5383" actId="14100"/>
        <pc:sldMkLst>
          <pc:docMk/>
          <pc:sldMk cId="412645454" sldId="273"/>
        </pc:sldMkLst>
        <pc:spChg chg="mod">
          <ac:chgData name="Jakub Szczęch" userId="de5382c7a7605e53" providerId="LiveId" clId="{6C4EA9A1-B9FC-461E-844F-3516B52FD4F8}" dt="2021-10-21T21:02:11.344" v="4432" actId="403"/>
          <ac:spMkLst>
            <pc:docMk/>
            <pc:sldMk cId="412645454" sldId="273"/>
            <ac:spMk id="2" creationId="{F9BADB50-4983-4F47-ACF9-AB32D8D6EDAA}"/>
          </ac:spMkLst>
        </pc:spChg>
        <pc:spChg chg="del">
          <ac:chgData name="Jakub Szczęch" userId="de5382c7a7605e53" providerId="LiveId" clId="{6C4EA9A1-B9FC-461E-844F-3516B52FD4F8}" dt="2021-10-21T20:46:34.104" v="3950" actId="21"/>
          <ac:spMkLst>
            <pc:docMk/>
            <pc:sldMk cId="412645454" sldId="273"/>
            <ac:spMk id="3" creationId="{66B35907-401C-4FF4-AC15-88D0B27E0D22}"/>
          </ac:spMkLst>
        </pc:spChg>
        <pc:spChg chg="add mod">
          <ac:chgData name="Jakub Szczęch" userId="de5382c7a7605e53" providerId="LiveId" clId="{6C4EA9A1-B9FC-461E-844F-3516B52FD4F8}" dt="2021-10-21T22:00:22.260" v="5372" actId="2085"/>
          <ac:spMkLst>
            <pc:docMk/>
            <pc:sldMk cId="412645454" sldId="273"/>
            <ac:spMk id="3" creationId="{E8FEF595-2EC4-4281-BF4A-44BBF98409F7}"/>
          </ac:spMkLst>
        </pc:spChg>
        <pc:spChg chg="add del">
          <ac:chgData name="Jakub Szczęch" userId="de5382c7a7605e53" providerId="LiveId" clId="{6C4EA9A1-B9FC-461E-844F-3516B52FD4F8}" dt="2021-10-21T20:46:47.682" v="3953" actId="22"/>
          <ac:spMkLst>
            <pc:docMk/>
            <pc:sldMk cId="412645454" sldId="273"/>
            <ac:spMk id="5" creationId="{D24D2A4F-4C53-4250-B55B-D64D40ED60C3}"/>
          </ac:spMkLst>
        </pc:spChg>
        <pc:spChg chg="add mod">
          <ac:chgData name="Jakub Szczęch" userId="de5382c7a7605e53" providerId="LiveId" clId="{6C4EA9A1-B9FC-461E-844F-3516B52FD4F8}" dt="2021-10-21T20:48:34.406" v="4092" actId="20577"/>
          <ac:spMkLst>
            <pc:docMk/>
            <pc:sldMk cId="412645454" sldId="273"/>
            <ac:spMk id="6" creationId="{36B5623D-1BDC-4ABD-AF18-A38EA5B396AE}"/>
          </ac:spMkLst>
        </pc:spChg>
        <pc:spChg chg="add mod">
          <ac:chgData name="Jakub Szczęch" userId="de5382c7a7605e53" providerId="LiveId" clId="{6C4EA9A1-B9FC-461E-844F-3516B52FD4F8}" dt="2021-10-21T22:00:41.767" v="5377" actId="1076"/>
          <ac:spMkLst>
            <pc:docMk/>
            <pc:sldMk cId="412645454" sldId="273"/>
            <ac:spMk id="9" creationId="{DD6D23BA-A915-4B1E-8363-5B82B08EA6F5}"/>
          </ac:spMkLst>
        </pc:spChg>
        <pc:spChg chg="add mod">
          <ac:chgData name="Jakub Szczęch" userId="de5382c7a7605e53" providerId="LiveId" clId="{6C4EA9A1-B9FC-461E-844F-3516B52FD4F8}" dt="2021-10-21T21:22:28.297" v="4896" actId="1076"/>
          <ac:spMkLst>
            <pc:docMk/>
            <pc:sldMk cId="412645454" sldId="273"/>
            <ac:spMk id="10" creationId="{1172335C-3491-4965-A579-BA61F3C05DD6}"/>
          </ac:spMkLst>
        </pc:spChg>
        <pc:spChg chg="add mod">
          <ac:chgData name="Jakub Szczęch" userId="de5382c7a7605e53" providerId="LiveId" clId="{6C4EA9A1-B9FC-461E-844F-3516B52FD4F8}" dt="2021-10-21T22:00:50.458" v="5380" actId="14100"/>
          <ac:spMkLst>
            <pc:docMk/>
            <pc:sldMk cId="412645454" sldId="273"/>
            <ac:spMk id="11" creationId="{0DB731F1-288F-4F37-85A0-98319370EE03}"/>
          </ac:spMkLst>
        </pc:spChg>
        <pc:spChg chg="add mod">
          <ac:chgData name="Jakub Szczęch" userId="de5382c7a7605e53" providerId="LiveId" clId="{6C4EA9A1-B9FC-461E-844F-3516B52FD4F8}" dt="2021-10-21T22:00:59.072" v="5383" actId="14100"/>
          <ac:spMkLst>
            <pc:docMk/>
            <pc:sldMk cId="412645454" sldId="273"/>
            <ac:spMk id="12" creationId="{AD4D33A6-86E0-44A0-8EA0-FC3D695BC7B3}"/>
          </ac:spMkLst>
        </pc:spChg>
        <pc:graphicFrameChg chg="add mod">
          <ac:chgData name="Jakub Szczęch" userId="de5382c7a7605e53" providerId="LiveId" clId="{6C4EA9A1-B9FC-461E-844F-3516B52FD4F8}" dt="2021-10-21T21:01:11.213" v="4425" actId="14100"/>
          <ac:graphicFrameMkLst>
            <pc:docMk/>
            <pc:sldMk cId="412645454" sldId="273"/>
            <ac:graphicFrameMk id="7" creationId="{7D7E7A4A-629B-4FF7-811D-6A9AA0E6D0BB}"/>
          </ac:graphicFrameMkLst>
        </pc:graphicFrameChg>
        <pc:graphicFrameChg chg="add mod modGraphic">
          <ac:chgData name="Jakub Szczęch" userId="de5382c7a7605e53" providerId="LiveId" clId="{6C4EA9A1-B9FC-461E-844F-3516B52FD4F8}" dt="2021-10-21T20:59:27.456" v="4390" actId="1076"/>
          <ac:graphicFrameMkLst>
            <pc:docMk/>
            <pc:sldMk cId="412645454" sldId="273"/>
            <ac:graphicFrameMk id="8" creationId="{FDCA42CC-A89B-40E4-BC18-466A15697D8D}"/>
          </ac:graphicFrameMkLst>
        </pc:graphicFrameChg>
      </pc:sldChg>
      <pc:sldChg chg="addSp delSp modSp new mod modAnim modNotesTx">
        <pc:chgData name="Jakub Szczęch" userId="de5382c7a7605e53" providerId="LiveId" clId="{6C4EA9A1-B9FC-461E-844F-3516B52FD4F8}" dt="2021-10-22T11:02:01.862" v="6071" actId="1076"/>
        <pc:sldMkLst>
          <pc:docMk/>
          <pc:sldMk cId="304049255" sldId="274"/>
        </pc:sldMkLst>
        <pc:spChg chg="mod">
          <ac:chgData name="Jakub Szczęch" userId="de5382c7a7605e53" providerId="LiveId" clId="{6C4EA9A1-B9FC-461E-844F-3516B52FD4F8}" dt="2021-10-21T21:02:08.110" v="4430" actId="403"/>
          <ac:spMkLst>
            <pc:docMk/>
            <pc:sldMk cId="304049255" sldId="274"/>
            <ac:spMk id="2" creationId="{DBCD7E03-ADD3-4803-875F-772350F1BE39}"/>
          </ac:spMkLst>
        </pc:spChg>
        <pc:spChg chg="add mod">
          <ac:chgData name="Jakub Szczęch" userId="de5382c7a7605e53" providerId="LiveId" clId="{6C4EA9A1-B9FC-461E-844F-3516B52FD4F8}" dt="2021-10-21T22:02:58.481" v="5393" actId="1076"/>
          <ac:spMkLst>
            <pc:docMk/>
            <pc:sldMk cId="304049255" sldId="274"/>
            <ac:spMk id="3" creationId="{16C21F4E-1B74-4FAA-9016-344EF3F68C9B}"/>
          </ac:spMkLst>
        </pc:spChg>
        <pc:spChg chg="del">
          <ac:chgData name="Jakub Szczęch" userId="de5382c7a7605e53" providerId="LiveId" clId="{6C4EA9A1-B9FC-461E-844F-3516B52FD4F8}" dt="2021-10-21T21:02:58.935" v="4439" actId="21"/>
          <ac:spMkLst>
            <pc:docMk/>
            <pc:sldMk cId="304049255" sldId="274"/>
            <ac:spMk id="3" creationId="{F5C3372A-4CC8-4846-9E3C-4E73192768D7}"/>
          </ac:spMkLst>
        </pc:spChg>
        <pc:spChg chg="add mod">
          <ac:chgData name="Jakub Szczęch" userId="de5382c7a7605e53" providerId="LiveId" clId="{6C4EA9A1-B9FC-461E-844F-3516B52FD4F8}" dt="2021-10-21T21:15:18.046" v="4767" actId="1582"/>
          <ac:spMkLst>
            <pc:docMk/>
            <pc:sldMk cId="304049255" sldId="274"/>
            <ac:spMk id="4" creationId="{CEA80B02-4F44-4AA4-88E8-5EFB585EA270}"/>
          </ac:spMkLst>
        </pc:spChg>
        <pc:spChg chg="add mod">
          <ac:chgData name="Jakub Szczęch" userId="de5382c7a7605e53" providerId="LiveId" clId="{6C4EA9A1-B9FC-461E-844F-3516B52FD4F8}" dt="2021-10-21T21:15:51.823" v="4776" actId="207"/>
          <ac:spMkLst>
            <pc:docMk/>
            <pc:sldMk cId="304049255" sldId="274"/>
            <ac:spMk id="12" creationId="{ACFA497C-11B9-4B7C-8C6B-20A8622A5FB1}"/>
          </ac:spMkLst>
        </pc:spChg>
        <pc:spChg chg="add mod">
          <ac:chgData name="Jakub Szczęch" userId="de5382c7a7605e53" providerId="LiveId" clId="{6C4EA9A1-B9FC-461E-844F-3516B52FD4F8}" dt="2021-10-21T21:15:54.811" v="4777" actId="207"/>
          <ac:spMkLst>
            <pc:docMk/>
            <pc:sldMk cId="304049255" sldId="274"/>
            <ac:spMk id="14" creationId="{2F2FA6E2-C4C6-480F-8768-01DB6FFB7A26}"/>
          </ac:spMkLst>
        </pc:spChg>
        <pc:spChg chg="add mod">
          <ac:chgData name="Jakub Szczęch" userId="de5382c7a7605e53" providerId="LiveId" clId="{6C4EA9A1-B9FC-461E-844F-3516B52FD4F8}" dt="2021-10-21T21:15:56.933" v="4778" actId="207"/>
          <ac:spMkLst>
            <pc:docMk/>
            <pc:sldMk cId="304049255" sldId="274"/>
            <ac:spMk id="17" creationId="{5C847992-DC5F-4A91-9B38-19DB7316173F}"/>
          </ac:spMkLst>
        </pc:spChg>
        <pc:spChg chg="add mod">
          <ac:chgData name="Jakub Szczęch" userId="de5382c7a7605e53" providerId="LiveId" clId="{6C4EA9A1-B9FC-461E-844F-3516B52FD4F8}" dt="2021-10-21T21:16:24.978" v="4781" actId="208"/>
          <ac:spMkLst>
            <pc:docMk/>
            <pc:sldMk cId="304049255" sldId="274"/>
            <ac:spMk id="18" creationId="{B81C16C3-B41F-4746-847F-DA05B17623AE}"/>
          </ac:spMkLst>
        </pc:spChg>
        <pc:spChg chg="add mod">
          <ac:chgData name="Jakub Szczęch" userId="de5382c7a7605e53" providerId="LiveId" clId="{6C4EA9A1-B9FC-461E-844F-3516B52FD4F8}" dt="2021-10-21T22:05:17.215" v="5437" actId="14100"/>
          <ac:spMkLst>
            <pc:docMk/>
            <pc:sldMk cId="304049255" sldId="274"/>
            <ac:spMk id="19" creationId="{63CFF613-0027-4E2C-B813-CF00F3BD153F}"/>
          </ac:spMkLst>
        </pc:spChg>
        <pc:spChg chg="add mod">
          <ac:chgData name="Jakub Szczęch" userId="de5382c7a7605e53" providerId="LiveId" clId="{6C4EA9A1-B9FC-461E-844F-3516B52FD4F8}" dt="2021-10-21T22:03:18.250" v="5395" actId="1076"/>
          <ac:spMkLst>
            <pc:docMk/>
            <pc:sldMk cId="304049255" sldId="274"/>
            <ac:spMk id="21" creationId="{C55AD412-B27F-4502-A34D-C869EA4154D9}"/>
          </ac:spMkLst>
        </pc:spChg>
        <pc:spChg chg="add mod">
          <ac:chgData name="Jakub Szczęch" userId="de5382c7a7605e53" providerId="LiveId" clId="{6C4EA9A1-B9FC-461E-844F-3516B52FD4F8}" dt="2021-10-21T22:04:50.986" v="5430" actId="14100"/>
          <ac:spMkLst>
            <pc:docMk/>
            <pc:sldMk cId="304049255" sldId="274"/>
            <ac:spMk id="23" creationId="{4F403188-48E1-4138-87D8-C0BCE077F059}"/>
          </ac:spMkLst>
        </pc:spChg>
        <pc:spChg chg="add mod">
          <ac:chgData name="Jakub Szczęch" userId="de5382c7a7605e53" providerId="LiveId" clId="{6C4EA9A1-B9FC-461E-844F-3516B52FD4F8}" dt="2021-10-21T21:18:39.174" v="4868" actId="207"/>
          <ac:spMkLst>
            <pc:docMk/>
            <pc:sldMk cId="304049255" sldId="274"/>
            <ac:spMk id="25" creationId="{2759577E-2317-42AB-B824-38FD8530E684}"/>
          </ac:spMkLst>
        </pc:spChg>
        <pc:spChg chg="add mod">
          <ac:chgData name="Jakub Szczęch" userId="de5382c7a7605e53" providerId="LiveId" clId="{6C4EA9A1-B9FC-461E-844F-3516B52FD4F8}" dt="2021-10-21T21:18:41.234" v="4869" actId="207"/>
          <ac:spMkLst>
            <pc:docMk/>
            <pc:sldMk cId="304049255" sldId="274"/>
            <ac:spMk id="26" creationId="{2D7C5B2F-F533-4F14-A1A9-514430055FBB}"/>
          </ac:spMkLst>
        </pc:spChg>
        <pc:spChg chg="add mod">
          <ac:chgData name="Jakub Szczęch" userId="de5382c7a7605e53" providerId="LiveId" clId="{6C4EA9A1-B9FC-461E-844F-3516B52FD4F8}" dt="2021-10-22T11:01:55.898" v="6070" actId="20577"/>
          <ac:spMkLst>
            <pc:docMk/>
            <pc:sldMk cId="304049255" sldId="274"/>
            <ac:spMk id="27" creationId="{D4F4A8DF-F07C-4688-B280-8980748AC9D2}"/>
          </ac:spMkLst>
        </pc:spChg>
        <pc:spChg chg="add mod">
          <ac:chgData name="Jakub Szczęch" userId="de5382c7a7605e53" providerId="LiveId" clId="{6C4EA9A1-B9FC-461E-844F-3516B52FD4F8}" dt="2021-10-21T22:05:24.569" v="5438" actId="14100"/>
          <ac:spMkLst>
            <pc:docMk/>
            <pc:sldMk cId="304049255" sldId="274"/>
            <ac:spMk id="28" creationId="{1E8BAE40-8157-47AE-A201-705F629A9ED3}"/>
          </ac:spMkLst>
        </pc:spChg>
        <pc:spChg chg="add mod">
          <ac:chgData name="Jakub Szczęch" userId="de5382c7a7605e53" providerId="LiveId" clId="{6C4EA9A1-B9FC-461E-844F-3516B52FD4F8}" dt="2021-10-22T11:02:01.862" v="6071" actId="1076"/>
          <ac:spMkLst>
            <pc:docMk/>
            <pc:sldMk cId="304049255" sldId="274"/>
            <ac:spMk id="29" creationId="{CA518779-CA6D-4A26-A302-1776FA7BAD56}"/>
          </ac:spMkLst>
        </pc:spChg>
        <pc:cxnChg chg="add mod">
          <ac:chgData name="Jakub Szczęch" userId="de5382c7a7605e53" providerId="LiveId" clId="{6C4EA9A1-B9FC-461E-844F-3516B52FD4F8}" dt="2021-10-21T21:14:01.808" v="4703" actId="13822"/>
          <ac:cxnSpMkLst>
            <pc:docMk/>
            <pc:sldMk cId="304049255" sldId="274"/>
            <ac:cxnSpMk id="6" creationId="{314DC44E-0F7A-432D-9DDB-649A25C184D0}"/>
          </ac:cxnSpMkLst>
        </pc:cxnChg>
        <pc:cxnChg chg="add mod">
          <ac:chgData name="Jakub Szczęch" userId="de5382c7a7605e53" providerId="LiveId" clId="{6C4EA9A1-B9FC-461E-844F-3516B52FD4F8}" dt="2021-10-21T21:14:04.640" v="4704" actId="13822"/>
          <ac:cxnSpMkLst>
            <pc:docMk/>
            <pc:sldMk cId="304049255" sldId="274"/>
            <ac:cxnSpMk id="8" creationId="{18D356FC-2620-4DD7-B645-041749CB9A36}"/>
          </ac:cxnSpMkLst>
        </pc:cxnChg>
        <pc:cxnChg chg="add mod">
          <ac:chgData name="Jakub Szczęch" userId="de5382c7a7605e53" providerId="LiveId" clId="{6C4EA9A1-B9FC-461E-844F-3516B52FD4F8}" dt="2021-10-21T21:14:08.338" v="4705" actId="13822"/>
          <ac:cxnSpMkLst>
            <pc:docMk/>
            <pc:sldMk cId="304049255" sldId="274"/>
            <ac:cxnSpMk id="10" creationId="{80613093-C454-4ADD-9103-AFDFD178709F}"/>
          </ac:cxnSpMkLst>
        </pc:cxnChg>
        <pc:cxnChg chg="add">
          <ac:chgData name="Jakub Szczęch" userId="de5382c7a7605e53" providerId="LiveId" clId="{6C4EA9A1-B9FC-461E-844F-3516B52FD4F8}" dt="2021-10-21T21:16:55.653" v="4782" actId="11529"/>
          <ac:cxnSpMkLst>
            <pc:docMk/>
            <pc:sldMk cId="304049255" sldId="274"/>
            <ac:cxnSpMk id="20" creationId="{43A8F950-EB8B-4613-B7F8-E657B06759B9}"/>
          </ac:cxnSpMkLst>
        </pc:cxnChg>
        <pc:cxnChg chg="add">
          <ac:chgData name="Jakub Szczęch" userId="de5382c7a7605e53" providerId="LiveId" clId="{6C4EA9A1-B9FC-461E-844F-3516B52FD4F8}" dt="2021-10-21T21:17:04.576" v="4783" actId="11529"/>
          <ac:cxnSpMkLst>
            <pc:docMk/>
            <pc:sldMk cId="304049255" sldId="274"/>
            <ac:cxnSpMk id="22" creationId="{A42A8802-3725-4543-9A4E-B974D5018F3D}"/>
          </ac:cxnSpMkLst>
        </pc:cxnChg>
        <pc:cxnChg chg="add">
          <ac:chgData name="Jakub Szczęch" userId="de5382c7a7605e53" providerId="LiveId" clId="{6C4EA9A1-B9FC-461E-844F-3516B52FD4F8}" dt="2021-10-21T21:17:12.009" v="4784" actId="11529"/>
          <ac:cxnSpMkLst>
            <pc:docMk/>
            <pc:sldMk cId="304049255" sldId="274"/>
            <ac:cxnSpMk id="24" creationId="{B3C5CD00-094F-419F-8FDD-D6B257031AF9}"/>
          </ac:cxnSpMkLst>
        </pc:cxnChg>
      </pc:sldChg>
      <pc:sldChg chg="addSp modSp new mod">
        <pc:chgData name="Jakub Szczęch" userId="de5382c7a7605e53" providerId="LiveId" clId="{6C4EA9A1-B9FC-461E-844F-3516B52FD4F8}" dt="2021-10-21T21:28:51.556" v="4968" actId="1076"/>
        <pc:sldMkLst>
          <pc:docMk/>
          <pc:sldMk cId="2322034975" sldId="275"/>
        </pc:sldMkLst>
        <pc:spChg chg="mod">
          <ac:chgData name="Jakub Szczęch" userId="de5382c7a7605e53" providerId="LiveId" clId="{6C4EA9A1-B9FC-461E-844F-3516B52FD4F8}" dt="2021-10-21T21:26:11.797" v="4932" actId="1076"/>
          <ac:spMkLst>
            <pc:docMk/>
            <pc:sldMk cId="2322034975" sldId="275"/>
            <ac:spMk id="2" creationId="{80B274F1-C4B5-4258-A83D-2C1962D71BCD}"/>
          </ac:spMkLst>
        </pc:spChg>
        <pc:spChg chg="mod">
          <ac:chgData name="Jakub Szczęch" userId="de5382c7a7605e53" providerId="LiveId" clId="{6C4EA9A1-B9FC-461E-844F-3516B52FD4F8}" dt="2021-10-21T21:26:39.104" v="4952" actId="403"/>
          <ac:spMkLst>
            <pc:docMk/>
            <pc:sldMk cId="2322034975" sldId="275"/>
            <ac:spMk id="3" creationId="{041606E7-7CCB-4281-8A36-DE204BFDA895}"/>
          </ac:spMkLst>
        </pc:spChg>
        <pc:picChg chg="add mod modCrop">
          <ac:chgData name="Jakub Szczęch" userId="de5382c7a7605e53" providerId="LiveId" clId="{6C4EA9A1-B9FC-461E-844F-3516B52FD4F8}" dt="2021-10-21T21:28:51.556" v="4968" actId="1076"/>
          <ac:picMkLst>
            <pc:docMk/>
            <pc:sldMk cId="2322034975" sldId="275"/>
            <ac:picMk id="5" creationId="{79233757-1B5E-45A6-A2F8-FA5CBECE095C}"/>
          </ac:picMkLst>
        </pc:picChg>
      </pc:sldChg>
      <pc:sldChg chg="addSp delSp modSp new mod modAnim modNotesTx">
        <pc:chgData name="Jakub Szczęch" userId="de5382c7a7605e53" providerId="LiveId" clId="{6C4EA9A1-B9FC-461E-844F-3516B52FD4F8}" dt="2021-10-22T11:58:56.150" v="7019" actId="113"/>
        <pc:sldMkLst>
          <pc:docMk/>
          <pc:sldMk cId="1059852189" sldId="276"/>
        </pc:sldMkLst>
        <pc:spChg chg="mod">
          <ac:chgData name="Jakub Szczęch" userId="de5382c7a7605e53" providerId="LiveId" clId="{6C4EA9A1-B9FC-461E-844F-3516B52FD4F8}" dt="2021-10-22T11:58:56.150" v="7019" actId="113"/>
          <ac:spMkLst>
            <pc:docMk/>
            <pc:sldMk cId="1059852189" sldId="276"/>
            <ac:spMk id="2" creationId="{94FC5DFE-3363-44CA-93F7-937FFBE1EC6B}"/>
          </ac:spMkLst>
        </pc:spChg>
        <pc:spChg chg="del">
          <ac:chgData name="Jakub Szczęch" userId="de5382c7a7605e53" providerId="LiveId" clId="{6C4EA9A1-B9FC-461E-844F-3516B52FD4F8}" dt="2021-10-22T10:17:35.052" v="5440" actId="21"/>
          <ac:spMkLst>
            <pc:docMk/>
            <pc:sldMk cId="1059852189" sldId="276"/>
            <ac:spMk id="3" creationId="{C74306EC-D5D0-43E2-9F30-2568FBEBE3FE}"/>
          </ac:spMkLst>
        </pc:spChg>
        <pc:spChg chg="add mod">
          <ac:chgData name="Jakub Szczęch" userId="de5382c7a7605e53" providerId="LiveId" clId="{6C4EA9A1-B9FC-461E-844F-3516B52FD4F8}" dt="2021-10-22T10:34:56.468" v="5719" actId="20577"/>
          <ac:spMkLst>
            <pc:docMk/>
            <pc:sldMk cId="1059852189" sldId="276"/>
            <ac:spMk id="4" creationId="{8C09D024-DC60-47B4-AF44-B6AB86923979}"/>
          </ac:spMkLst>
        </pc:spChg>
        <pc:spChg chg="add mod">
          <ac:chgData name="Jakub Szczęch" userId="de5382c7a7605e53" providerId="LiveId" clId="{6C4EA9A1-B9FC-461E-844F-3516B52FD4F8}" dt="2021-10-22T10:26:54.117" v="5616" actId="1076"/>
          <ac:spMkLst>
            <pc:docMk/>
            <pc:sldMk cId="1059852189" sldId="276"/>
            <ac:spMk id="8" creationId="{FE6835E1-7C17-4B63-A080-3F79039D1E1B}"/>
          </ac:spMkLst>
        </pc:spChg>
        <pc:spChg chg="add mod">
          <ac:chgData name="Jakub Szczęch" userId="de5382c7a7605e53" providerId="LiveId" clId="{6C4EA9A1-B9FC-461E-844F-3516B52FD4F8}" dt="2021-10-22T10:27:30.125" v="5620" actId="1076"/>
          <ac:spMkLst>
            <pc:docMk/>
            <pc:sldMk cId="1059852189" sldId="276"/>
            <ac:spMk id="9" creationId="{B9081153-F0A1-449E-8EEC-155E7FC74791}"/>
          </ac:spMkLst>
        </pc:spChg>
        <pc:spChg chg="add mod">
          <ac:chgData name="Jakub Szczęch" userId="de5382c7a7605e53" providerId="LiveId" clId="{6C4EA9A1-B9FC-461E-844F-3516B52FD4F8}" dt="2021-10-22T10:32:43.456" v="5684" actId="121"/>
          <ac:spMkLst>
            <pc:docMk/>
            <pc:sldMk cId="1059852189" sldId="276"/>
            <ac:spMk id="11" creationId="{E1A75A3D-6C4A-417C-B444-8BB1C4006C20}"/>
          </ac:spMkLst>
        </pc:spChg>
        <pc:spChg chg="add mod">
          <ac:chgData name="Jakub Szczęch" userId="de5382c7a7605e53" providerId="LiveId" clId="{6C4EA9A1-B9FC-461E-844F-3516B52FD4F8}" dt="2021-10-22T10:32:50.041" v="5686" actId="1076"/>
          <ac:spMkLst>
            <pc:docMk/>
            <pc:sldMk cId="1059852189" sldId="276"/>
            <ac:spMk id="13" creationId="{57BF87DC-01B4-408D-B8C9-6CE4B34CBDD3}"/>
          </ac:spMkLst>
        </pc:spChg>
        <pc:spChg chg="add del mod">
          <ac:chgData name="Jakub Szczęch" userId="de5382c7a7605e53" providerId="LiveId" clId="{6C4EA9A1-B9FC-461E-844F-3516B52FD4F8}" dt="2021-10-22T10:34:26.240" v="5708" actId="21"/>
          <ac:spMkLst>
            <pc:docMk/>
            <pc:sldMk cId="1059852189" sldId="276"/>
            <ac:spMk id="17" creationId="{63F61CA8-B9A2-4926-8683-8AD9C0AEDD01}"/>
          </ac:spMkLst>
        </pc:spChg>
        <pc:graphicFrameChg chg="add del mod modGraphic">
          <ac:chgData name="Jakub Szczęch" userId="de5382c7a7605e53" providerId="LiveId" clId="{6C4EA9A1-B9FC-461E-844F-3516B52FD4F8}" dt="2021-10-22T10:24:03.992" v="5593" actId="21"/>
          <ac:graphicFrameMkLst>
            <pc:docMk/>
            <pc:sldMk cId="1059852189" sldId="276"/>
            <ac:graphicFrameMk id="5" creationId="{D2E9A604-B6BC-441C-99F1-314C58CCCDBA}"/>
          </ac:graphicFrameMkLst>
        </pc:graphicFrameChg>
        <pc:picChg chg="add mod modCrop">
          <ac:chgData name="Jakub Szczęch" userId="de5382c7a7605e53" providerId="LiveId" clId="{6C4EA9A1-B9FC-461E-844F-3516B52FD4F8}" dt="2021-10-22T10:26:09.379" v="5605"/>
          <ac:picMkLst>
            <pc:docMk/>
            <pc:sldMk cId="1059852189" sldId="276"/>
            <ac:picMk id="7" creationId="{89871B2A-3B65-4463-8B93-14ED69F25153}"/>
          </ac:picMkLst>
        </pc:picChg>
        <pc:cxnChg chg="add del mod">
          <ac:chgData name="Jakub Szczęch" userId="de5382c7a7605e53" providerId="LiveId" clId="{6C4EA9A1-B9FC-461E-844F-3516B52FD4F8}" dt="2021-10-22T10:33:59.760" v="5703" actId="11529"/>
          <ac:cxnSpMkLst>
            <pc:docMk/>
            <pc:sldMk cId="1059852189" sldId="276"/>
            <ac:cxnSpMk id="15" creationId="{49ED8011-6E3F-4A61-AFAC-F230FBEA9037}"/>
          </ac:cxnSpMkLst>
        </pc:cxnChg>
      </pc:sldChg>
      <pc:sldChg chg="addSp delSp modSp new mod modNotesTx">
        <pc:chgData name="Jakub Szczęch" userId="de5382c7a7605e53" providerId="LiveId" clId="{6C4EA9A1-B9FC-461E-844F-3516B52FD4F8}" dt="2021-10-22T11:59:00.234" v="7020" actId="113"/>
        <pc:sldMkLst>
          <pc:docMk/>
          <pc:sldMk cId="2798685091" sldId="277"/>
        </pc:sldMkLst>
        <pc:spChg chg="mod">
          <ac:chgData name="Jakub Szczęch" userId="de5382c7a7605e53" providerId="LiveId" clId="{6C4EA9A1-B9FC-461E-844F-3516B52FD4F8}" dt="2021-10-22T11:59:00.234" v="7020" actId="113"/>
          <ac:spMkLst>
            <pc:docMk/>
            <pc:sldMk cId="2798685091" sldId="277"/>
            <ac:spMk id="2" creationId="{4AC7B23A-8755-4AAE-941C-2C878B13DE62}"/>
          </ac:spMkLst>
        </pc:spChg>
        <pc:spChg chg="del">
          <ac:chgData name="Jakub Szczęch" userId="de5382c7a7605e53" providerId="LiveId" clId="{6C4EA9A1-B9FC-461E-844F-3516B52FD4F8}" dt="2021-10-22T10:35:45.730" v="5725" actId="21"/>
          <ac:spMkLst>
            <pc:docMk/>
            <pc:sldMk cId="2798685091" sldId="277"/>
            <ac:spMk id="3" creationId="{FFB61A98-1607-4DEA-85EB-13F9EC39A67E}"/>
          </ac:spMkLst>
        </pc:spChg>
        <pc:spChg chg="add mod">
          <ac:chgData name="Jakub Szczęch" userId="de5382c7a7605e53" providerId="LiveId" clId="{6C4EA9A1-B9FC-461E-844F-3516B52FD4F8}" dt="2021-10-22T10:57:46.234" v="6068" actId="20577"/>
          <ac:spMkLst>
            <pc:docMk/>
            <pc:sldMk cId="2798685091" sldId="277"/>
            <ac:spMk id="4" creationId="{5118708C-8C24-47DF-8612-86E652006104}"/>
          </ac:spMkLst>
        </pc:spChg>
        <pc:spChg chg="add mod">
          <ac:chgData name="Jakub Szczęch" userId="de5382c7a7605e53" providerId="LiveId" clId="{6C4EA9A1-B9FC-461E-844F-3516B52FD4F8}" dt="2021-10-22T10:54:43.495" v="6008" actId="1076"/>
          <ac:spMkLst>
            <pc:docMk/>
            <pc:sldMk cId="2798685091" sldId="277"/>
            <ac:spMk id="7" creationId="{84CD2FDE-103A-4851-84C2-337E1FDE6A66}"/>
          </ac:spMkLst>
        </pc:spChg>
        <pc:spChg chg="add mod">
          <ac:chgData name="Jakub Szczęch" userId="de5382c7a7605e53" providerId="LiveId" clId="{6C4EA9A1-B9FC-461E-844F-3516B52FD4F8}" dt="2021-10-22T10:55:13.160" v="6013" actId="13822"/>
          <ac:spMkLst>
            <pc:docMk/>
            <pc:sldMk cId="2798685091" sldId="277"/>
            <ac:spMk id="8" creationId="{66828032-C75B-44AD-8DD7-4E60B1A22775}"/>
          </ac:spMkLst>
        </pc:spChg>
        <pc:spChg chg="add del mod">
          <ac:chgData name="Jakub Szczęch" userId="de5382c7a7605e53" providerId="LiveId" clId="{6C4EA9A1-B9FC-461E-844F-3516B52FD4F8}" dt="2021-10-22T10:55:48.113" v="6018" actId="21"/>
          <ac:spMkLst>
            <pc:docMk/>
            <pc:sldMk cId="2798685091" sldId="277"/>
            <ac:spMk id="9" creationId="{12D92A2A-7F9F-4F40-800C-4E8D85BC33D8}"/>
          </ac:spMkLst>
        </pc:spChg>
        <pc:spChg chg="add mod">
          <ac:chgData name="Jakub Szczęch" userId="de5382c7a7605e53" providerId="LiveId" clId="{6C4EA9A1-B9FC-461E-844F-3516B52FD4F8}" dt="2021-10-22T10:56:09.871" v="6022" actId="13822"/>
          <ac:spMkLst>
            <pc:docMk/>
            <pc:sldMk cId="2798685091" sldId="277"/>
            <ac:spMk id="10" creationId="{6914A833-3A13-4C8F-9990-7F96DFBEFF12}"/>
          </ac:spMkLst>
        </pc:spChg>
        <pc:spChg chg="add mod">
          <ac:chgData name="Jakub Szczęch" userId="de5382c7a7605e53" providerId="LiveId" clId="{6C4EA9A1-B9FC-461E-844F-3516B52FD4F8}" dt="2021-10-22T10:56:44.231" v="6029" actId="1076"/>
          <ac:spMkLst>
            <pc:docMk/>
            <pc:sldMk cId="2798685091" sldId="277"/>
            <ac:spMk id="12" creationId="{17D14DFE-4891-4865-A492-12572FECD57A}"/>
          </ac:spMkLst>
        </pc:spChg>
        <pc:spChg chg="add mod">
          <ac:chgData name="Jakub Szczęch" userId="de5382c7a7605e53" providerId="LiveId" clId="{6C4EA9A1-B9FC-461E-844F-3516B52FD4F8}" dt="2021-10-22T10:57:19.175" v="6044" actId="1076"/>
          <ac:spMkLst>
            <pc:docMk/>
            <pc:sldMk cId="2798685091" sldId="277"/>
            <ac:spMk id="14" creationId="{5A5AFFF4-DDA8-4EC9-A26B-A5BB5F26D80D}"/>
          </ac:spMkLst>
        </pc:spChg>
        <pc:graphicFrameChg chg="add mod modGraphic">
          <ac:chgData name="Jakub Szczęch" userId="de5382c7a7605e53" providerId="LiveId" clId="{6C4EA9A1-B9FC-461E-844F-3516B52FD4F8}" dt="2021-10-22T10:53:46.376" v="5988" actId="1076"/>
          <ac:graphicFrameMkLst>
            <pc:docMk/>
            <pc:sldMk cId="2798685091" sldId="277"/>
            <ac:graphicFrameMk id="5" creationId="{B485C5EA-1549-43F2-AA8B-CB3A878D0C8C}"/>
          </ac:graphicFrameMkLst>
        </pc:graphicFrameChg>
      </pc:sldChg>
      <pc:sldChg chg="addSp delSp modSp new mod modAnim modNotesTx">
        <pc:chgData name="Jakub Szczęch" userId="de5382c7a7605e53" providerId="LiveId" clId="{6C4EA9A1-B9FC-461E-844F-3516B52FD4F8}" dt="2021-10-22T11:59:05.291" v="7021" actId="113"/>
        <pc:sldMkLst>
          <pc:docMk/>
          <pc:sldMk cId="877932003" sldId="278"/>
        </pc:sldMkLst>
        <pc:spChg chg="mod">
          <ac:chgData name="Jakub Szczęch" userId="de5382c7a7605e53" providerId="LiveId" clId="{6C4EA9A1-B9FC-461E-844F-3516B52FD4F8}" dt="2021-10-22T11:59:05.291" v="7021" actId="113"/>
          <ac:spMkLst>
            <pc:docMk/>
            <pc:sldMk cId="877932003" sldId="278"/>
            <ac:spMk id="2" creationId="{92B6BAC8-03F3-46EC-ACB6-3B44CB7C8A48}"/>
          </ac:spMkLst>
        </pc:spChg>
        <pc:spChg chg="del">
          <ac:chgData name="Jakub Szczęch" userId="de5382c7a7605e53" providerId="LiveId" clId="{6C4EA9A1-B9FC-461E-844F-3516B52FD4F8}" dt="2021-10-22T11:02:42.873" v="6077" actId="21"/>
          <ac:spMkLst>
            <pc:docMk/>
            <pc:sldMk cId="877932003" sldId="278"/>
            <ac:spMk id="3" creationId="{DD89303E-9B4B-49DE-8B05-D2F7790B82D9}"/>
          </ac:spMkLst>
        </pc:spChg>
        <pc:spChg chg="add mod">
          <ac:chgData name="Jakub Szczęch" userId="de5382c7a7605e53" providerId="LiveId" clId="{6C4EA9A1-B9FC-461E-844F-3516B52FD4F8}" dt="2021-10-22T11:02:58.266" v="6090" actId="20577"/>
          <ac:spMkLst>
            <pc:docMk/>
            <pc:sldMk cId="877932003" sldId="278"/>
            <ac:spMk id="4" creationId="{B766E5DB-2F9C-43B3-B5F4-13E60DAFE323}"/>
          </ac:spMkLst>
        </pc:spChg>
        <pc:spChg chg="add mod">
          <ac:chgData name="Jakub Szczęch" userId="de5382c7a7605e53" providerId="LiveId" clId="{6C4EA9A1-B9FC-461E-844F-3516B52FD4F8}" dt="2021-10-22T11:08:01.423" v="6173" actId="2085"/>
          <ac:spMkLst>
            <pc:docMk/>
            <pc:sldMk cId="877932003" sldId="278"/>
            <ac:spMk id="6" creationId="{988B7021-7650-4A66-BEB7-EBD461FDFBC3}"/>
          </ac:spMkLst>
        </pc:spChg>
        <pc:spChg chg="add mod">
          <ac:chgData name="Jakub Szczęch" userId="de5382c7a7605e53" providerId="LiveId" clId="{6C4EA9A1-B9FC-461E-844F-3516B52FD4F8}" dt="2021-10-22T11:08:06.751" v="6175" actId="1076"/>
          <ac:spMkLst>
            <pc:docMk/>
            <pc:sldMk cId="877932003" sldId="278"/>
            <ac:spMk id="7" creationId="{5D9B8A4B-24DB-48A2-B8B1-BA8583A4B92C}"/>
          </ac:spMkLst>
        </pc:spChg>
        <pc:spChg chg="add mod">
          <ac:chgData name="Jakub Szczęch" userId="de5382c7a7605e53" providerId="LiveId" clId="{6C4EA9A1-B9FC-461E-844F-3516B52FD4F8}" dt="2021-10-22T11:08:12.487" v="6177" actId="1076"/>
          <ac:spMkLst>
            <pc:docMk/>
            <pc:sldMk cId="877932003" sldId="278"/>
            <ac:spMk id="8" creationId="{1166EA79-2DD6-4BAE-BF6E-3C30DED58132}"/>
          </ac:spMkLst>
        </pc:spChg>
        <pc:graphicFrameChg chg="add mod">
          <ac:chgData name="Jakub Szczęch" userId="de5382c7a7605e53" providerId="LiveId" clId="{6C4EA9A1-B9FC-461E-844F-3516B52FD4F8}" dt="2021-10-22T11:06:50.645" v="6148" actId="113"/>
          <ac:graphicFrameMkLst>
            <pc:docMk/>
            <pc:sldMk cId="877932003" sldId="278"/>
            <ac:graphicFrameMk id="5" creationId="{1B48234A-2BB5-4337-B7E4-011789BFAAAE}"/>
          </ac:graphicFrameMkLst>
        </pc:graphicFrameChg>
      </pc:sldChg>
      <pc:sldChg chg="addSp delSp modSp new mod modAnim modNotesTx">
        <pc:chgData name="Jakub Szczęch" userId="de5382c7a7605e53" providerId="LiveId" clId="{6C4EA9A1-B9FC-461E-844F-3516B52FD4F8}" dt="2021-10-22T11:28:03.162" v="6700" actId="20577"/>
        <pc:sldMkLst>
          <pc:docMk/>
          <pc:sldMk cId="2770274815" sldId="279"/>
        </pc:sldMkLst>
        <pc:spChg chg="mod">
          <ac:chgData name="Jakub Szczęch" userId="de5382c7a7605e53" providerId="LiveId" clId="{6C4EA9A1-B9FC-461E-844F-3516B52FD4F8}" dt="2021-10-22T11:11:30.948" v="6187" actId="403"/>
          <ac:spMkLst>
            <pc:docMk/>
            <pc:sldMk cId="2770274815" sldId="279"/>
            <ac:spMk id="2" creationId="{4C8199E8-EC8F-49E9-8EA0-084A92A10295}"/>
          </ac:spMkLst>
        </pc:spChg>
        <pc:spChg chg="del">
          <ac:chgData name="Jakub Szczęch" userId="de5382c7a7605e53" providerId="LiveId" clId="{6C4EA9A1-B9FC-461E-844F-3516B52FD4F8}" dt="2021-10-22T11:11:21.997" v="6183" actId="21"/>
          <ac:spMkLst>
            <pc:docMk/>
            <pc:sldMk cId="2770274815" sldId="279"/>
            <ac:spMk id="3" creationId="{454D325E-9FF3-4D9A-9503-F262C12D07AB}"/>
          </ac:spMkLst>
        </pc:spChg>
        <pc:spChg chg="add mod">
          <ac:chgData name="Jakub Szczęch" userId="de5382c7a7605e53" providerId="LiveId" clId="{6C4EA9A1-B9FC-461E-844F-3516B52FD4F8}" dt="2021-10-22T11:13:39.344" v="6227" actId="20577"/>
          <ac:spMkLst>
            <pc:docMk/>
            <pc:sldMk cId="2770274815" sldId="279"/>
            <ac:spMk id="4" creationId="{FAA5CB79-7C60-45DB-BD08-FD1489EC3B5E}"/>
          </ac:spMkLst>
        </pc:spChg>
        <pc:spChg chg="add mod">
          <ac:chgData name="Jakub Szczęch" userId="de5382c7a7605e53" providerId="LiveId" clId="{6C4EA9A1-B9FC-461E-844F-3516B52FD4F8}" dt="2021-10-22T11:18:20.791" v="6426"/>
          <ac:spMkLst>
            <pc:docMk/>
            <pc:sldMk cId="2770274815" sldId="279"/>
            <ac:spMk id="7" creationId="{62B6357A-B86A-47E8-A40C-DF01E2A13D8F}"/>
          </ac:spMkLst>
        </pc:spChg>
        <pc:spChg chg="add mod ord">
          <ac:chgData name="Jakub Szczęch" userId="de5382c7a7605e53" providerId="LiveId" clId="{6C4EA9A1-B9FC-461E-844F-3516B52FD4F8}" dt="2021-10-22T11:23:08.353" v="6537"/>
          <ac:spMkLst>
            <pc:docMk/>
            <pc:sldMk cId="2770274815" sldId="279"/>
            <ac:spMk id="8" creationId="{8EC1050C-AFDE-4B54-98E1-E42544169A75}"/>
          </ac:spMkLst>
        </pc:spChg>
        <pc:spChg chg="add mod">
          <ac:chgData name="Jakub Szczęch" userId="de5382c7a7605e53" providerId="LiveId" clId="{6C4EA9A1-B9FC-461E-844F-3516B52FD4F8}" dt="2021-10-22T11:19:45.041" v="6436" actId="1076"/>
          <ac:spMkLst>
            <pc:docMk/>
            <pc:sldMk cId="2770274815" sldId="279"/>
            <ac:spMk id="9" creationId="{B6B18F22-DFBE-4616-B0EB-EE9C03167025}"/>
          </ac:spMkLst>
        </pc:spChg>
        <pc:spChg chg="add mod">
          <ac:chgData name="Jakub Szczęch" userId="de5382c7a7605e53" providerId="LiveId" clId="{6C4EA9A1-B9FC-461E-844F-3516B52FD4F8}" dt="2021-10-22T11:22:33.074" v="6504" actId="1076"/>
          <ac:spMkLst>
            <pc:docMk/>
            <pc:sldMk cId="2770274815" sldId="279"/>
            <ac:spMk id="10" creationId="{68831F8E-8DCF-438E-B2F8-533AEB9BFEFE}"/>
          </ac:spMkLst>
        </pc:spChg>
        <pc:spChg chg="mod">
          <ac:chgData name="Jakub Szczęch" userId="de5382c7a7605e53" providerId="LiveId" clId="{6C4EA9A1-B9FC-461E-844F-3516B52FD4F8}" dt="2021-10-22T11:22:36.151" v="6505"/>
          <ac:spMkLst>
            <pc:docMk/>
            <pc:sldMk cId="2770274815" sldId="279"/>
            <ac:spMk id="12" creationId="{3087A423-9BBB-43CD-96C0-9B53C3AB0C95}"/>
          </ac:spMkLst>
        </pc:spChg>
        <pc:spChg chg="mod">
          <ac:chgData name="Jakub Szczęch" userId="de5382c7a7605e53" providerId="LiveId" clId="{6C4EA9A1-B9FC-461E-844F-3516B52FD4F8}" dt="2021-10-22T11:23:05.108" v="6536"/>
          <ac:spMkLst>
            <pc:docMk/>
            <pc:sldMk cId="2770274815" sldId="279"/>
            <ac:spMk id="13" creationId="{F2CFD407-E925-4F53-AADC-D692072A9D7F}"/>
          </ac:spMkLst>
        </pc:spChg>
        <pc:spChg chg="add mod">
          <ac:chgData name="Jakub Szczęch" userId="de5382c7a7605e53" providerId="LiveId" clId="{6C4EA9A1-B9FC-461E-844F-3516B52FD4F8}" dt="2021-10-22T11:26:14.591" v="6662" actId="2085"/>
          <ac:spMkLst>
            <pc:docMk/>
            <pc:sldMk cId="2770274815" sldId="279"/>
            <ac:spMk id="14" creationId="{9EDB1B43-6541-49C1-BCC3-3214FB3EAC29}"/>
          </ac:spMkLst>
        </pc:spChg>
        <pc:spChg chg="add mod">
          <ac:chgData name="Jakub Szczęch" userId="de5382c7a7605e53" providerId="LiveId" clId="{6C4EA9A1-B9FC-461E-844F-3516B52FD4F8}" dt="2021-10-22T11:26:28.810" v="6665" actId="1076"/>
          <ac:spMkLst>
            <pc:docMk/>
            <pc:sldMk cId="2770274815" sldId="279"/>
            <ac:spMk id="15" creationId="{FAABCD38-2035-4C87-BD6A-34A539B32362}"/>
          </ac:spMkLst>
        </pc:spChg>
        <pc:spChg chg="add mod">
          <ac:chgData name="Jakub Szczęch" userId="de5382c7a7605e53" providerId="LiveId" clId="{6C4EA9A1-B9FC-461E-844F-3516B52FD4F8}" dt="2021-10-22T11:26:39.881" v="6670" actId="1076"/>
          <ac:spMkLst>
            <pc:docMk/>
            <pc:sldMk cId="2770274815" sldId="279"/>
            <ac:spMk id="16" creationId="{9B951BB1-4563-487A-B796-215A94CDB434}"/>
          </ac:spMkLst>
        </pc:spChg>
        <pc:spChg chg="add mod">
          <ac:chgData name="Jakub Szczęch" userId="de5382c7a7605e53" providerId="LiveId" clId="{6C4EA9A1-B9FC-461E-844F-3516B52FD4F8}" dt="2021-10-22T11:26:47.481" v="6673" actId="14100"/>
          <ac:spMkLst>
            <pc:docMk/>
            <pc:sldMk cId="2770274815" sldId="279"/>
            <ac:spMk id="17" creationId="{D9B0F22A-6E8D-4D0A-B9C4-413C8EDAB21F}"/>
          </ac:spMkLst>
        </pc:spChg>
        <pc:spChg chg="add mod">
          <ac:chgData name="Jakub Szczęch" userId="de5382c7a7605e53" providerId="LiveId" clId="{6C4EA9A1-B9FC-461E-844F-3516B52FD4F8}" dt="2021-10-22T11:26:55.182" v="6676" actId="14100"/>
          <ac:spMkLst>
            <pc:docMk/>
            <pc:sldMk cId="2770274815" sldId="279"/>
            <ac:spMk id="18" creationId="{570EDB9A-AAB5-4570-A83D-EEED63F45659}"/>
          </ac:spMkLst>
        </pc:spChg>
        <pc:grpChg chg="add mod ord">
          <ac:chgData name="Jakub Szczęch" userId="de5382c7a7605e53" providerId="LiveId" clId="{6C4EA9A1-B9FC-461E-844F-3516B52FD4F8}" dt="2021-10-22T11:21:16.710" v="6443" actId="1076"/>
          <ac:grpSpMkLst>
            <pc:docMk/>
            <pc:sldMk cId="2770274815" sldId="279"/>
            <ac:grpSpMk id="6" creationId="{1195397C-DF24-40B1-87B3-665CBD092F9B}"/>
          </ac:grpSpMkLst>
        </pc:grpChg>
        <pc:grpChg chg="add mod">
          <ac:chgData name="Jakub Szczęch" userId="de5382c7a7605e53" providerId="LiveId" clId="{6C4EA9A1-B9FC-461E-844F-3516B52FD4F8}" dt="2021-10-22T11:22:45.146" v="6506" actId="1076"/>
          <ac:grpSpMkLst>
            <pc:docMk/>
            <pc:sldMk cId="2770274815" sldId="279"/>
            <ac:grpSpMk id="11" creationId="{DDA622DA-CFAE-4BA8-900D-CE21C08FA2E1}"/>
          </ac:grpSpMkLst>
        </pc:grpChg>
        <pc:graphicFrameChg chg="add mod modGraphic">
          <ac:chgData name="Jakub Szczęch" userId="de5382c7a7605e53" providerId="LiveId" clId="{6C4EA9A1-B9FC-461E-844F-3516B52FD4F8}" dt="2021-10-22T11:22:16.095" v="6502"/>
          <ac:graphicFrameMkLst>
            <pc:docMk/>
            <pc:sldMk cId="2770274815" sldId="279"/>
            <ac:graphicFrameMk id="5" creationId="{3493C63F-1A65-493D-A69D-8106520E5B79}"/>
          </ac:graphicFrameMkLst>
        </pc:graphicFrameChg>
      </pc:sldChg>
      <pc:sldChg chg="addSp delSp modSp new mod modAnim modNotesTx">
        <pc:chgData name="Jakub Szczęch" userId="de5382c7a7605e53" providerId="LiveId" clId="{6C4EA9A1-B9FC-461E-844F-3516B52FD4F8}" dt="2021-10-22T11:59:08.185" v="7022" actId="113"/>
        <pc:sldMkLst>
          <pc:docMk/>
          <pc:sldMk cId="617864662" sldId="280"/>
        </pc:sldMkLst>
        <pc:spChg chg="mod">
          <ac:chgData name="Jakub Szczęch" userId="de5382c7a7605e53" providerId="LiveId" clId="{6C4EA9A1-B9FC-461E-844F-3516B52FD4F8}" dt="2021-10-22T11:59:08.185" v="7022" actId="113"/>
          <ac:spMkLst>
            <pc:docMk/>
            <pc:sldMk cId="617864662" sldId="280"/>
            <ac:spMk id="2" creationId="{BC199965-B709-4484-A302-AD2480F21A72}"/>
          </ac:spMkLst>
        </pc:spChg>
        <pc:spChg chg="del">
          <ac:chgData name="Jakub Szczęch" userId="de5382c7a7605e53" providerId="LiveId" clId="{6C4EA9A1-B9FC-461E-844F-3516B52FD4F8}" dt="2021-10-22T11:31:07.934" v="6703" actId="21"/>
          <ac:spMkLst>
            <pc:docMk/>
            <pc:sldMk cId="617864662" sldId="280"/>
            <ac:spMk id="3" creationId="{A2B3BE37-0599-4F33-A274-35F44F2B2B6F}"/>
          </ac:spMkLst>
        </pc:spChg>
        <pc:spChg chg="add mod">
          <ac:chgData name="Jakub Szczęch" userId="de5382c7a7605e53" providerId="LiveId" clId="{6C4EA9A1-B9FC-461E-844F-3516B52FD4F8}" dt="2021-10-22T11:34:08.413" v="6799" actId="20577"/>
          <ac:spMkLst>
            <pc:docMk/>
            <pc:sldMk cId="617864662" sldId="280"/>
            <ac:spMk id="4" creationId="{2DD1F6F7-83AB-4DFD-AC3B-0E92B2E36C59}"/>
          </ac:spMkLst>
        </pc:spChg>
        <pc:spChg chg="add mod">
          <ac:chgData name="Jakub Szczęch" userId="de5382c7a7605e53" providerId="LiveId" clId="{6C4EA9A1-B9FC-461E-844F-3516B52FD4F8}" dt="2021-10-22T11:45:43.478" v="6860" actId="2085"/>
          <ac:spMkLst>
            <pc:docMk/>
            <pc:sldMk cId="617864662" sldId="280"/>
            <ac:spMk id="6" creationId="{B435FED8-9510-4B66-81D5-5B192AA5133A}"/>
          </ac:spMkLst>
        </pc:spChg>
        <pc:spChg chg="add mod">
          <ac:chgData name="Jakub Szczęch" userId="de5382c7a7605e53" providerId="LiveId" clId="{6C4EA9A1-B9FC-461E-844F-3516B52FD4F8}" dt="2021-10-22T11:46:25.861" v="6866" actId="1076"/>
          <ac:spMkLst>
            <pc:docMk/>
            <pc:sldMk cId="617864662" sldId="280"/>
            <ac:spMk id="7" creationId="{0EB46DCF-7259-4147-B343-6A36A7A68BED}"/>
          </ac:spMkLst>
        </pc:spChg>
        <pc:spChg chg="add mod">
          <ac:chgData name="Jakub Szczęch" userId="de5382c7a7605e53" providerId="LiveId" clId="{6C4EA9A1-B9FC-461E-844F-3516B52FD4F8}" dt="2021-10-22T11:46:32.005" v="6868" actId="1076"/>
          <ac:spMkLst>
            <pc:docMk/>
            <pc:sldMk cId="617864662" sldId="280"/>
            <ac:spMk id="8" creationId="{AC62661B-23E5-4977-9ADD-CAD868B4D506}"/>
          </ac:spMkLst>
        </pc:spChg>
        <pc:spChg chg="add mod">
          <ac:chgData name="Jakub Szczęch" userId="de5382c7a7605e53" providerId="LiveId" clId="{6C4EA9A1-B9FC-461E-844F-3516B52FD4F8}" dt="2021-10-22T11:46:37.484" v="6870" actId="1076"/>
          <ac:spMkLst>
            <pc:docMk/>
            <pc:sldMk cId="617864662" sldId="280"/>
            <ac:spMk id="9" creationId="{B3C6FB21-340A-4119-A96E-AA3041C98306}"/>
          </ac:spMkLst>
        </pc:spChg>
        <pc:spChg chg="add mod">
          <ac:chgData name="Jakub Szczęch" userId="de5382c7a7605e53" providerId="LiveId" clId="{6C4EA9A1-B9FC-461E-844F-3516B52FD4F8}" dt="2021-10-22T11:46:47.835" v="6873" actId="1076"/>
          <ac:spMkLst>
            <pc:docMk/>
            <pc:sldMk cId="617864662" sldId="280"/>
            <ac:spMk id="10" creationId="{887B08EE-56AF-4E02-81E7-CA661A3E0F3E}"/>
          </ac:spMkLst>
        </pc:spChg>
        <pc:graphicFrameChg chg="add mod">
          <ac:chgData name="Jakub Szczęch" userId="de5382c7a7605e53" providerId="LiveId" clId="{6C4EA9A1-B9FC-461E-844F-3516B52FD4F8}" dt="2021-10-22T11:45:06.014" v="6857" actId="20577"/>
          <ac:graphicFrameMkLst>
            <pc:docMk/>
            <pc:sldMk cId="617864662" sldId="280"/>
            <ac:graphicFrameMk id="5" creationId="{FB4E8BED-39F3-4DDA-8DFA-2C5FF19A8151}"/>
          </ac:graphicFrameMkLst>
        </pc:graphicFrameChg>
      </pc:sldChg>
      <pc:sldChg chg="addSp modSp new mod modNotesTx">
        <pc:chgData name="Jakub Szczęch" userId="de5382c7a7605e53" providerId="LiveId" clId="{6C4EA9A1-B9FC-461E-844F-3516B52FD4F8}" dt="2021-10-22T11:58:20.363" v="7014" actId="20577"/>
        <pc:sldMkLst>
          <pc:docMk/>
          <pc:sldMk cId="3370721575" sldId="281"/>
        </pc:sldMkLst>
        <pc:spChg chg="mod">
          <ac:chgData name="Jakub Szczęch" userId="de5382c7a7605e53" providerId="LiveId" clId="{6C4EA9A1-B9FC-461E-844F-3516B52FD4F8}" dt="2021-10-22T11:49:12.153" v="6958" actId="20577"/>
          <ac:spMkLst>
            <pc:docMk/>
            <pc:sldMk cId="3370721575" sldId="281"/>
            <ac:spMk id="2" creationId="{2953CDCB-ECBC-4EFD-8440-FCCEDC961A77}"/>
          </ac:spMkLst>
        </pc:spChg>
        <pc:spChg chg="mod">
          <ac:chgData name="Jakub Szczęch" userId="de5382c7a7605e53" providerId="LiveId" clId="{6C4EA9A1-B9FC-461E-844F-3516B52FD4F8}" dt="2021-10-22T11:49:27.040" v="6977" actId="20577"/>
          <ac:spMkLst>
            <pc:docMk/>
            <pc:sldMk cId="3370721575" sldId="281"/>
            <ac:spMk id="3" creationId="{714669CD-C3AC-40FD-B065-360F87686EAA}"/>
          </ac:spMkLst>
        </pc:spChg>
        <pc:picChg chg="add mod modCrop">
          <ac:chgData name="Jakub Szczęch" userId="de5382c7a7605e53" providerId="LiveId" clId="{6C4EA9A1-B9FC-461E-844F-3516B52FD4F8}" dt="2021-10-22T11:54:41.559" v="6992" actId="1076"/>
          <ac:picMkLst>
            <pc:docMk/>
            <pc:sldMk cId="3370721575" sldId="281"/>
            <ac:picMk id="5" creationId="{44C06015-1155-4B83-92C0-B0D98F6AB443}"/>
          </ac:picMkLst>
        </pc:picChg>
      </pc:sldChg>
      <pc:sldChg chg="modSp new del mod">
        <pc:chgData name="Jakub Szczęch" userId="de5382c7a7605e53" providerId="LiveId" clId="{6C4EA9A1-B9FC-461E-844F-3516B52FD4F8}" dt="2021-10-22T11:48:52.527" v="6939" actId="2696"/>
        <pc:sldMkLst>
          <pc:docMk/>
          <pc:sldMk cId="4194714154" sldId="281"/>
        </pc:sldMkLst>
        <pc:spChg chg="mod">
          <ac:chgData name="Jakub Szczęch" userId="de5382c7a7605e53" providerId="LiveId" clId="{6C4EA9A1-B9FC-461E-844F-3516B52FD4F8}" dt="2021-10-22T11:48:24.631" v="6921" actId="121"/>
          <ac:spMkLst>
            <pc:docMk/>
            <pc:sldMk cId="4194714154" sldId="281"/>
            <ac:spMk id="2" creationId="{C10FB871-3B75-4540-897C-B10B608B6682}"/>
          </ac:spMkLst>
        </pc:spChg>
        <pc:spChg chg="mod">
          <ac:chgData name="Jakub Szczęch" userId="de5382c7a7605e53" providerId="LiveId" clId="{6C4EA9A1-B9FC-461E-844F-3516B52FD4F8}" dt="2021-10-22T11:48:49.213" v="6938" actId="121"/>
          <ac:spMkLst>
            <pc:docMk/>
            <pc:sldMk cId="4194714154" sldId="281"/>
            <ac:spMk id="3" creationId="{ED40B4FD-9842-41B4-8DDC-5918D25918A2}"/>
          </ac:spMkLst>
        </pc:spChg>
      </pc:sldChg>
      <pc:sldChg chg="addSp delSp modSp new mod modNotesTx">
        <pc:chgData name="Jakub Szczęch" userId="de5382c7a7605e53" providerId="LiveId" clId="{6C4EA9A1-B9FC-461E-844F-3516B52FD4F8}" dt="2021-10-22T15:17:35.028" v="7636" actId="20577"/>
        <pc:sldMkLst>
          <pc:docMk/>
          <pc:sldMk cId="3816023094" sldId="282"/>
        </pc:sldMkLst>
        <pc:spChg chg="mod">
          <ac:chgData name="Jakub Szczęch" userId="de5382c7a7605e53" providerId="LiveId" clId="{6C4EA9A1-B9FC-461E-844F-3516B52FD4F8}" dt="2021-10-22T14:52:58.340" v="7420" actId="403"/>
          <ac:spMkLst>
            <pc:docMk/>
            <pc:sldMk cId="3816023094" sldId="282"/>
            <ac:spMk id="2" creationId="{6C3BDD7D-8814-47FF-B607-2B564BDEBBD4}"/>
          </ac:spMkLst>
        </pc:spChg>
        <pc:spChg chg="del">
          <ac:chgData name="Jakub Szczęch" userId="de5382c7a7605e53" providerId="LiveId" clId="{6C4EA9A1-B9FC-461E-844F-3516B52FD4F8}" dt="2021-10-22T11:59:13.363" v="7023" actId="21"/>
          <ac:spMkLst>
            <pc:docMk/>
            <pc:sldMk cId="3816023094" sldId="282"/>
            <ac:spMk id="3" creationId="{27943A16-F6D8-4C77-B57E-2F4139D6522D}"/>
          </ac:spMkLst>
        </pc:spChg>
        <pc:spChg chg="add mod">
          <ac:chgData name="Jakub Szczęch" userId="de5382c7a7605e53" providerId="LiveId" clId="{6C4EA9A1-B9FC-461E-844F-3516B52FD4F8}" dt="2021-10-22T11:59:50.303" v="7067" actId="20577"/>
          <ac:spMkLst>
            <pc:docMk/>
            <pc:sldMk cId="3816023094" sldId="282"/>
            <ac:spMk id="4" creationId="{F66D62D6-E82D-4D52-BDAA-6E99037F7EBA}"/>
          </ac:spMkLst>
        </pc:spChg>
        <pc:graphicFrameChg chg="add mod modGraphic">
          <ac:chgData name="Jakub Szczęch" userId="de5382c7a7605e53" providerId="LiveId" clId="{6C4EA9A1-B9FC-461E-844F-3516B52FD4F8}" dt="2021-10-22T12:10:19.173" v="7120" actId="113"/>
          <ac:graphicFrameMkLst>
            <pc:docMk/>
            <pc:sldMk cId="3816023094" sldId="282"/>
            <ac:graphicFrameMk id="5" creationId="{45ED5322-4C4F-480C-B262-A6A36102B7FD}"/>
          </ac:graphicFrameMkLst>
        </pc:graphicFrameChg>
        <pc:graphicFrameChg chg="add mod modGraphic">
          <ac:chgData name="Jakub Szczęch" userId="de5382c7a7605e53" providerId="LiveId" clId="{6C4EA9A1-B9FC-461E-844F-3516B52FD4F8}" dt="2021-10-22T15:17:35.028" v="7636" actId="20577"/>
          <ac:graphicFrameMkLst>
            <pc:docMk/>
            <pc:sldMk cId="3816023094" sldId="282"/>
            <ac:graphicFrameMk id="6" creationId="{364CA71D-A78D-4F91-A1F3-D12FBA3FF7E8}"/>
          </ac:graphicFrameMkLst>
        </pc:graphicFrameChg>
      </pc:sldChg>
      <pc:sldChg chg="addSp delSp modSp new mod modAnim modNotesTx">
        <pc:chgData name="Jakub Szczęch" userId="de5382c7a7605e53" providerId="LiveId" clId="{6C4EA9A1-B9FC-461E-844F-3516B52FD4F8}" dt="2021-10-22T14:57:34.504" v="7482" actId="114"/>
        <pc:sldMkLst>
          <pc:docMk/>
          <pc:sldMk cId="3819830206" sldId="283"/>
        </pc:sldMkLst>
        <pc:spChg chg="mod">
          <ac:chgData name="Jakub Szczęch" userId="de5382c7a7605e53" providerId="LiveId" clId="{6C4EA9A1-B9FC-461E-844F-3516B52FD4F8}" dt="2021-10-22T12:18:33.017" v="7132" actId="403"/>
          <ac:spMkLst>
            <pc:docMk/>
            <pc:sldMk cId="3819830206" sldId="283"/>
            <ac:spMk id="2" creationId="{156C40E4-E9DD-41B7-8BF3-5433035F4BC3}"/>
          </ac:spMkLst>
        </pc:spChg>
        <pc:spChg chg="del">
          <ac:chgData name="Jakub Szczęch" userId="de5382c7a7605e53" providerId="LiveId" clId="{6C4EA9A1-B9FC-461E-844F-3516B52FD4F8}" dt="2021-10-22T12:18:36.861" v="7133" actId="21"/>
          <ac:spMkLst>
            <pc:docMk/>
            <pc:sldMk cId="3819830206" sldId="283"/>
            <ac:spMk id="3" creationId="{F050F0FA-2103-42A0-B537-47044D1A2095}"/>
          </ac:spMkLst>
        </pc:spChg>
        <pc:spChg chg="add mod">
          <ac:chgData name="Jakub Szczęch" userId="de5382c7a7605e53" providerId="LiveId" clId="{6C4EA9A1-B9FC-461E-844F-3516B52FD4F8}" dt="2021-10-22T14:57:34.504" v="7482" actId="114"/>
          <ac:spMkLst>
            <pc:docMk/>
            <pc:sldMk cId="3819830206" sldId="283"/>
            <ac:spMk id="4" creationId="{CBD2C8A5-1095-41EA-AD7D-D4817FA47AFF}"/>
          </ac:spMkLst>
        </pc:spChg>
        <pc:spChg chg="add mod">
          <ac:chgData name="Jakub Szczęch" userId="de5382c7a7605e53" providerId="LiveId" clId="{6C4EA9A1-B9FC-461E-844F-3516B52FD4F8}" dt="2021-10-22T14:47:12.764" v="7358" actId="208"/>
          <ac:spMkLst>
            <pc:docMk/>
            <pc:sldMk cId="3819830206" sldId="283"/>
            <ac:spMk id="9" creationId="{ED2CA690-CC3D-4D64-A9A4-437D774CA405}"/>
          </ac:spMkLst>
        </pc:spChg>
        <pc:spChg chg="add mod">
          <ac:chgData name="Jakub Szczęch" userId="de5382c7a7605e53" providerId="LiveId" clId="{6C4EA9A1-B9FC-461E-844F-3516B52FD4F8}" dt="2021-10-22T14:47:12.764" v="7358" actId="208"/>
          <ac:spMkLst>
            <pc:docMk/>
            <pc:sldMk cId="3819830206" sldId="283"/>
            <ac:spMk id="10" creationId="{1670BFEE-1228-4671-B538-88B4378B451F}"/>
          </ac:spMkLst>
        </pc:spChg>
        <pc:spChg chg="add mod">
          <ac:chgData name="Jakub Szczęch" userId="de5382c7a7605e53" providerId="LiveId" clId="{6C4EA9A1-B9FC-461E-844F-3516B52FD4F8}" dt="2021-10-22T14:47:20.704" v="7360" actId="208"/>
          <ac:spMkLst>
            <pc:docMk/>
            <pc:sldMk cId="3819830206" sldId="283"/>
            <ac:spMk id="12" creationId="{266C4233-DB35-4828-B67D-8B65D693DF22}"/>
          </ac:spMkLst>
        </pc:spChg>
        <pc:spChg chg="add mod">
          <ac:chgData name="Jakub Szczęch" userId="de5382c7a7605e53" providerId="LiveId" clId="{6C4EA9A1-B9FC-461E-844F-3516B52FD4F8}" dt="2021-10-22T14:47:20.704" v="7360" actId="208"/>
          <ac:spMkLst>
            <pc:docMk/>
            <pc:sldMk cId="3819830206" sldId="283"/>
            <ac:spMk id="13" creationId="{B5950D29-BA19-46A6-AD7D-0F04CA162FF8}"/>
          </ac:spMkLst>
        </pc:spChg>
        <pc:spChg chg="add mod">
          <ac:chgData name="Jakub Szczęch" userId="de5382c7a7605e53" providerId="LiveId" clId="{6C4EA9A1-B9FC-461E-844F-3516B52FD4F8}" dt="2021-10-22T14:41:24.443" v="7304"/>
          <ac:spMkLst>
            <pc:docMk/>
            <pc:sldMk cId="3819830206" sldId="283"/>
            <ac:spMk id="15" creationId="{91F82F22-1808-4508-8EF5-DA2264AA3874}"/>
          </ac:spMkLst>
        </pc:spChg>
        <pc:spChg chg="add mod">
          <ac:chgData name="Jakub Szczęch" userId="de5382c7a7605e53" providerId="LiveId" clId="{6C4EA9A1-B9FC-461E-844F-3516B52FD4F8}" dt="2021-10-22T14:41:24.443" v="7304"/>
          <ac:spMkLst>
            <pc:docMk/>
            <pc:sldMk cId="3819830206" sldId="283"/>
            <ac:spMk id="16" creationId="{EAFA7EDB-8F39-491B-9D8D-07DAA5942026}"/>
          </ac:spMkLst>
        </pc:spChg>
        <pc:spChg chg="add mod">
          <ac:chgData name="Jakub Szczęch" userId="de5382c7a7605e53" providerId="LiveId" clId="{6C4EA9A1-B9FC-461E-844F-3516B52FD4F8}" dt="2021-10-22T14:47:30.621" v="7362" actId="1582"/>
          <ac:spMkLst>
            <pc:docMk/>
            <pc:sldMk cId="3819830206" sldId="283"/>
            <ac:spMk id="18" creationId="{13CB08B0-A049-48F4-8C1A-7571D6B3CA65}"/>
          </ac:spMkLst>
        </pc:spChg>
        <pc:spChg chg="add mod">
          <ac:chgData name="Jakub Szczęch" userId="de5382c7a7605e53" providerId="LiveId" clId="{6C4EA9A1-B9FC-461E-844F-3516B52FD4F8}" dt="2021-10-22T14:47:30.621" v="7362" actId="1582"/>
          <ac:spMkLst>
            <pc:docMk/>
            <pc:sldMk cId="3819830206" sldId="283"/>
            <ac:spMk id="19" creationId="{DDD59A3E-DA75-42F1-A4DE-AE142FCA9595}"/>
          </ac:spMkLst>
        </pc:spChg>
        <pc:spChg chg="add mod">
          <ac:chgData name="Jakub Szczęch" userId="de5382c7a7605e53" providerId="LiveId" clId="{6C4EA9A1-B9FC-461E-844F-3516B52FD4F8}" dt="2021-10-22T14:46:20.846" v="7348" actId="208"/>
          <ac:spMkLst>
            <pc:docMk/>
            <pc:sldMk cId="3819830206" sldId="283"/>
            <ac:spMk id="21" creationId="{850F26F6-61A2-4F84-A9D1-0B3E1821C12B}"/>
          </ac:spMkLst>
        </pc:spChg>
        <pc:spChg chg="add mod">
          <ac:chgData name="Jakub Szczęch" userId="de5382c7a7605e53" providerId="LiveId" clId="{6C4EA9A1-B9FC-461E-844F-3516B52FD4F8}" dt="2021-10-22T14:46:20.846" v="7348" actId="208"/>
          <ac:spMkLst>
            <pc:docMk/>
            <pc:sldMk cId="3819830206" sldId="283"/>
            <ac:spMk id="22" creationId="{DB41C881-BF62-4EDE-88A3-028806D81730}"/>
          </ac:spMkLst>
        </pc:spChg>
        <pc:spChg chg="add del mod">
          <ac:chgData name="Jakub Szczęch" userId="de5382c7a7605e53" providerId="LiveId" clId="{6C4EA9A1-B9FC-461E-844F-3516B52FD4F8}" dt="2021-10-22T14:43:25.953" v="7321" actId="21"/>
          <ac:spMkLst>
            <pc:docMk/>
            <pc:sldMk cId="3819830206" sldId="283"/>
            <ac:spMk id="23" creationId="{52C558F6-0A0F-482B-B797-8516C3B9469C}"/>
          </ac:spMkLst>
        </pc:spChg>
        <pc:spChg chg="add mod">
          <ac:chgData name="Jakub Szczęch" userId="de5382c7a7605e53" providerId="LiveId" clId="{6C4EA9A1-B9FC-461E-844F-3516B52FD4F8}" dt="2021-10-22T14:46:43.519" v="7352" actId="208"/>
          <ac:spMkLst>
            <pc:docMk/>
            <pc:sldMk cId="3819830206" sldId="283"/>
            <ac:spMk id="25" creationId="{7D31B930-176F-478E-ADCD-0BABB164D484}"/>
          </ac:spMkLst>
        </pc:spChg>
        <pc:spChg chg="add mod">
          <ac:chgData name="Jakub Szczęch" userId="de5382c7a7605e53" providerId="LiveId" clId="{6C4EA9A1-B9FC-461E-844F-3516B52FD4F8}" dt="2021-10-22T14:46:43.519" v="7352" actId="208"/>
          <ac:spMkLst>
            <pc:docMk/>
            <pc:sldMk cId="3819830206" sldId="283"/>
            <ac:spMk id="26" creationId="{9DB9DB98-3CF1-4FF6-B76E-3E14F58AD027}"/>
          </ac:spMkLst>
        </pc:spChg>
        <pc:spChg chg="add mod">
          <ac:chgData name="Jakub Szczęch" userId="de5382c7a7605e53" providerId="LiveId" clId="{6C4EA9A1-B9FC-461E-844F-3516B52FD4F8}" dt="2021-10-22T14:47:01.207" v="7356" actId="1582"/>
          <ac:spMkLst>
            <pc:docMk/>
            <pc:sldMk cId="3819830206" sldId="283"/>
            <ac:spMk id="28" creationId="{93C3C35D-4703-42A0-A128-A274B22DDB3D}"/>
          </ac:spMkLst>
        </pc:spChg>
        <pc:spChg chg="add mod">
          <ac:chgData name="Jakub Szczęch" userId="de5382c7a7605e53" providerId="LiveId" clId="{6C4EA9A1-B9FC-461E-844F-3516B52FD4F8}" dt="2021-10-22T14:47:01.207" v="7356" actId="1582"/>
          <ac:spMkLst>
            <pc:docMk/>
            <pc:sldMk cId="3819830206" sldId="283"/>
            <ac:spMk id="29" creationId="{A3F33314-7301-4872-949B-B6E2C601E7D1}"/>
          </ac:spMkLst>
        </pc:spChg>
        <pc:spChg chg="add mod">
          <ac:chgData name="Jakub Szczęch" userId="de5382c7a7605e53" providerId="LiveId" clId="{6C4EA9A1-B9FC-461E-844F-3516B52FD4F8}" dt="2021-10-22T14:46:55.409" v="7355" actId="208"/>
          <ac:spMkLst>
            <pc:docMk/>
            <pc:sldMk cId="3819830206" sldId="283"/>
            <ac:spMk id="31" creationId="{D666752D-CFC6-4E44-ACBC-DB22153A8274}"/>
          </ac:spMkLst>
        </pc:spChg>
        <pc:spChg chg="add mod">
          <ac:chgData name="Jakub Szczęch" userId="de5382c7a7605e53" providerId="LiveId" clId="{6C4EA9A1-B9FC-461E-844F-3516B52FD4F8}" dt="2021-10-22T14:46:55.409" v="7355" actId="208"/>
          <ac:spMkLst>
            <pc:docMk/>
            <pc:sldMk cId="3819830206" sldId="283"/>
            <ac:spMk id="32" creationId="{46D77C8E-A286-4916-A3B4-6C69588AE8A6}"/>
          </ac:spMkLst>
        </pc:spChg>
        <pc:spChg chg="add mod">
          <ac:chgData name="Jakub Szczęch" userId="de5382c7a7605e53" providerId="LiveId" clId="{6C4EA9A1-B9FC-461E-844F-3516B52FD4F8}" dt="2021-10-22T14:46:26.625" v="7350" actId="208"/>
          <ac:spMkLst>
            <pc:docMk/>
            <pc:sldMk cId="3819830206" sldId="283"/>
            <ac:spMk id="34" creationId="{6DC13D1F-503E-4130-8E76-B9C6890845D3}"/>
          </ac:spMkLst>
        </pc:spChg>
        <pc:spChg chg="add mod">
          <ac:chgData name="Jakub Szczęch" userId="de5382c7a7605e53" providerId="LiveId" clId="{6C4EA9A1-B9FC-461E-844F-3516B52FD4F8}" dt="2021-10-22T14:46:26.625" v="7350" actId="208"/>
          <ac:spMkLst>
            <pc:docMk/>
            <pc:sldMk cId="3819830206" sldId="283"/>
            <ac:spMk id="35" creationId="{E9BF7AC5-AC29-4F9E-9CD6-2B6D4563D6E8}"/>
          </ac:spMkLst>
        </pc:spChg>
        <pc:spChg chg="add mod">
          <ac:chgData name="Jakub Szczęch" userId="de5382c7a7605e53" providerId="LiveId" clId="{6C4EA9A1-B9FC-461E-844F-3516B52FD4F8}" dt="2021-10-22T14:50:12.776" v="7398" actId="1076"/>
          <ac:spMkLst>
            <pc:docMk/>
            <pc:sldMk cId="3819830206" sldId="283"/>
            <ac:spMk id="36" creationId="{FB438ECF-B7C1-40CC-967A-FE533494675D}"/>
          </ac:spMkLst>
        </pc:spChg>
        <pc:spChg chg="add mod">
          <ac:chgData name="Jakub Szczęch" userId="de5382c7a7605e53" providerId="LiveId" clId="{6C4EA9A1-B9FC-461E-844F-3516B52FD4F8}" dt="2021-10-22T14:50:40.511" v="7405" actId="1076"/>
          <ac:spMkLst>
            <pc:docMk/>
            <pc:sldMk cId="3819830206" sldId="283"/>
            <ac:spMk id="37" creationId="{788DA69F-7ED8-4711-8D49-417C06BF88F6}"/>
          </ac:spMkLst>
        </pc:spChg>
        <pc:spChg chg="add mod">
          <ac:chgData name="Jakub Szczęch" userId="de5382c7a7605e53" providerId="LiveId" clId="{6C4EA9A1-B9FC-461E-844F-3516B52FD4F8}" dt="2021-10-22T14:50:44.571" v="7407" actId="1076"/>
          <ac:spMkLst>
            <pc:docMk/>
            <pc:sldMk cId="3819830206" sldId="283"/>
            <ac:spMk id="38" creationId="{75A5F49B-62E4-46F8-BE0C-880A637BF679}"/>
          </ac:spMkLst>
        </pc:spChg>
        <pc:spChg chg="add mod">
          <ac:chgData name="Jakub Szczęch" userId="de5382c7a7605e53" providerId="LiveId" clId="{6C4EA9A1-B9FC-461E-844F-3516B52FD4F8}" dt="2021-10-22T14:50:59.983" v="7410" actId="207"/>
          <ac:spMkLst>
            <pc:docMk/>
            <pc:sldMk cId="3819830206" sldId="283"/>
            <ac:spMk id="39" creationId="{4D2B59AB-ECF6-47E5-AB8C-DDCC2B5536F5}"/>
          </ac:spMkLst>
        </pc:spChg>
        <pc:spChg chg="add mod">
          <ac:chgData name="Jakub Szczęch" userId="de5382c7a7605e53" providerId="LiveId" clId="{6C4EA9A1-B9FC-461E-844F-3516B52FD4F8}" dt="2021-10-22T14:51:14.857" v="7412" actId="1076"/>
          <ac:spMkLst>
            <pc:docMk/>
            <pc:sldMk cId="3819830206" sldId="283"/>
            <ac:spMk id="40" creationId="{06734A66-4A9D-4666-8B02-C6F6E8D064A9}"/>
          </ac:spMkLst>
        </pc:spChg>
        <pc:spChg chg="add mod">
          <ac:chgData name="Jakub Szczęch" userId="de5382c7a7605e53" providerId="LiveId" clId="{6C4EA9A1-B9FC-461E-844F-3516B52FD4F8}" dt="2021-10-22T14:51:19.451" v="7414" actId="1076"/>
          <ac:spMkLst>
            <pc:docMk/>
            <pc:sldMk cId="3819830206" sldId="283"/>
            <ac:spMk id="41" creationId="{D9A34F5D-5950-4E54-8826-C0FDBE51FB38}"/>
          </ac:spMkLst>
        </pc:spChg>
        <pc:grpChg chg="add mod">
          <ac:chgData name="Jakub Szczęch" userId="de5382c7a7605e53" providerId="LiveId" clId="{6C4EA9A1-B9FC-461E-844F-3516B52FD4F8}" dt="2021-10-22T14:45:57.718" v="7344" actId="207"/>
          <ac:grpSpMkLst>
            <pc:docMk/>
            <pc:sldMk cId="3819830206" sldId="283"/>
            <ac:grpSpMk id="8" creationId="{67389117-E0BC-4375-B517-29BD99FC2739}"/>
          </ac:grpSpMkLst>
        </pc:grpChg>
        <pc:grpChg chg="add mod">
          <ac:chgData name="Jakub Szczęch" userId="de5382c7a7605e53" providerId="LiveId" clId="{6C4EA9A1-B9FC-461E-844F-3516B52FD4F8}" dt="2021-10-22T14:46:00.660" v="7345" actId="207"/>
          <ac:grpSpMkLst>
            <pc:docMk/>
            <pc:sldMk cId="3819830206" sldId="283"/>
            <ac:grpSpMk id="11" creationId="{8D7AD607-70B8-477D-B7E3-BF962081C265}"/>
          </ac:grpSpMkLst>
        </pc:grpChg>
        <pc:grpChg chg="add del mod">
          <ac:chgData name="Jakub Szczęch" userId="de5382c7a7605e53" providerId="LiveId" clId="{6C4EA9A1-B9FC-461E-844F-3516B52FD4F8}" dt="2021-10-22T14:41:29.456" v="7305" actId="21"/>
          <ac:grpSpMkLst>
            <pc:docMk/>
            <pc:sldMk cId="3819830206" sldId="283"/>
            <ac:grpSpMk id="14" creationId="{CE7AFB7C-8008-4438-90DD-2455BC211AE5}"/>
          </ac:grpSpMkLst>
        </pc:grpChg>
        <pc:grpChg chg="add mod">
          <ac:chgData name="Jakub Szczęch" userId="de5382c7a7605e53" providerId="LiveId" clId="{6C4EA9A1-B9FC-461E-844F-3516B52FD4F8}" dt="2021-10-22T14:41:53.890" v="7310" actId="1076"/>
          <ac:grpSpMkLst>
            <pc:docMk/>
            <pc:sldMk cId="3819830206" sldId="283"/>
            <ac:grpSpMk id="17" creationId="{73AB6EDC-03DE-4647-B918-FADF9E1AA996}"/>
          </ac:grpSpMkLst>
        </pc:grpChg>
        <pc:grpChg chg="add mod">
          <ac:chgData name="Jakub Szczęch" userId="de5382c7a7605e53" providerId="LiveId" clId="{6C4EA9A1-B9FC-461E-844F-3516B52FD4F8}" dt="2021-10-22T14:45:54.452" v="7342" actId="207"/>
          <ac:grpSpMkLst>
            <pc:docMk/>
            <pc:sldMk cId="3819830206" sldId="283"/>
            <ac:grpSpMk id="20" creationId="{D237CD8F-3219-42D5-A767-0D1BA031C6FE}"/>
          </ac:grpSpMkLst>
        </pc:grpChg>
        <pc:grpChg chg="add mod">
          <ac:chgData name="Jakub Szczęch" userId="de5382c7a7605e53" providerId="LiveId" clId="{6C4EA9A1-B9FC-461E-844F-3516B52FD4F8}" dt="2021-10-22T14:45:32.613" v="7339" actId="207"/>
          <ac:grpSpMkLst>
            <pc:docMk/>
            <pc:sldMk cId="3819830206" sldId="283"/>
            <ac:grpSpMk id="24" creationId="{471B18DA-5ABE-4E69-B580-4F36B92C9E20}"/>
          </ac:grpSpMkLst>
        </pc:grpChg>
        <pc:grpChg chg="add mod">
          <ac:chgData name="Jakub Szczęch" userId="de5382c7a7605e53" providerId="LiveId" clId="{6C4EA9A1-B9FC-461E-844F-3516B52FD4F8}" dt="2021-10-22T14:45:35.771" v="7340" actId="207"/>
          <ac:grpSpMkLst>
            <pc:docMk/>
            <pc:sldMk cId="3819830206" sldId="283"/>
            <ac:grpSpMk id="27" creationId="{8277A5F1-BC83-403A-9704-2FE66A4B454C}"/>
          </ac:grpSpMkLst>
        </pc:grpChg>
        <pc:grpChg chg="add mod">
          <ac:chgData name="Jakub Szczęch" userId="de5382c7a7605e53" providerId="LiveId" clId="{6C4EA9A1-B9FC-461E-844F-3516B52FD4F8}" dt="2021-10-22T14:45:38.702" v="7341" actId="207"/>
          <ac:grpSpMkLst>
            <pc:docMk/>
            <pc:sldMk cId="3819830206" sldId="283"/>
            <ac:grpSpMk id="30" creationId="{825E0D93-9243-4E68-8E22-93E1A2F134A5}"/>
          </ac:grpSpMkLst>
        </pc:grpChg>
        <pc:grpChg chg="add mod">
          <ac:chgData name="Jakub Szczęch" userId="de5382c7a7605e53" providerId="LiveId" clId="{6C4EA9A1-B9FC-461E-844F-3516B52FD4F8}" dt="2021-10-22T14:45:28.594" v="7337" actId="207"/>
          <ac:grpSpMkLst>
            <pc:docMk/>
            <pc:sldMk cId="3819830206" sldId="283"/>
            <ac:grpSpMk id="33" creationId="{2D73E29D-1E23-483C-8EB9-9FF07EB77459}"/>
          </ac:grpSpMkLst>
        </pc:grpChg>
        <pc:graphicFrameChg chg="add del mod">
          <ac:chgData name="Jakub Szczęch" userId="de5382c7a7605e53" providerId="LiveId" clId="{6C4EA9A1-B9FC-461E-844F-3516B52FD4F8}" dt="2021-10-22T14:51:23.596" v="7415" actId="21"/>
          <ac:graphicFrameMkLst>
            <pc:docMk/>
            <pc:sldMk cId="3819830206" sldId="283"/>
            <ac:graphicFrameMk id="3" creationId="{7879F666-798F-4B08-81CB-2DBE087AA52B}"/>
          </ac:graphicFrameMkLst>
        </pc:graphicFrameChg>
        <pc:graphicFrameChg chg="add del mod">
          <ac:chgData name="Jakub Szczęch" userId="de5382c7a7605e53" providerId="LiveId" clId="{6C4EA9A1-B9FC-461E-844F-3516B52FD4F8}" dt="2021-10-22T14:51:27.473" v="7416" actId="21"/>
          <ac:graphicFrameMkLst>
            <pc:docMk/>
            <pc:sldMk cId="3819830206" sldId="283"/>
            <ac:graphicFrameMk id="5" creationId="{D647D8F0-AAE5-4C27-9E13-AF05D9BE2EFF}"/>
          </ac:graphicFrameMkLst>
        </pc:graphicFrameChg>
        <pc:picChg chg="add mod">
          <ac:chgData name="Jakub Szczęch" userId="de5382c7a7605e53" providerId="LiveId" clId="{6C4EA9A1-B9FC-461E-844F-3516B52FD4F8}" dt="2021-10-22T14:44:29.336" v="7329" actId="1076"/>
          <ac:picMkLst>
            <pc:docMk/>
            <pc:sldMk cId="3819830206" sldId="283"/>
            <ac:picMk id="7" creationId="{5DF100B2-6DEF-4D72-B523-470AF97AAC17}"/>
          </ac:picMkLst>
        </pc:picChg>
        <pc:picChg chg="add del">
          <ac:chgData name="Jakub Szczęch" userId="de5382c7a7605e53" providerId="LiveId" clId="{6C4EA9A1-B9FC-461E-844F-3516B52FD4F8}" dt="2021-10-22T14:57:17.724" v="7480" actId="22"/>
          <ac:picMkLst>
            <pc:docMk/>
            <pc:sldMk cId="3819830206" sldId="283"/>
            <ac:picMk id="43" creationId="{654B4DFF-A786-46D6-9B6A-5B6A2FB52278}"/>
          </ac:picMkLst>
        </pc:picChg>
      </pc:sldChg>
      <pc:sldChg chg="addSp delSp modSp new mod modNotesTx">
        <pc:chgData name="Jakub Szczęch" userId="de5382c7a7605e53" providerId="LiveId" clId="{6C4EA9A1-B9FC-461E-844F-3516B52FD4F8}" dt="2021-10-22T15:16:49.528" v="7578" actId="1076"/>
        <pc:sldMkLst>
          <pc:docMk/>
          <pc:sldMk cId="3692301316" sldId="284"/>
        </pc:sldMkLst>
        <pc:spChg chg="mod">
          <ac:chgData name="Jakub Szczęch" userId="de5382c7a7605e53" providerId="LiveId" clId="{6C4EA9A1-B9FC-461E-844F-3516B52FD4F8}" dt="2021-10-22T14:53:12.255" v="7424" actId="403"/>
          <ac:spMkLst>
            <pc:docMk/>
            <pc:sldMk cId="3692301316" sldId="284"/>
            <ac:spMk id="2" creationId="{7CAE1768-72F4-4D6A-9715-DDF2FCB7FBFC}"/>
          </ac:spMkLst>
        </pc:spChg>
        <pc:spChg chg="del">
          <ac:chgData name="Jakub Szczęch" userId="de5382c7a7605e53" providerId="LiveId" clId="{6C4EA9A1-B9FC-461E-844F-3516B52FD4F8}" dt="2021-10-22T14:52:46.478" v="7418" actId="21"/>
          <ac:spMkLst>
            <pc:docMk/>
            <pc:sldMk cId="3692301316" sldId="284"/>
            <ac:spMk id="3" creationId="{BC18550A-5F9B-4B17-A7F5-B456FFF811E0}"/>
          </ac:spMkLst>
        </pc:spChg>
        <pc:spChg chg="add mod">
          <ac:chgData name="Jakub Szczęch" userId="de5382c7a7605e53" providerId="LiveId" clId="{6C4EA9A1-B9FC-461E-844F-3516B52FD4F8}" dt="2021-10-22T15:16:49.528" v="7578" actId="1076"/>
          <ac:spMkLst>
            <pc:docMk/>
            <pc:sldMk cId="3692301316" sldId="284"/>
            <ac:spMk id="4" creationId="{9CD54EF7-DA1C-4FCD-A294-2BB0F8F91415}"/>
          </ac:spMkLst>
        </pc:spChg>
        <pc:graphicFrameChg chg="add mod modGraphic">
          <ac:chgData name="Jakub Szczęch" userId="de5382c7a7605e53" providerId="LiveId" clId="{6C4EA9A1-B9FC-461E-844F-3516B52FD4F8}" dt="2021-10-22T15:12:28.527" v="7542" actId="403"/>
          <ac:graphicFrameMkLst>
            <pc:docMk/>
            <pc:sldMk cId="3692301316" sldId="284"/>
            <ac:graphicFrameMk id="5" creationId="{4193F5D8-2EF8-4CE4-B396-2ECF304FFBD0}"/>
          </ac:graphicFrameMkLst>
        </pc:graphicFrameChg>
      </pc:sldChg>
      <pc:sldChg chg="addSp delSp modSp new mod modAnim modNotesTx">
        <pc:chgData name="Jakub Szczęch" userId="de5382c7a7605e53" providerId="LiveId" clId="{6C4EA9A1-B9FC-461E-844F-3516B52FD4F8}" dt="2021-10-22T15:44:59.413" v="7947" actId="20577"/>
        <pc:sldMkLst>
          <pc:docMk/>
          <pc:sldMk cId="1064850351" sldId="285"/>
        </pc:sldMkLst>
        <pc:spChg chg="mod">
          <ac:chgData name="Jakub Szczęch" userId="de5382c7a7605e53" providerId="LiveId" clId="{6C4EA9A1-B9FC-461E-844F-3516B52FD4F8}" dt="2021-10-22T15:16:42.839" v="7577" actId="403"/>
          <ac:spMkLst>
            <pc:docMk/>
            <pc:sldMk cId="1064850351" sldId="285"/>
            <ac:spMk id="2" creationId="{6293A81F-5D1C-4A80-9074-9C592F587047}"/>
          </ac:spMkLst>
        </pc:spChg>
        <pc:spChg chg="del">
          <ac:chgData name="Jakub Szczęch" userId="de5382c7a7605e53" providerId="LiveId" clId="{6C4EA9A1-B9FC-461E-844F-3516B52FD4F8}" dt="2021-10-22T15:12:41.023" v="7544" actId="21"/>
          <ac:spMkLst>
            <pc:docMk/>
            <pc:sldMk cId="1064850351" sldId="285"/>
            <ac:spMk id="3" creationId="{C1051216-617D-4937-AE51-72CD01BC623A}"/>
          </ac:spMkLst>
        </pc:spChg>
        <pc:spChg chg="add mod">
          <ac:chgData name="Jakub Szczęch" userId="de5382c7a7605e53" providerId="LiveId" clId="{6C4EA9A1-B9FC-461E-844F-3516B52FD4F8}" dt="2021-10-22T15:22:46.173" v="7769" actId="403"/>
          <ac:spMkLst>
            <pc:docMk/>
            <pc:sldMk cId="1064850351" sldId="285"/>
            <ac:spMk id="4" creationId="{49259314-3083-46F4-8629-596C22F8C44A}"/>
          </ac:spMkLst>
        </pc:spChg>
        <pc:spChg chg="add mod">
          <ac:chgData name="Jakub Szczęch" userId="de5382c7a7605e53" providerId="LiveId" clId="{6C4EA9A1-B9FC-461E-844F-3516B52FD4F8}" dt="2021-10-22T15:20:46.400" v="7726"/>
          <ac:spMkLst>
            <pc:docMk/>
            <pc:sldMk cId="1064850351" sldId="285"/>
            <ac:spMk id="7" creationId="{05ACBAD2-69E2-47B3-8825-6C49E1E72B56}"/>
          </ac:spMkLst>
        </pc:spChg>
        <pc:spChg chg="add mod">
          <ac:chgData name="Jakub Szczęch" userId="de5382c7a7605e53" providerId="LiveId" clId="{6C4EA9A1-B9FC-461E-844F-3516B52FD4F8}" dt="2021-10-22T15:21:24.873" v="7732" actId="122"/>
          <ac:spMkLst>
            <pc:docMk/>
            <pc:sldMk cId="1064850351" sldId="285"/>
            <ac:spMk id="8" creationId="{99D54023-3CAB-4CB9-AD4B-DD8A222627E9}"/>
          </ac:spMkLst>
        </pc:spChg>
        <pc:spChg chg="mod">
          <ac:chgData name="Jakub Szczęch" userId="de5382c7a7605e53" providerId="LiveId" clId="{6C4EA9A1-B9FC-461E-844F-3516B52FD4F8}" dt="2021-10-22T15:21:35.763" v="7734"/>
          <ac:spMkLst>
            <pc:docMk/>
            <pc:sldMk cId="1064850351" sldId="285"/>
            <ac:spMk id="10" creationId="{01A7584F-637D-4C9A-8B92-08547CD44A96}"/>
          </ac:spMkLst>
        </pc:spChg>
        <pc:spChg chg="mod">
          <ac:chgData name="Jakub Szczęch" userId="de5382c7a7605e53" providerId="LiveId" clId="{6C4EA9A1-B9FC-461E-844F-3516B52FD4F8}" dt="2021-10-22T15:21:53.169" v="7748"/>
          <ac:spMkLst>
            <pc:docMk/>
            <pc:sldMk cId="1064850351" sldId="285"/>
            <ac:spMk id="11" creationId="{9797461A-D3A3-41EB-BC32-EDC39E9682F9}"/>
          </ac:spMkLst>
        </pc:spChg>
        <pc:spChg chg="add del">
          <ac:chgData name="Jakub Szczęch" userId="de5382c7a7605e53" providerId="LiveId" clId="{6C4EA9A1-B9FC-461E-844F-3516B52FD4F8}" dt="2021-10-22T15:21:57.512" v="7750" actId="22"/>
          <ac:spMkLst>
            <pc:docMk/>
            <pc:sldMk cId="1064850351" sldId="285"/>
            <ac:spMk id="13" creationId="{4F03E5A2-8FCB-490C-9180-2A973D716676}"/>
          </ac:spMkLst>
        </pc:spChg>
        <pc:spChg chg="mod">
          <ac:chgData name="Jakub Szczęch" userId="de5382c7a7605e53" providerId="LiveId" clId="{6C4EA9A1-B9FC-461E-844F-3516B52FD4F8}" dt="2021-10-22T15:22:00.637" v="7751"/>
          <ac:spMkLst>
            <pc:docMk/>
            <pc:sldMk cId="1064850351" sldId="285"/>
            <ac:spMk id="15" creationId="{7D2394C3-7685-4657-822A-9BF666428999}"/>
          </ac:spMkLst>
        </pc:spChg>
        <pc:spChg chg="mod">
          <ac:chgData name="Jakub Szczęch" userId="de5382c7a7605e53" providerId="LiveId" clId="{6C4EA9A1-B9FC-461E-844F-3516B52FD4F8}" dt="2021-10-22T15:22:20.748" v="7765"/>
          <ac:spMkLst>
            <pc:docMk/>
            <pc:sldMk cId="1064850351" sldId="285"/>
            <ac:spMk id="16" creationId="{A81A8FEE-70E2-44EC-8460-DC6EF6F36BF6}"/>
          </ac:spMkLst>
        </pc:spChg>
        <pc:spChg chg="mod">
          <ac:chgData name="Jakub Szczęch" userId="de5382c7a7605e53" providerId="LiveId" clId="{6C4EA9A1-B9FC-461E-844F-3516B52FD4F8}" dt="2021-10-22T15:30:53.567" v="7799"/>
          <ac:spMkLst>
            <pc:docMk/>
            <pc:sldMk cId="1064850351" sldId="285"/>
            <ac:spMk id="42" creationId="{E5942DBE-F227-4490-A053-515F0063542D}"/>
          </ac:spMkLst>
        </pc:spChg>
        <pc:spChg chg="mod">
          <ac:chgData name="Jakub Szczęch" userId="de5382c7a7605e53" providerId="LiveId" clId="{6C4EA9A1-B9FC-461E-844F-3516B52FD4F8}" dt="2021-10-22T15:31:31.144" v="7840"/>
          <ac:spMkLst>
            <pc:docMk/>
            <pc:sldMk cId="1064850351" sldId="285"/>
            <ac:spMk id="43" creationId="{ACF70DA7-5981-4E5A-AFA9-4644320D780C}"/>
          </ac:spMkLst>
        </pc:spChg>
        <pc:spChg chg="mod">
          <ac:chgData name="Jakub Szczęch" userId="de5382c7a7605e53" providerId="LiveId" clId="{6C4EA9A1-B9FC-461E-844F-3516B52FD4F8}" dt="2021-10-22T15:31:43.646" v="7842"/>
          <ac:spMkLst>
            <pc:docMk/>
            <pc:sldMk cId="1064850351" sldId="285"/>
            <ac:spMk id="45" creationId="{05D279E6-6AA9-46F3-92DB-2721F380332F}"/>
          </ac:spMkLst>
        </pc:spChg>
        <pc:spChg chg="mod">
          <ac:chgData name="Jakub Szczęch" userId="de5382c7a7605e53" providerId="LiveId" clId="{6C4EA9A1-B9FC-461E-844F-3516B52FD4F8}" dt="2021-10-22T15:32:04.379" v="7846"/>
          <ac:spMkLst>
            <pc:docMk/>
            <pc:sldMk cId="1064850351" sldId="285"/>
            <ac:spMk id="46" creationId="{F7237428-4F20-4562-9040-B71D2E733075}"/>
          </ac:spMkLst>
        </pc:spChg>
        <pc:spChg chg="mod">
          <ac:chgData name="Jakub Szczęch" userId="de5382c7a7605e53" providerId="LiveId" clId="{6C4EA9A1-B9FC-461E-844F-3516B52FD4F8}" dt="2021-10-22T15:32:12.798" v="7847"/>
          <ac:spMkLst>
            <pc:docMk/>
            <pc:sldMk cId="1064850351" sldId="285"/>
            <ac:spMk id="48" creationId="{D52FC109-F689-4E45-A8B5-FED6A4DCAF64}"/>
          </ac:spMkLst>
        </pc:spChg>
        <pc:spChg chg="mod">
          <ac:chgData name="Jakub Szczęch" userId="de5382c7a7605e53" providerId="LiveId" clId="{6C4EA9A1-B9FC-461E-844F-3516B52FD4F8}" dt="2021-10-22T15:32:44.804" v="7850"/>
          <ac:spMkLst>
            <pc:docMk/>
            <pc:sldMk cId="1064850351" sldId="285"/>
            <ac:spMk id="49" creationId="{C8B0915C-EE17-4DFB-83F9-FC075EEA3B23}"/>
          </ac:spMkLst>
        </pc:spChg>
        <pc:spChg chg="mod">
          <ac:chgData name="Jakub Szczęch" userId="de5382c7a7605e53" providerId="LiveId" clId="{6C4EA9A1-B9FC-461E-844F-3516B52FD4F8}" dt="2021-10-22T15:32:59.049" v="7851"/>
          <ac:spMkLst>
            <pc:docMk/>
            <pc:sldMk cId="1064850351" sldId="285"/>
            <ac:spMk id="51" creationId="{659DBE88-097D-498A-B365-47440D31E013}"/>
          </ac:spMkLst>
        </pc:spChg>
        <pc:spChg chg="mod">
          <ac:chgData name="Jakub Szczęch" userId="de5382c7a7605e53" providerId="LiveId" clId="{6C4EA9A1-B9FC-461E-844F-3516B52FD4F8}" dt="2021-10-22T15:33:50.458" v="7855"/>
          <ac:spMkLst>
            <pc:docMk/>
            <pc:sldMk cId="1064850351" sldId="285"/>
            <ac:spMk id="52" creationId="{8E72D7A7-BFAD-4105-8905-08B10FA42C19}"/>
          </ac:spMkLst>
        </pc:spChg>
        <pc:spChg chg="mod">
          <ac:chgData name="Jakub Szczęch" userId="de5382c7a7605e53" providerId="LiveId" clId="{6C4EA9A1-B9FC-461E-844F-3516B52FD4F8}" dt="2021-10-22T15:33:58.938" v="7856"/>
          <ac:spMkLst>
            <pc:docMk/>
            <pc:sldMk cId="1064850351" sldId="285"/>
            <ac:spMk id="54" creationId="{EF01D1E0-191C-4BAC-80CA-D4DFBC61BA95}"/>
          </ac:spMkLst>
        </pc:spChg>
        <pc:spChg chg="mod">
          <ac:chgData name="Jakub Szczęch" userId="de5382c7a7605e53" providerId="LiveId" clId="{6C4EA9A1-B9FC-461E-844F-3516B52FD4F8}" dt="2021-10-22T15:34:20.828" v="7859"/>
          <ac:spMkLst>
            <pc:docMk/>
            <pc:sldMk cId="1064850351" sldId="285"/>
            <ac:spMk id="55" creationId="{63BECACC-6CA6-40EB-86A5-6F91DFDC294B}"/>
          </ac:spMkLst>
        </pc:spChg>
        <pc:spChg chg="add mod">
          <ac:chgData name="Jakub Szczęch" userId="de5382c7a7605e53" providerId="LiveId" clId="{6C4EA9A1-B9FC-461E-844F-3516B52FD4F8}" dt="2021-10-22T15:34:55.964" v="7862" actId="2085"/>
          <ac:spMkLst>
            <pc:docMk/>
            <pc:sldMk cId="1064850351" sldId="285"/>
            <ac:spMk id="56" creationId="{30FF2DD1-1DAA-48C5-84CC-C363207DFC1A}"/>
          </ac:spMkLst>
        </pc:spChg>
        <pc:spChg chg="add mod">
          <ac:chgData name="Jakub Szczęch" userId="de5382c7a7605e53" providerId="LiveId" clId="{6C4EA9A1-B9FC-461E-844F-3516B52FD4F8}" dt="2021-10-22T15:35:24.415" v="7867" actId="1076"/>
          <ac:spMkLst>
            <pc:docMk/>
            <pc:sldMk cId="1064850351" sldId="285"/>
            <ac:spMk id="57" creationId="{783D7A7F-CD16-4171-A22E-75A6B788A720}"/>
          </ac:spMkLst>
        </pc:spChg>
        <pc:spChg chg="add mod">
          <ac:chgData name="Jakub Szczęch" userId="de5382c7a7605e53" providerId="LiveId" clId="{6C4EA9A1-B9FC-461E-844F-3516B52FD4F8}" dt="2021-10-22T15:35:32.916" v="7869" actId="1076"/>
          <ac:spMkLst>
            <pc:docMk/>
            <pc:sldMk cId="1064850351" sldId="285"/>
            <ac:spMk id="58" creationId="{406766C1-9159-4C40-8705-2236DCCC3E08}"/>
          </ac:spMkLst>
        </pc:spChg>
        <pc:grpChg chg="add mod">
          <ac:chgData name="Jakub Szczęch" userId="de5382c7a7605e53" providerId="LiveId" clId="{6C4EA9A1-B9FC-461E-844F-3516B52FD4F8}" dt="2021-10-22T15:22:29.930" v="7766" actId="1076"/>
          <ac:grpSpMkLst>
            <pc:docMk/>
            <pc:sldMk cId="1064850351" sldId="285"/>
            <ac:grpSpMk id="6" creationId="{9919EC10-5F1C-4C49-B014-D8BE4A9BA6BA}"/>
          </ac:grpSpMkLst>
        </pc:grpChg>
        <pc:grpChg chg="add mod">
          <ac:chgData name="Jakub Szczęch" userId="de5382c7a7605e53" providerId="LiveId" clId="{6C4EA9A1-B9FC-461E-844F-3516B52FD4F8}" dt="2021-10-22T15:22:35.018" v="7767" actId="1076"/>
          <ac:grpSpMkLst>
            <pc:docMk/>
            <pc:sldMk cId="1064850351" sldId="285"/>
            <ac:grpSpMk id="9" creationId="{9AB8D43C-EEF4-4BBB-A546-8616BD9D9E1D}"/>
          </ac:grpSpMkLst>
        </pc:grpChg>
        <pc:grpChg chg="add mod">
          <ac:chgData name="Jakub Szczęch" userId="de5382c7a7605e53" providerId="LiveId" clId="{6C4EA9A1-B9FC-461E-844F-3516B52FD4F8}" dt="2021-10-22T15:22:39.949" v="7768" actId="1076"/>
          <ac:grpSpMkLst>
            <pc:docMk/>
            <pc:sldMk cId="1064850351" sldId="285"/>
            <ac:grpSpMk id="14" creationId="{A4DBC86B-3E01-420F-BFC4-55B6CB93BAE2}"/>
          </ac:grpSpMkLst>
        </pc:grpChg>
        <pc:grpChg chg="add mod">
          <ac:chgData name="Jakub Szczęch" userId="de5382c7a7605e53" providerId="LiveId" clId="{6C4EA9A1-B9FC-461E-844F-3516B52FD4F8}" dt="2021-10-22T15:31:54.289" v="7844" actId="1076"/>
          <ac:grpSpMkLst>
            <pc:docMk/>
            <pc:sldMk cId="1064850351" sldId="285"/>
            <ac:grpSpMk id="41" creationId="{FEDFDEF3-D6A9-42DF-98C6-56B62E89731A}"/>
          </ac:grpSpMkLst>
        </pc:grpChg>
        <pc:grpChg chg="add mod">
          <ac:chgData name="Jakub Szczęch" userId="de5382c7a7605e53" providerId="LiveId" clId="{6C4EA9A1-B9FC-461E-844F-3516B52FD4F8}" dt="2021-10-22T15:31:49.253" v="7843" actId="1076"/>
          <ac:grpSpMkLst>
            <pc:docMk/>
            <pc:sldMk cId="1064850351" sldId="285"/>
            <ac:grpSpMk id="44" creationId="{1721A252-EC81-4E5F-B4E1-3D6BFD1008E3}"/>
          </ac:grpSpMkLst>
        </pc:grpChg>
        <pc:grpChg chg="add mod">
          <ac:chgData name="Jakub Szczęch" userId="de5382c7a7605e53" providerId="LiveId" clId="{6C4EA9A1-B9FC-461E-844F-3516B52FD4F8}" dt="2021-10-22T15:32:28.488" v="7848" actId="1076"/>
          <ac:grpSpMkLst>
            <pc:docMk/>
            <pc:sldMk cId="1064850351" sldId="285"/>
            <ac:grpSpMk id="47" creationId="{A0F767FF-97FD-4CC7-B4A2-002A530D3E62}"/>
          </ac:grpSpMkLst>
        </pc:grpChg>
        <pc:grpChg chg="add mod">
          <ac:chgData name="Jakub Szczęch" userId="de5382c7a7605e53" providerId="LiveId" clId="{6C4EA9A1-B9FC-461E-844F-3516B52FD4F8}" dt="2021-10-22T15:33:39.457" v="7853" actId="1076"/>
          <ac:grpSpMkLst>
            <pc:docMk/>
            <pc:sldMk cId="1064850351" sldId="285"/>
            <ac:grpSpMk id="50" creationId="{9BAAAA80-EEC8-42B3-86C3-C9F759E788C8}"/>
          </ac:grpSpMkLst>
        </pc:grpChg>
        <pc:grpChg chg="add mod">
          <ac:chgData name="Jakub Szczęch" userId="de5382c7a7605e53" providerId="LiveId" clId="{6C4EA9A1-B9FC-461E-844F-3516B52FD4F8}" dt="2021-10-22T15:34:09.320" v="7857" actId="1076"/>
          <ac:grpSpMkLst>
            <pc:docMk/>
            <pc:sldMk cId="1064850351" sldId="285"/>
            <ac:grpSpMk id="53" creationId="{183BEFAF-4E2D-4066-B512-C261C6B2D910}"/>
          </ac:grpSpMkLst>
        </pc:grpChg>
        <pc:graphicFrameChg chg="add del mod">
          <ac:chgData name="Jakub Szczęch" userId="de5382c7a7605e53" providerId="LiveId" clId="{6C4EA9A1-B9FC-461E-844F-3516B52FD4F8}" dt="2021-10-22T15:20:52.031" v="7728" actId="21"/>
          <ac:graphicFrameMkLst>
            <pc:docMk/>
            <pc:sldMk cId="1064850351" sldId="285"/>
            <ac:graphicFrameMk id="5" creationId="{1A031F28-A13F-449C-B08F-9887034F574C}"/>
          </ac:graphicFrameMkLst>
        </pc:graphicFrameChg>
        <pc:cxnChg chg="add mod">
          <ac:chgData name="Jakub Szczęch" userId="de5382c7a7605e53" providerId="LiveId" clId="{6C4EA9A1-B9FC-461E-844F-3516B52FD4F8}" dt="2021-10-22T15:30:17.630" v="7795" actId="14100"/>
          <ac:cxnSpMkLst>
            <pc:docMk/>
            <pc:sldMk cId="1064850351" sldId="285"/>
            <ac:cxnSpMk id="18" creationId="{B52454CE-826F-4656-8B5C-2A84BEFD5B78}"/>
          </ac:cxnSpMkLst>
        </pc:cxnChg>
        <pc:cxnChg chg="add del mod">
          <ac:chgData name="Jakub Szczęch" userId="de5382c7a7605e53" providerId="LiveId" clId="{6C4EA9A1-B9FC-461E-844F-3516B52FD4F8}" dt="2021-10-22T15:29:00.544" v="7786" actId="21"/>
          <ac:cxnSpMkLst>
            <pc:docMk/>
            <pc:sldMk cId="1064850351" sldId="285"/>
            <ac:cxnSpMk id="25" creationId="{E9ACF2C5-F87A-4ACD-8555-70C592F48166}"/>
          </ac:cxnSpMkLst>
        </pc:cxnChg>
        <pc:cxnChg chg="add mod">
          <ac:chgData name="Jakub Szczęch" userId="de5382c7a7605e53" providerId="LiveId" clId="{6C4EA9A1-B9FC-461E-844F-3516B52FD4F8}" dt="2021-10-22T15:29:36.735" v="7792" actId="14100"/>
          <ac:cxnSpMkLst>
            <pc:docMk/>
            <pc:sldMk cId="1064850351" sldId="285"/>
            <ac:cxnSpMk id="30" creationId="{C25CEB84-ABBE-4B12-A5A2-D4F2F4DEA0AF}"/>
          </ac:cxnSpMkLst>
        </pc:cxnChg>
        <pc:cxnChg chg="add mod">
          <ac:chgData name="Jakub Szczęch" userId="de5382c7a7605e53" providerId="LiveId" clId="{6C4EA9A1-B9FC-461E-844F-3516B52FD4F8}" dt="2021-10-22T15:30:35.775" v="7798" actId="13822"/>
          <ac:cxnSpMkLst>
            <pc:docMk/>
            <pc:sldMk cId="1064850351" sldId="285"/>
            <ac:cxnSpMk id="36" creationId="{3C48C833-3153-4C18-9295-06C82377A0E6}"/>
          </ac:cxnSpMkLst>
        </pc:cxnChg>
      </pc:sldChg>
      <pc:sldChg chg="addSp modSp new mod setBg modAnim">
        <pc:chgData name="Jakub Szczęch" userId="de5382c7a7605e53" providerId="LiveId" clId="{6C4EA9A1-B9FC-461E-844F-3516B52FD4F8}" dt="2021-10-22T15:51:09.585" v="7994"/>
        <pc:sldMkLst>
          <pc:docMk/>
          <pc:sldMk cId="3734939830" sldId="286"/>
        </pc:sldMkLst>
        <pc:picChg chg="add mod">
          <ac:chgData name="Jakub Szczęch" userId="de5382c7a7605e53" providerId="LiveId" clId="{6C4EA9A1-B9FC-461E-844F-3516B52FD4F8}" dt="2021-10-22T15:49:03.535" v="7968" actId="14100"/>
          <ac:picMkLst>
            <pc:docMk/>
            <pc:sldMk cId="3734939830" sldId="286"/>
            <ac:picMk id="3" creationId="{D115B8CB-C291-405C-A9C9-5A5435047060}"/>
          </ac:picMkLst>
        </pc:picChg>
      </pc:sldChg>
      <pc:sldChg chg="modNotesTx">
        <pc:chgData name="Jakub Szczęch" userId="de5382c7a7605e53" providerId="LiveId" clId="{6C4EA9A1-B9FC-461E-844F-3516B52FD4F8}" dt="2021-10-24T19:22:32.772" v="8038" actId="20577"/>
        <pc:sldMkLst>
          <pc:docMk/>
          <pc:sldMk cId="2543630232" sldId="288"/>
        </pc:sldMkLst>
      </pc:sldChg>
      <pc:sldChg chg="modSp mod">
        <pc:chgData name="Jakub Szczęch" userId="de5382c7a7605e53" providerId="LiveId" clId="{6C4EA9A1-B9FC-461E-844F-3516B52FD4F8}" dt="2021-10-24T19:26:12.895" v="8391" actId="1076"/>
        <pc:sldMkLst>
          <pc:docMk/>
          <pc:sldMk cId="3484061289" sldId="289"/>
        </pc:sldMkLst>
        <pc:graphicFrameChg chg="mod modGraphic">
          <ac:chgData name="Jakub Szczęch" userId="de5382c7a7605e53" providerId="LiveId" clId="{6C4EA9A1-B9FC-461E-844F-3516B52FD4F8}" dt="2021-10-24T19:26:12.895" v="8391" actId="1076"/>
          <ac:graphicFrameMkLst>
            <pc:docMk/>
            <pc:sldMk cId="3484061289" sldId="289"/>
            <ac:graphicFrameMk id="2" creationId="{E6D4E77D-C5F0-4F5C-BF3D-768A561E0605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9CD75-D93D-4520-9C70-6E407C50155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8A310A6-8DD4-4715-822D-4F2F03D50569}">
      <dgm:prSet phldrT="[Tekst]" custT="1"/>
      <dgm:spPr/>
      <dgm:t>
        <a:bodyPr/>
        <a:lstStyle/>
        <a:p>
          <a:r>
            <a:rPr lang="en-US" sz="2800" dirty="0"/>
            <a:t>Marriage in the Roman sense</a:t>
          </a:r>
          <a:endParaRPr lang="pl-PL" sz="5200" dirty="0"/>
        </a:p>
      </dgm:t>
    </dgm:pt>
    <dgm:pt modelId="{21C23DF2-4685-48D7-AFB6-C9752518C509}" type="parTrans" cxnId="{F59AE1DE-BD63-4A7F-AA97-02EE33D71FDF}">
      <dgm:prSet/>
      <dgm:spPr/>
      <dgm:t>
        <a:bodyPr/>
        <a:lstStyle/>
        <a:p>
          <a:endParaRPr lang="pl-PL"/>
        </a:p>
      </dgm:t>
    </dgm:pt>
    <dgm:pt modelId="{1418C200-1BED-4560-99C8-5D7AFEA84991}" type="sibTrans" cxnId="{F59AE1DE-BD63-4A7F-AA97-02EE33D71FDF}">
      <dgm:prSet/>
      <dgm:spPr/>
      <dgm:t>
        <a:bodyPr/>
        <a:lstStyle/>
        <a:p>
          <a:endParaRPr lang="pl-PL"/>
        </a:p>
      </dgm:t>
    </dgm:pt>
    <dgm:pt modelId="{2EBA97F8-FD17-4B86-9CBA-B40E583F28DF}">
      <dgm:prSet phldrT="[Tekst]" custT="1"/>
      <dgm:spPr/>
      <dgm:t>
        <a:bodyPr/>
        <a:lstStyle/>
        <a:p>
          <a:pPr algn="just"/>
          <a:r>
            <a:rPr lang="pl-PL" sz="1800" b="1" dirty="0">
              <a:latin typeface="+mj-lt"/>
            </a:rPr>
            <a:t>GENERAL DEFINITION:</a:t>
          </a:r>
        </a:p>
        <a:p>
          <a:r>
            <a:rPr lang="en-US" sz="1800" b="1" dirty="0">
              <a:latin typeface="+mj-lt"/>
            </a:rPr>
            <a:t>A recognized, lasting community of life between a man and a woman, which should ensure the possession of legal offspring.</a:t>
          </a:r>
          <a:endParaRPr lang="pl-PL" sz="1800" dirty="0">
            <a:latin typeface="+mj-lt"/>
          </a:endParaRPr>
        </a:p>
      </dgm:t>
    </dgm:pt>
    <dgm:pt modelId="{AFD37167-80FE-4860-9958-E41616870182}" type="parTrans" cxnId="{932A05B4-13C3-4047-A768-0AE060D09BDC}">
      <dgm:prSet/>
      <dgm:spPr/>
      <dgm:t>
        <a:bodyPr/>
        <a:lstStyle/>
        <a:p>
          <a:endParaRPr lang="pl-PL"/>
        </a:p>
      </dgm:t>
    </dgm:pt>
    <dgm:pt modelId="{11192222-8C08-4ED3-B1D8-08725802ABD7}" type="sibTrans" cxnId="{932A05B4-13C3-4047-A768-0AE060D09BDC}">
      <dgm:prSet/>
      <dgm:spPr/>
      <dgm:t>
        <a:bodyPr/>
        <a:lstStyle/>
        <a:p>
          <a:endParaRPr lang="pl-PL"/>
        </a:p>
      </dgm:t>
    </dgm:pt>
    <dgm:pt modelId="{724FEF0F-6708-4199-A5DE-23FF89FF9D5F}">
      <dgm:prSet phldrT="[Tekst]" custT="1"/>
      <dgm:spPr/>
      <dgm:t>
        <a:bodyPr/>
        <a:lstStyle/>
        <a:p>
          <a:pPr algn="just"/>
          <a:r>
            <a:rPr lang="pl-PL" sz="1800" b="1" dirty="0" err="1"/>
            <a:t>Modesto</a:t>
          </a:r>
          <a:r>
            <a:rPr lang="pl-PL" sz="1800" b="1" dirty="0"/>
            <a:t> (D. 23, 2, 1) </a:t>
          </a:r>
        </a:p>
        <a:p>
          <a:pPr algn="ctr"/>
          <a:r>
            <a:rPr lang="pl-PL" sz="1800" dirty="0"/>
            <a:t>U</a:t>
          </a:r>
          <a:r>
            <a:rPr lang="fr-FR" sz="1800" dirty="0" err="1"/>
            <a:t>ptiae</a:t>
          </a:r>
          <a:r>
            <a:rPr lang="fr-FR" sz="1800" dirty="0"/>
            <a:t> </a:t>
          </a:r>
          <a:r>
            <a:rPr lang="fr-FR" sz="1800" dirty="0" err="1"/>
            <a:t>sunt</a:t>
          </a:r>
          <a:r>
            <a:rPr lang="fr-FR" sz="1800" dirty="0"/>
            <a:t> </a:t>
          </a:r>
          <a:r>
            <a:rPr lang="fr-FR" sz="1800" dirty="0" err="1"/>
            <a:t>coniunctio</a:t>
          </a:r>
          <a:r>
            <a:rPr lang="fr-FR" sz="1800" dirty="0"/>
            <a:t> maris et </a:t>
          </a:r>
          <a:r>
            <a:rPr lang="fr-FR" sz="1800" dirty="0" err="1"/>
            <a:t>feminae</a:t>
          </a:r>
          <a:r>
            <a:rPr lang="fr-FR" sz="1800" dirty="0"/>
            <a:t> et consortium </a:t>
          </a:r>
          <a:r>
            <a:rPr lang="fr-FR" sz="1800" dirty="0" err="1"/>
            <a:t>omnis</a:t>
          </a:r>
          <a:r>
            <a:rPr lang="fr-FR" sz="1800" dirty="0"/>
            <a:t> vitae, </a:t>
          </a:r>
          <a:r>
            <a:rPr lang="fr-FR" sz="1800" dirty="0" err="1"/>
            <a:t>divini</a:t>
          </a:r>
          <a:r>
            <a:rPr lang="fr-FR" sz="1800" dirty="0"/>
            <a:t> et </a:t>
          </a:r>
          <a:r>
            <a:rPr lang="fr-FR" sz="1800" dirty="0" err="1"/>
            <a:t>humanis</a:t>
          </a:r>
          <a:r>
            <a:rPr lang="fr-FR" sz="1800" dirty="0"/>
            <a:t> iuris </a:t>
          </a:r>
          <a:r>
            <a:rPr lang="fr-FR" sz="1800" dirty="0" err="1"/>
            <a:t>communicatio</a:t>
          </a:r>
          <a:r>
            <a:rPr lang="fr-FR" sz="1800" dirty="0"/>
            <a:t> </a:t>
          </a:r>
          <a:endParaRPr lang="pl-PL" sz="1800" dirty="0"/>
        </a:p>
      </dgm:t>
    </dgm:pt>
    <dgm:pt modelId="{7EF55590-7E6A-4141-9F79-BB7AD32E4E54}" type="parTrans" cxnId="{997E1427-7E79-4329-9A50-958418D27FC4}">
      <dgm:prSet/>
      <dgm:spPr/>
      <dgm:t>
        <a:bodyPr/>
        <a:lstStyle/>
        <a:p>
          <a:endParaRPr lang="pl-PL"/>
        </a:p>
      </dgm:t>
    </dgm:pt>
    <dgm:pt modelId="{C3B1B750-26F1-4713-922B-32537C1A3532}" type="sibTrans" cxnId="{997E1427-7E79-4329-9A50-958418D27FC4}">
      <dgm:prSet/>
      <dgm:spPr/>
      <dgm:t>
        <a:bodyPr/>
        <a:lstStyle/>
        <a:p>
          <a:endParaRPr lang="pl-PL"/>
        </a:p>
      </dgm:t>
    </dgm:pt>
    <dgm:pt modelId="{80F08718-5908-45DD-84D5-010F2198D004}">
      <dgm:prSet phldrT="[Tekst]" custT="1"/>
      <dgm:spPr/>
      <dgm:t>
        <a:bodyPr/>
        <a:lstStyle/>
        <a:p>
          <a:pPr algn="l"/>
          <a:r>
            <a:rPr lang="pl-PL" sz="1800" b="1" dirty="0" err="1"/>
            <a:t>Justinian</a:t>
          </a:r>
          <a:r>
            <a:rPr lang="pl-PL" sz="1800" b="1" dirty="0"/>
            <a:t> </a:t>
          </a:r>
          <a:r>
            <a:rPr lang="pl-PL" sz="1800" b="1" dirty="0" err="1"/>
            <a:t>Institutions</a:t>
          </a:r>
          <a:r>
            <a:rPr lang="pl-PL" sz="1800" b="1" dirty="0"/>
            <a:t> (Inst. 1, 9, 1)</a:t>
          </a:r>
        </a:p>
        <a:p>
          <a:pPr algn="ctr"/>
          <a:r>
            <a:rPr lang="pl-PL" sz="1800" dirty="0" err="1"/>
            <a:t>Nuptiae</a:t>
          </a:r>
          <a:r>
            <a:rPr lang="pl-PL" sz="1800" dirty="0"/>
            <a:t> autem </a:t>
          </a:r>
          <a:r>
            <a:rPr lang="pl-PL" sz="1800" dirty="0" err="1"/>
            <a:t>sive</a:t>
          </a:r>
          <a:r>
            <a:rPr lang="pl-PL" sz="1800" dirty="0"/>
            <a:t> </a:t>
          </a:r>
          <a:r>
            <a:rPr lang="pl-PL" sz="1800" dirty="0" err="1"/>
            <a:t>matrimonium</a:t>
          </a:r>
          <a:r>
            <a:rPr lang="pl-PL" sz="1800" dirty="0"/>
            <a:t> </a:t>
          </a:r>
          <a:r>
            <a:rPr lang="pl-PL" sz="1800" dirty="0" err="1"/>
            <a:t>est</a:t>
          </a:r>
          <a:r>
            <a:rPr lang="pl-PL" sz="1800" dirty="0"/>
            <a:t> </a:t>
          </a:r>
          <a:r>
            <a:rPr lang="pl-PL" sz="1800" dirty="0" err="1"/>
            <a:t>viri</a:t>
          </a:r>
          <a:r>
            <a:rPr lang="pl-PL" sz="1800" dirty="0"/>
            <a:t> et </a:t>
          </a:r>
          <a:r>
            <a:rPr lang="pl-PL" sz="1800" dirty="0" err="1"/>
            <a:t>mulieris</a:t>
          </a:r>
          <a:r>
            <a:rPr lang="pl-PL" sz="1800" dirty="0"/>
            <a:t> </a:t>
          </a:r>
          <a:r>
            <a:rPr lang="pl-PL" sz="1800" dirty="0" err="1"/>
            <a:t>coniunctio</a:t>
          </a:r>
          <a:r>
            <a:rPr lang="pl-PL" sz="1800" dirty="0"/>
            <a:t>, </a:t>
          </a:r>
          <a:r>
            <a:rPr lang="pl-PL" sz="1800" dirty="0" err="1"/>
            <a:t>individuam</a:t>
          </a:r>
          <a:r>
            <a:rPr lang="pl-PL" sz="1800" dirty="0"/>
            <a:t> </a:t>
          </a:r>
          <a:r>
            <a:rPr lang="pl-PL" sz="1800" dirty="0" err="1"/>
            <a:t>consuetudinem</a:t>
          </a:r>
          <a:r>
            <a:rPr lang="pl-PL" sz="1800" dirty="0"/>
            <a:t> vitae </a:t>
          </a:r>
          <a:r>
            <a:rPr lang="pl-PL" sz="1800" dirty="0" err="1"/>
            <a:t>continens</a:t>
          </a:r>
          <a:r>
            <a:rPr lang="pl-PL" sz="1800" dirty="0"/>
            <a:t> </a:t>
          </a:r>
        </a:p>
      </dgm:t>
    </dgm:pt>
    <dgm:pt modelId="{497A7999-BDB4-4F37-A366-8851736F0D51}" type="parTrans" cxnId="{6730D0A6-0D21-468F-A3F9-240A04794CA2}">
      <dgm:prSet/>
      <dgm:spPr/>
      <dgm:t>
        <a:bodyPr/>
        <a:lstStyle/>
        <a:p>
          <a:endParaRPr lang="pl-PL"/>
        </a:p>
      </dgm:t>
    </dgm:pt>
    <dgm:pt modelId="{F7FAF2FC-B194-4366-81C6-80E5A0F4A970}" type="sibTrans" cxnId="{6730D0A6-0D21-468F-A3F9-240A04794CA2}">
      <dgm:prSet/>
      <dgm:spPr/>
      <dgm:t>
        <a:bodyPr/>
        <a:lstStyle/>
        <a:p>
          <a:endParaRPr lang="pl-PL"/>
        </a:p>
      </dgm:t>
    </dgm:pt>
    <dgm:pt modelId="{1B5382A2-7FEC-4E41-93CD-8FCFA1CBEEBA}" type="pres">
      <dgm:prSet presAssocID="{A559CD75-D93D-4520-9C70-6E407C50155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C2AAFDB-7AC6-48B2-B6EB-EA93810067AB}" type="pres">
      <dgm:prSet presAssocID="{A8A310A6-8DD4-4715-822D-4F2F03D50569}" presName="root1" presStyleCnt="0"/>
      <dgm:spPr/>
    </dgm:pt>
    <dgm:pt modelId="{48E10B97-150B-40E2-84E3-93F0613F261F}" type="pres">
      <dgm:prSet presAssocID="{A8A310A6-8DD4-4715-822D-4F2F03D50569}" presName="LevelOneTextNode" presStyleLbl="node0" presStyleIdx="0" presStyleCnt="1">
        <dgm:presLayoutVars>
          <dgm:chPref val="3"/>
        </dgm:presLayoutVars>
      </dgm:prSet>
      <dgm:spPr/>
    </dgm:pt>
    <dgm:pt modelId="{58B8D0B4-9880-432B-976F-6C8A30046576}" type="pres">
      <dgm:prSet presAssocID="{A8A310A6-8DD4-4715-822D-4F2F03D50569}" presName="level2hierChild" presStyleCnt="0"/>
      <dgm:spPr/>
    </dgm:pt>
    <dgm:pt modelId="{A62AF1B2-7DA2-4145-8634-2C842A7E57B8}" type="pres">
      <dgm:prSet presAssocID="{AFD37167-80FE-4860-9958-E41616870182}" presName="conn2-1" presStyleLbl="parChTrans1D2" presStyleIdx="0" presStyleCnt="3"/>
      <dgm:spPr/>
    </dgm:pt>
    <dgm:pt modelId="{DADB5835-EE02-4010-973B-8A55249B360D}" type="pres">
      <dgm:prSet presAssocID="{AFD37167-80FE-4860-9958-E41616870182}" presName="connTx" presStyleLbl="parChTrans1D2" presStyleIdx="0" presStyleCnt="3"/>
      <dgm:spPr/>
    </dgm:pt>
    <dgm:pt modelId="{9A405D46-A7EA-442B-9EDE-00A2C50C78A2}" type="pres">
      <dgm:prSet presAssocID="{2EBA97F8-FD17-4B86-9CBA-B40E583F28DF}" presName="root2" presStyleCnt="0"/>
      <dgm:spPr/>
    </dgm:pt>
    <dgm:pt modelId="{BB50F783-DB85-4880-98BF-6C2602FCEEC8}" type="pres">
      <dgm:prSet presAssocID="{2EBA97F8-FD17-4B86-9CBA-B40E583F28DF}" presName="LevelTwoTextNode" presStyleLbl="node2" presStyleIdx="0" presStyleCnt="3" custScaleX="247026" custScaleY="113434">
        <dgm:presLayoutVars>
          <dgm:chPref val="3"/>
        </dgm:presLayoutVars>
      </dgm:prSet>
      <dgm:spPr/>
    </dgm:pt>
    <dgm:pt modelId="{4B183845-F06A-4439-B6DA-52FB16E810A2}" type="pres">
      <dgm:prSet presAssocID="{2EBA97F8-FD17-4B86-9CBA-B40E583F28DF}" presName="level3hierChild" presStyleCnt="0"/>
      <dgm:spPr/>
    </dgm:pt>
    <dgm:pt modelId="{FE758803-ECEE-4C47-86C5-5238D26AA6A1}" type="pres">
      <dgm:prSet presAssocID="{7EF55590-7E6A-4141-9F79-BB7AD32E4E54}" presName="conn2-1" presStyleLbl="parChTrans1D2" presStyleIdx="1" presStyleCnt="3"/>
      <dgm:spPr/>
    </dgm:pt>
    <dgm:pt modelId="{484D5303-6283-466A-9D39-4D619CA66F0A}" type="pres">
      <dgm:prSet presAssocID="{7EF55590-7E6A-4141-9F79-BB7AD32E4E54}" presName="connTx" presStyleLbl="parChTrans1D2" presStyleIdx="1" presStyleCnt="3"/>
      <dgm:spPr/>
    </dgm:pt>
    <dgm:pt modelId="{80FE59F6-1021-4724-AC3C-232BF5028D7C}" type="pres">
      <dgm:prSet presAssocID="{724FEF0F-6708-4199-A5DE-23FF89FF9D5F}" presName="root2" presStyleCnt="0"/>
      <dgm:spPr/>
    </dgm:pt>
    <dgm:pt modelId="{B915ED80-EFCC-46AB-A330-2E31245334C3}" type="pres">
      <dgm:prSet presAssocID="{724FEF0F-6708-4199-A5DE-23FF89FF9D5F}" presName="LevelTwoTextNode" presStyleLbl="node2" presStyleIdx="1" presStyleCnt="3" custScaleX="247026" custScaleY="113434">
        <dgm:presLayoutVars>
          <dgm:chPref val="3"/>
        </dgm:presLayoutVars>
      </dgm:prSet>
      <dgm:spPr/>
    </dgm:pt>
    <dgm:pt modelId="{8371EBAE-FE75-42D7-B735-6310BE1C178D}" type="pres">
      <dgm:prSet presAssocID="{724FEF0F-6708-4199-A5DE-23FF89FF9D5F}" presName="level3hierChild" presStyleCnt="0"/>
      <dgm:spPr/>
    </dgm:pt>
    <dgm:pt modelId="{B4EA0C29-29EF-4378-9587-1495BF17EF65}" type="pres">
      <dgm:prSet presAssocID="{497A7999-BDB4-4F37-A366-8851736F0D51}" presName="conn2-1" presStyleLbl="parChTrans1D2" presStyleIdx="2" presStyleCnt="3"/>
      <dgm:spPr/>
    </dgm:pt>
    <dgm:pt modelId="{D9820980-52B6-4780-BA84-0EE9BDE2D1A5}" type="pres">
      <dgm:prSet presAssocID="{497A7999-BDB4-4F37-A366-8851736F0D51}" presName="connTx" presStyleLbl="parChTrans1D2" presStyleIdx="2" presStyleCnt="3"/>
      <dgm:spPr/>
    </dgm:pt>
    <dgm:pt modelId="{382F452A-4F59-46F7-A34C-C0D333785F0A}" type="pres">
      <dgm:prSet presAssocID="{80F08718-5908-45DD-84D5-010F2198D004}" presName="root2" presStyleCnt="0"/>
      <dgm:spPr/>
    </dgm:pt>
    <dgm:pt modelId="{1D090F09-270D-46E6-B6C3-CE07A0418D0C}" type="pres">
      <dgm:prSet presAssocID="{80F08718-5908-45DD-84D5-010F2198D004}" presName="LevelTwoTextNode" presStyleLbl="node2" presStyleIdx="2" presStyleCnt="3" custScaleX="247026" custScaleY="113434">
        <dgm:presLayoutVars>
          <dgm:chPref val="3"/>
        </dgm:presLayoutVars>
      </dgm:prSet>
      <dgm:spPr/>
    </dgm:pt>
    <dgm:pt modelId="{C43A93FB-3F65-42C1-93DB-3057FF212257}" type="pres">
      <dgm:prSet presAssocID="{80F08718-5908-45DD-84D5-010F2198D004}" presName="level3hierChild" presStyleCnt="0"/>
      <dgm:spPr/>
    </dgm:pt>
  </dgm:ptLst>
  <dgm:cxnLst>
    <dgm:cxn modelId="{59D69609-AEE5-4080-8898-F485D48D0891}" type="presOf" srcId="{497A7999-BDB4-4F37-A366-8851736F0D51}" destId="{B4EA0C29-29EF-4378-9587-1495BF17EF65}" srcOrd="0" destOrd="0" presId="urn:microsoft.com/office/officeart/2008/layout/HorizontalMultiLevelHierarchy"/>
    <dgm:cxn modelId="{440CEF0F-1FE3-4586-A66B-F8C53819D31F}" type="presOf" srcId="{2EBA97F8-FD17-4B86-9CBA-B40E583F28DF}" destId="{BB50F783-DB85-4880-98BF-6C2602FCEEC8}" srcOrd="0" destOrd="0" presId="urn:microsoft.com/office/officeart/2008/layout/HorizontalMultiLevelHierarchy"/>
    <dgm:cxn modelId="{997E1427-7E79-4329-9A50-958418D27FC4}" srcId="{A8A310A6-8DD4-4715-822D-4F2F03D50569}" destId="{724FEF0F-6708-4199-A5DE-23FF89FF9D5F}" srcOrd="1" destOrd="0" parTransId="{7EF55590-7E6A-4141-9F79-BB7AD32E4E54}" sibTransId="{C3B1B750-26F1-4713-922B-32537C1A3532}"/>
    <dgm:cxn modelId="{DDC6813D-6A46-450E-80E2-33B2C171C9DA}" type="presOf" srcId="{AFD37167-80FE-4860-9958-E41616870182}" destId="{A62AF1B2-7DA2-4145-8634-2C842A7E57B8}" srcOrd="0" destOrd="0" presId="urn:microsoft.com/office/officeart/2008/layout/HorizontalMultiLevelHierarchy"/>
    <dgm:cxn modelId="{61FEA03D-17E6-4383-8F43-C2886EAA5F8F}" type="presOf" srcId="{A8A310A6-8DD4-4715-822D-4F2F03D50569}" destId="{48E10B97-150B-40E2-84E3-93F0613F261F}" srcOrd="0" destOrd="0" presId="urn:microsoft.com/office/officeart/2008/layout/HorizontalMultiLevelHierarchy"/>
    <dgm:cxn modelId="{45952C79-C293-457D-B1C1-5FA7A1EA2A97}" type="presOf" srcId="{80F08718-5908-45DD-84D5-010F2198D004}" destId="{1D090F09-270D-46E6-B6C3-CE07A0418D0C}" srcOrd="0" destOrd="0" presId="urn:microsoft.com/office/officeart/2008/layout/HorizontalMultiLevelHierarchy"/>
    <dgm:cxn modelId="{74858B86-C43C-4745-9ED3-28C6293CF87E}" type="presOf" srcId="{7EF55590-7E6A-4141-9F79-BB7AD32E4E54}" destId="{FE758803-ECEE-4C47-86C5-5238D26AA6A1}" srcOrd="0" destOrd="0" presId="urn:microsoft.com/office/officeart/2008/layout/HorizontalMultiLevelHierarchy"/>
    <dgm:cxn modelId="{9168188A-F631-4CCC-A37B-1F14D301AE66}" type="presOf" srcId="{A559CD75-D93D-4520-9C70-6E407C501559}" destId="{1B5382A2-7FEC-4E41-93CD-8FCFA1CBEEBA}" srcOrd="0" destOrd="0" presId="urn:microsoft.com/office/officeart/2008/layout/HorizontalMultiLevelHierarchy"/>
    <dgm:cxn modelId="{4308209D-194E-4D4C-80D3-1E5B63757A31}" type="presOf" srcId="{AFD37167-80FE-4860-9958-E41616870182}" destId="{DADB5835-EE02-4010-973B-8A55249B360D}" srcOrd="1" destOrd="0" presId="urn:microsoft.com/office/officeart/2008/layout/HorizontalMultiLevelHierarchy"/>
    <dgm:cxn modelId="{605A78A4-3D46-4AFF-A170-EE8868913745}" type="presOf" srcId="{497A7999-BDB4-4F37-A366-8851736F0D51}" destId="{D9820980-52B6-4780-BA84-0EE9BDE2D1A5}" srcOrd="1" destOrd="0" presId="urn:microsoft.com/office/officeart/2008/layout/HorizontalMultiLevelHierarchy"/>
    <dgm:cxn modelId="{15442BA6-1ED7-4924-9CE6-3BE3A3E97E0A}" type="presOf" srcId="{7EF55590-7E6A-4141-9F79-BB7AD32E4E54}" destId="{484D5303-6283-466A-9D39-4D619CA66F0A}" srcOrd="1" destOrd="0" presId="urn:microsoft.com/office/officeart/2008/layout/HorizontalMultiLevelHierarchy"/>
    <dgm:cxn modelId="{6730D0A6-0D21-468F-A3F9-240A04794CA2}" srcId="{A8A310A6-8DD4-4715-822D-4F2F03D50569}" destId="{80F08718-5908-45DD-84D5-010F2198D004}" srcOrd="2" destOrd="0" parTransId="{497A7999-BDB4-4F37-A366-8851736F0D51}" sibTransId="{F7FAF2FC-B194-4366-81C6-80E5A0F4A970}"/>
    <dgm:cxn modelId="{932A05B4-13C3-4047-A768-0AE060D09BDC}" srcId="{A8A310A6-8DD4-4715-822D-4F2F03D50569}" destId="{2EBA97F8-FD17-4B86-9CBA-B40E583F28DF}" srcOrd="0" destOrd="0" parTransId="{AFD37167-80FE-4860-9958-E41616870182}" sibTransId="{11192222-8C08-4ED3-B1D8-08725802ABD7}"/>
    <dgm:cxn modelId="{D7E703C9-3A44-42F0-9A98-F42F3DE749B5}" type="presOf" srcId="{724FEF0F-6708-4199-A5DE-23FF89FF9D5F}" destId="{B915ED80-EFCC-46AB-A330-2E31245334C3}" srcOrd="0" destOrd="0" presId="urn:microsoft.com/office/officeart/2008/layout/HorizontalMultiLevelHierarchy"/>
    <dgm:cxn modelId="{F59AE1DE-BD63-4A7F-AA97-02EE33D71FDF}" srcId="{A559CD75-D93D-4520-9C70-6E407C501559}" destId="{A8A310A6-8DD4-4715-822D-4F2F03D50569}" srcOrd="0" destOrd="0" parTransId="{21C23DF2-4685-48D7-AFB6-C9752518C509}" sibTransId="{1418C200-1BED-4560-99C8-5D7AFEA84991}"/>
    <dgm:cxn modelId="{EAAC8F34-66DB-45FE-946C-A71AFF96B8E2}" type="presParOf" srcId="{1B5382A2-7FEC-4E41-93CD-8FCFA1CBEEBA}" destId="{BC2AAFDB-7AC6-48B2-B6EB-EA93810067AB}" srcOrd="0" destOrd="0" presId="urn:microsoft.com/office/officeart/2008/layout/HorizontalMultiLevelHierarchy"/>
    <dgm:cxn modelId="{8451300C-6CB2-44EA-AEDD-870A464B7E9C}" type="presParOf" srcId="{BC2AAFDB-7AC6-48B2-B6EB-EA93810067AB}" destId="{48E10B97-150B-40E2-84E3-93F0613F261F}" srcOrd="0" destOrd="0" presId="urn:microsoft.com/office/officeart/2008/layout/HorizontalMultiLevelHierarchy"/>
    <dgm:cxn modelId="{60830A44-A8B4-4A10-A9EC-8A34B227109D}" type="presParOf" srcId="{BC2AAFDB-7AC6-48B2-B6EB-EA93810067AB}" destId="{58B8D0B4-9880-432B-976F-6C8A30046576}" srcOrd="1" destOrd="0" presId="urn:microsoft.com/office/officeart/2008/layout/HorizontalMultiLevelHierarchy"/>
    <dgm:cxn modelId="{E05F2B85-8C63-415E-9437-29B1100D93A0}" type="presParOf" srcId="{58B8D0B4-9880-432B-976F-6C8A30046576}" destId="{A62AF1B2-7DA2-4145-8634-2C842A7E57B8}" srcOrd="0" destOrd="0" presId="urn:microsoft.com/office/officeart/2008/layout/HorizontalMultiLevelHierarchy"/>
    <dgm:cxn modelId="{CA467F01-3B1A-40FF-861D-15149CFE9D32}" type="presParOf" srcId="{A62AF1B2-7DA2-4145-8634-2C842A7E57B8}" destId="{DADB5835-EE02-4010-973B-8A55249B360D}" srcOrd="0" destOrd="0" presId="urn:microsoft.com/office/officeart/2008/layout/HorizontalMultiLevelHierarchy"/>
    <dgm:cxn modelId="{45908AE3-000C-4E91-B2A4-C80652CF0BED}" type="presParOf" srcId="{58B8D0B4-9880-432B-976F-6C8A30046576}" destId="{9A405D46-A7EA-442B-9EDE-00A2C50C78A2}" srcOrd="1" destOrd="0" presId="urn:microsoft.com/office/officeart/2008/layout/HorizontalMultiLevelHierarchy"/>
    <dgm:cxn modelId="{F52CA499-A4BC-4716-B449-026A05310774}" type="presParOf" srcId="{9A405D46-A7EA-442B-9EDE-00A2C50C78A2}" destId="{BB50F783-DB85-4880-98BF-6C2602FCEEC8}" srcOrd="0" destOrd="0" presId="urn:microsoft.com/office/officeart/2008/layout/HorizontalMultiLevelHierarchy"/>
    <dgm:cxn modelId="{04C1A30D-4DB0-4BBC-879D-2656484E32C9}" type="presParOf" srcId="{9A405D46-A7EA-442B-9EDE-00A2C50C78A2}" destId="{4B183845-F06A-4439-B6DA-52FB16E810A2}" srcOrd="1" destOrd="0" presId="urn:microsoft.com/office/officeart/2008/layout/HorizontalMultiLevelHierarchy"/>
    <dgm:cxn modelId="{2DFF61FA-7A52-42F0-992D-B282714FE156}" type="presParOf" srcId="{58B8D0B4-9880-432B-976F-6C8A30046576}" destId="{FE758803-ECEE-4C47-86C5-5238D26AA6A1}" srcOrd="2" destOrd="0" presId="urn:microsoft.com/office/officeart/2008/layout/HorizontalMultiLevelHierarchy"/>
    <dgm:cxn modelId="{65F607F3-953A-4FC9-8DC3-A68035ED553F}" type="presParOf" srcId="{FE758803-ECEE-4C47-86C5-5238D26AA6A1}" destId="{484D5303-6283-466A-9D39-4D619CA66F0A}" srcOrd="0" destOrd="0" presId="urn:microsoft.com/office/officeart/2008/layout/HorizontalMultiLevelHierarchy"/>
    <dgm:cxn modelId="{681557B8-E941-4167-8EC9-C9306F186A95}" type="presParOf" srcId="{58B8D0B4-9880-432B-976F-6C8A30046576}" destId="{80FE59F6-1021-4724-AC3C-232BF5028D7C}" srcOrd="3" destOrd="0" presId="urn:microsoft.com/office/officeart/2008/layout/HorizontalMultiLevelHierarchy"/>
    <dgm:cxn modelId="{728433C1-50B4-4A0A-8351-93945B9A7AFD}" type="presParOf" srcId="{80FE59F6-1021-4724-AC3C-232BF5028D7C}" destId="{B915ED80-EFCC-46AB-A330-2E31245334C3}" srcOrd="0" destOrd="0" presId="urn:microsoft.com/office/officeart/2008/layout/HorizontalMultiLevelHierarchy"/>
    <dgm:cxn modelId="{B63AA0FA-0EBB-4665-8446-AE09098997B0}" type="presParOf" srcId="{80FE59F6-1021-4724-AC3C-232BF5028D7C}" destId="{8371EBAE-FE75-42D7-B735-6310BE1C178D}" srcOrd="1" destOrd="0" presId="urn:microsoft.com/office/officeart/2008/layout/HorizontalMultiLevelHierarchy"/>
    <dgm:cxn modelId="{08D06B2C-8BA4-4101-ACD3-4321C2ABBD0C}" type="presParOf" srcId="{58B8D0B4-9880-432B-976F-6C8A30046576}" destId="{B4EA0C29-29EF-4378-9587-1495BF17EF65}" srcOrd="4" destOrd="0" presId="urn:microsoft.com/office/officeart/2008/layout/HorizontalMultiLevelHierarchy"/>
    <dgm:cxn modelId="{B99A29ED-CAFA-4339-B874-5CBF090C3AA1}" type="presParOf" srcId="{B4EA0C29-29EF-4378-9587-1495BF17EF65}" destId="{D9820980-52B6-4780-BA84-0EE9BDE2D1A5}" srcOrd="0" destOrd="0" presId="urn:microsoft.com/office/officeart/2008/layout/HorizontalMultiLevelHierarchy"/>
    <dgm:cxn modelId="{6A843D67-2B4D-4B20-862F-7BE07799A781}" type="presParOf" srcId="{58B8D0B4-9880-432B-976F-6C8A30046576}" destId="{382F452A-4F59-46F7-A34C-C0D333785F0A}" srcOrd="5" destOrd="0" presId="urn:microsoft.com/office/officeart/2008/layout/HorizontalMultiLevelHierarchy"/>
    <dgm:cxn modelId="{5A05C49B-F7A4-4B1F-B7E1-C1CC19034833}" type="presParOf" srcId="{382F452A-4F59-46F7-A34C-C0D333785F0A}" destId="{1D090F09-270D-46E6-B6C3-CE07A0418D0C}" srcOrd="0" destOrd="0" presId="urn:microsoft.com/office/officeart/2008/layout/HorizontalMultiLevelHierarchy"/>
    <dgm:cxn modelId="{64247AEE-436A-4116-98C2-B7524C905698}" type="presParOf" srcId="{382F452A-4F59-46F7-A34C-C0D333785F0A}" destId="{C43A93FB-3F65-42C1-93DB-3057FF21225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71732B-C578-4827-AE5F-2699B9AB2AD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46391C2-6317-44E4-B73E-19B1B407D163}">
      <dgm:prSet phldrT="[Tekst]" custT="1"/>
      <dgm:spPr/>
      <dgm:t>
        <a:bodyPr/>
        <a:lstStyle/>
        <a:p>
          <a:r>
            <a:rPr lang="pl-PL" sz="2600" dirty="0" err="1">
              <a:latin typeface="+mj-lt"/>
            </a:rPr>
            <a:t>iustum</a:t>
          </a:r>
          <a:r>
            <a:rPr lang="pl-PL" sz="2600" dirty="0">
              <a:latin typeface="+mj-lt"/>
            </a:rPr>
            <a:t> </a:t>
          </a:r>
          <a:r>
            <a:rPr lang="pl-PL" sz="2600" dirty="0" err="1">
              <a:latin typeface="+mj-lt"/>
            </a:rPr>
            <a:t>matrimonium</a:t>
          </a:r>
          <a:r>
            <a:rPr lang="pl-PL" sz="2600" dirty="0">
              <a:latin typeface="+mj-lt"/>
            </a:rPr>
            <a:t> </a:t>
          </a:r>
        </a:p>
      </dgm:t>
    </dgm:pt>
    <dgm:pt modelId="{7E6C1586-FAB7-4090-ACBA-97B275B47B46}" type="parTrans" cxnId="{AA232C99-F01A-4DAE-944F-23E39AA84BD9}">
      <dgm:prSet/>
      <dgm:spPr/>
      <dgm:t>
        <a:bodyPr/>
        <a:lstStyle/>
        <a:p>
          <a:endParaRPr lang="pl-PL"/>
        </a:p>
      </dgm:t>
    </dgm:pt>
    <dgm:pt modelId="{D948EA6E-D79F-4983-AD19-48317BFCD71B}" type="sibTrans" cxnId="{AA232C99-F01A-4DAE-944F-23E39AA84BD9}">
      <dgm:prSet/>
      <dgm:spPr/>
      <dgm:t>
        <a:bodyPr/>
        <a:lstStyle/>
        <a:p>
          <a:endParaRPr lang="pl-PL"/>
        </a:p>
      </dgm:t>
    </dgm:pt>
    <dgm:pt modelId="{86C955E1-0201-4F8F-9A78-72792D7074CA}">
      <dgm:prSet phldrT="[Tekst]" custT="1"/>
      <dgm:spPr/>
      <dgm:t>
        <a:bodyPr/>
        <a:lstStyle/>
        <a:p>
          <a:r>
            <a:rPr lang="pl-PL" sz="2400" dirty="0" err="1">
              <a:latin typeface="+mj-lt"/>
            </a:rPr>
            <a:t>physical</a:t>
          </a:r>
          <a:r>
            <a:rPr lang="pl-PL" sz="2400" dirty="0">
              <a:latin typeface="+mj-lt"/>
            </a:rPr>
            <a:t> </a:t>
          </a:r>
          <a:r>
            <a:rPr lang="pl-PL" sz="2400" dirty="0" err="1">
              <a:latin typeface="+mj-lt"/>
            </a:rPr>
            <a:t>maturity</a:t>
          </a:r>
          <a:endParaRPr lang="pl-PL" sz="2400" dirty="0">
            <a:latin typeface="+mj-lt"/>
          </a:endParaRPr>
        </a:p>
      </dgm:t>
    </dgm:pt>
    <dgm:pt modelId="{445727D2-3089-4C5F-A33D-153DF16B8BF9}" type="parTrans" cxnId="{C53A5C01-4851-47D4-8E6C-A93510EC2F38}">
      <dgm:prSet/>
      <dgm:spPr/>
      <dgm:t>
        <a:bodyPr/>
        <a:lstStyle/>
        <a:p>
          <a:endParaRPr lang="pl-PL"/>
        </a:p>
      </dgm:t>
    </dgm:pt>
    <dgm:pt modelId="{A7C22B7B-3E2A-46C6-A9D6-FEAFB0A2E162}" type="sibTrans" cxnId="{C53A5C01-4851-47D4-8E6C-A93510EC2F38}">
      <dgm:prSet/>
      <dgm:spPr/>
      <dgm:t>
        <a:bodyPr/>
        <a:lstStyle/>
        <a:p>
          <a:endParaRPr lang="pl-PL"/>
        </a:p>
      </dgm:t>
    </dgm:pt>
    <dgm:pt modelId="{A636BA03-B226-498B-B232-56D53E2BBD7B}">
      <dgm:prSet phldrT="[Tekst]" custT="1"/>
      <dgm:spPr/>
      <dgm:t>
        <a:bodyPr/>
        <a:lstStyle/>
        <a:p>
          <a:r>
            <a:rPr lang="pl-PL" sz="2400" i="1" dirty="0" err="1">
              <a:latin typeface="+mj-lt"/>
            </a:rPr>
            <a:t>ius</a:t>
          </a:r>
          <a:r>
            <a:rPr lang="pl-PL" sz="2400" i="1" dirty="0">
              <a:latin typeface="+mj-lt"/>
            </a:rPr>
            <a:t> </a:t>
          </a:r>
          <a:r>
            <a:rPr lang="pl-PL" sz="2400" i="1" dirty="0" err="1">
              <a:latin typeface="+mj-lt"/>
            </a:rPr>
            <a:t>conubii</a:t>
          </a:r>
          <a:r>
            <a:rPr lang="pl-PL" sz="2400" i="1" dirty="0">
              <a:latin typeface="+mj-lt"/>
            </a:rPr>
            <a:t> </a:t>
          </a:r>
        </a:p>
      </dgm:t>
    </dgm:pt>
    <dgm:pt modelId="{7742D450-5C0E-466D-A16A-56376AC8F361}" type="parTrans" cxnId="{A9513A68-319D-4A93-BF86-56E0CBD3F2FE}">
      <dgm:prSet/>
      <dgm:spPr/>
      <dgm:t>
        <a:bodyPr/>
        <a:lstStyle/>
        <a:p>
          <a:endParaRPr lang="pl-PL"/>
        </a:p>
      </dgm:t>
    </dgm:pt>
    <dgm:pt modelId="{B4DF9DB2-B57C-4266-B15E-EBA300B8B04D}" type="sibTrans" cxnId="{A9513A68-319D-4A93-BF86-56E0CBD3F2FE}">
      <dgm:prSet/>
      <dgm:spPr/>
      <dgm:t>
        <a:bodyPr/>
        <a:lstStyle/>
        <a:p>
          <a:endParaRPr lang="pl-PL"/>
        </a:p>
      </dgm:t>
    </dgm:pt>
    <dgm:pt modelId="{397A5296-1C2A-4634-96BE-5F5221BFF0E5}">
      <dgm:prSet phldrT="[Tekst]" custT="1"/>
      <dgm:spPr/>
      <dgm:t>
        <a:bodyPr/>
        <a:lstStyle/>
        <a:p>
          <a:r>
            <a:rPr lang="pl-PL" sz="2400" i="1" dirty="0" err="1">
              <a:latin typeface="+mj-lt"/>
            </a:rPr>
            <a:t>consensus</a:t>
          </a:r>
          <a:endParaRPr lang="pl-PL" sz="2400" i="1" dirty="0">
            <a:latin typeface="+mj-lt"/>
          </a:endParaRPr>
        </a:p>
      </dgm:t>
    </dgm:pt>
    <dgm:pt modelId="{F57C73B3-0906-4903-8412-AAA794679160}" type="parTrans" cxnId="{C167BC05-EF1B-4A88-9297-6AFEF8534D51}">
      <dgm:prSet/>
      <dgm:spPr/>
      <dgm:t>
        <a:bodyPr/>
        <a:lstStyle/>
        <a:p>
          <a:endParaRPr lang="pl-PL"/>
        </a:p>
      </dgm:t>
    </dgm:pt>
    <dgm:pt modelId="{60AD5019-493C-4CAC-B3CC-935C03F3CE68}" type="sibTrans" cxnId="{C167BC05-EF1B-4A88-9297-6AFEF8534D51}">
      <dgm:prSet/>
      <dgm:spPr/>
      <dgm:t>
        <a:bodyPr/>
        <a:lstStyle/>
        <a:p>
          <a:endParaRPr lang="pl-PL"/>
        </a:p>
      </dgm:t>
    </dgm:pt>
    <dgm:pt modelId="{5B1E3C7C-560E-4B80-BC39-9FD82CD51994}" type="pres">
      <dgm:prSet presAssocID="{1A71732B-C578-4827-AE5F-2699B9AB2AD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529CBFB-9B68-4D11-967E-7773137B33C5}" type="pres">
      <dgm:prSet presAssocID="{B46391C2-6317-44E4-B73E-19B1B407D163}" presName="root1" presStyleCnt="0"/>
      <dgm:spPr/>
    </dgm:pt>
    <dgm:pt modelId="{2F3AF005-F61A-4A7D-9762-42186EDCAF36}" type="pres">
      <dgm:prSet presAssocID="{B46391C2-6317-44E4-B73E-19B1B407D163}" presName="LevelOneTextNode" presStyleLbl="node0" presStyleIdx="0" presStyleCnt="1">
        <dgm:presLayoutVars>
          <dgm:chPref val="3"/>
        </dgm:presLayoutVars>
      </dgm:prSet>
      <dgm:spPr/>
    </dgm:pt>
    <dgm:pt modelId="{89EC8801-FBFD-4618-AC06-B1F577DA8541}" type="pres">
      <dgm:prSet presAssocID="{B46391C2-6317-44E4-B73E-19B1B407D163}" presName="level2hierChild" presStyleCnt="0"/>
      <dgm:spPr/>
    </dgm:pt>
    <dgm:pt modelId="{53B66DE6-C8D1-4DE1-80DA-EA5552BADE3F}" type="pres">
      <dgm:prSet presAssocID="{445727D2-3089-4C5F-A33D-153DF16B8BF9}" presName="conn2-1" presStyleLbl="parChTrans1D2" presStyleIdx="0" presStyleCnt="3"/>
      <dgm:spPr/>
    </dgm:pt>
    <dgm:pt modelId="{FA9A19D6-15FC-4DB1-9B28-72175EE2579E}" type="pres">
      <dgm:prSet presAssocID="{445727D2-3089-4C5F-A33D-153DF16B8BF9}" presName="connTx" presStyleLbl="parChTrans1D2" presStyleIdx="0" presStyleCnt="3"/>
      <dgm:spPr/>
    </dgm:pt>
    <dgm:pt modelId="{577DDCF8-6003-4B5D-B39E-E7BFE06506CD}" type="pres">
      <dgm:prSet presAssocID="{86C955E1-0201-4F8F-9A78-72792D7074CA}" presName="root2" presStyleCnt="0"/>
      <dgm:spPr/>
    </dgm:pt>
    <dgm:pt modelId="{9A90A7ED-0BF8-4EAA-8ED4-BC230967907D}" type="pres">
      <dgm:prSet presAssocID="{86C955E1-0201-4F8F-9A78-72792D7074CA}" presName="LevelTwoTextNode" presStyleLbl="node2" presStyleIdx="0" presStyleCnt="3" custScaleX="126231">
        <dgm:presLayoutVars>
          <dgm:chPref val="3"/>
        </dgm:presLayoutVars>
      </dgm:prSet>
      <dgm:spPr/>
    </dgm:pt>
    <dgm:pt modelId="{A7B6A66D-AA81-48A6-912C-E9A67FB64954}" type="pres">
      <dgm:prSet presAssocID="{86C955E1-0201-4F8F-9A78-72792D7074CA}" presName="level3hierChild" presStyleCnt="0"/>
      <dgm:spPr/>
    </dgm:pt>
    <dgm:pt modelId="{906D3472-0A6D-49DE-AD97-612EB16B60F6}" type="pres">
      <dgm:prSet presAssocID="{7742D450-5C0E-466D-A16A-56376AC8F361}" presName="conn2-1" presStyleLbl="parChTrans1D2" presStyleIdx="1" presStyleCnt="3"/>
      <dgm:spPr/>
    </dgm:pt>
    <dgm:pt modelId="{5F78C240-0A68-4DAC-A9E6-899A86205A94}" type="pres">
      <dgm:prSet presAssocID="{7742D450-5C0E-466D-A16A-56376AC8F361}" presName="connTx" presStyleLbl="parChTrans1D2" presStyleIdx="1" presStyleCnt="3"/>
      <dgm:spPr/>
    </dgm:pt>
    <dgm:pt modelId="{F32F297C-8C57-44C3-8FBE-E7A916562369}" type="pres">
      <dgm:prSet presAssocID="{A636BA03-B226-498B-B232-56D53E2BBD7B}" presName="root2" presStyleCnt="0"/>
      <dgm:spPr/>
    </dgm:pt>
    <dgm:pt modelId="{512D2C22-38EF-4CC6-8C4B-BB7B21CED777}" type="pres">
      <dgm:prSet presAssocID="{A636BA03-B226-498B-B232-56D53E2BBD7B}" presName="LevelTwoTextNode" presStyleLbl="node2" presStyleIdx="1" presStyleCnt="3" custScaleX="126231">
        <dgm:presLayoutVars>
          <dgm:chPref val="3"/>
        </dgm:presLayoutVars>
      </dgm:prSet>
      <dgm:spPr/>
    </dgm:pt>
    <dgm:pt modelId="{2509581F-D85E-497C-A43F-298E644FB83F}" type="pres">
      <dgm:prSet presAssocID="{A636BA03-B226-498B-B232-56D53E2BBD7B}" presName="level3hierChild" presStyleCnt="0"/>
      <dgm:spPr/>
    </dgm:pt>
    <dgm:pt modelId="{2FEE1DCD-5DBC-423B-98B8-F81ABA426E2D}" type="pres">
      <dgm:prSet presAssocID="{F57C73B3-0906-4903-8412-AAA794679160}" presName="conn2-1" presStyleLbl="parChTrans1D2" presStyleIdx="2" presStyleCnt="3"/>
      <dgm:spPr/>
    </dgm:pt>
    <dgm:pt modelId="{8CDFA08D-3CB2-44AB-9A40-8EA2C06D4B88}" type="pres">
      <dgm:prSet presAssocID="{F57C73B3-0906-4903-8412-AAA794679160}" presName="connTx" presStyleLbl="parChTrans1D2" presStyleIdx="2" presStyleCnt="3"/>
      <dgm:spPr/>
    </dgm:pt>
    <dgm:pt modelId="{BDF65F0D-A6F1-4E33-A03F-4CC13BB77A1F}" type="pres">
      <dgm:prSet presAssocID="{397A5296-1C2A-4634-96BE-5F5221BFF0E5}" presName="root2" presStyleCnt="0"/>
      <dgm:spPr/>
    </dgm:pt>
    <dgm:pt modelId="{0A68A838-E316-4D93-8642-8D99C8969774}" type="pres">
      <dgm:prSet presAssocID="{397A5296-1C2A-4634-96BE-5F5221BFF0E5}" presName="LevelTwoTextNode" presStyleLbl="node2" presStyleIdx="2" presStyleCnt="3" custScaleX="126231">
        <dgm:presLayoutVars>
          <dgm:chPref val="3"/>
        </dgm:presLayoutVars>
      </dgm:prSet>
      <dgm:spPr/>
    </dgm:pt>
    <dgm:pt modelId="{DFA5B5A0-8879-4721-8520-0D670D3FCC33}" type="pres">
      <dgm:prSet presAssocID="{397A5296-1C2A-4634-96BE-5F5221BFF0E5}" presName="level3hierChild" presStyleCnt="0"/>
      <dgm:spPr/>
    </dgm:pt>
  </dgm:ptLst>
  <dgm:cxnLst>
    <dgm:cxn modelId="{C53A5C01-4851-47D4-8E6C-A93510EC2F38}" srcId="{B46391C2-6317-44E4-B73E-19B1B407D163}" destId="{86C955E1-0201-4F8F-9A78-72792D7074CA}" srcOrd="0" destOrd="0" parTransId="{445727D2-3089-4C5F-A33D-153DF16B8BF9}" sibTransId="{A7C22B7B-3E2A-46C6-A9D6-FEAFB0A2E162}"/>
    <dgm:cxn modelId="{C167BC05-EF1B-4A88-9297-6AFEF8534D51}" srcId="{B46391C2-6317-44E4-B73E-19B1B407D163}" destId="{397A5296-1C2A-4634-96BE-5F5221BFF0E5}" srcOrd="2" destOrd="0" parTransId="{F57C73B3-0906-4903-8412-AAA794679160}" sibTransId="{60AD5019-493C-4CAC-B3CC-935C03F3CE68}"/>
    <dgm:cxn modelId="{75170B24-2622-4E24-93EE-B3FE7E6E8021}" type="presOf" srcId="{7742D450-5C0E-466D-A16A-56376AC8F361}" destId="{906D3472-0A6D-49DE-AD97-612EB16B60F6}" srcOrd="0" destOrd="0" presId="urn:microsoft.com/office/officeart/2008/layout/HorizontalMultiLevelHierarchy"/>
    <dgm:cxn modelId="{58E23230-F31C-4806-92D4-A37C6AFEFEE0}" type="presOf" srcId="{F57C73B3-0906-4903-8412-AAA794679160}" destId="{8CDFA08D-3CB2-44AB-9A40-8EA2C06D4B88}" srcOrd="1" destOrd="0" presId="urn:microsoft.com/office/officeart/2008/layout/HorizontalMultiLevelHierarchy"/>
    <dgm:cxn modelId="{A9513A68-319D-4A93-BF86-56E0CBD3F2FE}" srcId="{B46391C2-6317-44E4-B73E-19B1B407D163}" destId="{A636BA03-B226-498B-B232-56D53E2BBD7B}" srcOrd="1" destOrd="0" parTransId="{7742D450-5C0E-466D-A16A-56376AC8F361}" sibTransId="{B4DF9DB2-B57C-4266-B15E-EBA300B8B04D}"/>
    <dgm:cxn modelId="{6946C657-7B4D-4A71-AF32-31756C90CA74}" type="presOf" srcId="{1A71732B-C578-4827-AE5F-2699B9AB2AD9}" destId="{5B1E3C7C-560E-4B80-BC39-9FD82CD51994}" srcOrd="0" destOrd="0" presId="urn:microsoft.com/office/officeart/2008/layout/HorizontalMultiLevelHierarchy"/>
    <dgm:cxn modelId="{B88F2F83-9AD5-4AA9-9A9F-37AE94722E5D}" type="presOf" srcId="{F57C73B3-0906-4903-8412-AAA794679160}" destId="{2FEE1DCD-5DBC-423B-98B8-F81ABA426E2D}" srcOrd="0" destOrd="0" presId="urn:microsoft.com/office/officeart/2008/layout/HorizontalMultiLevelHierarchy"/>
    <dgm:cxn modelId="{AA232C99-F01A-4DAE-944F-23E39AA84BD9}" srcId="{1A71732B-C578-4827-AE5F-2699B9AB2AD9}" destId="{B46391C2-6317-44E4-B73E-19B1B407D163}" srcOrd="0" destOrd="0" parTransId="{7E6C1586-FAB7-4090-ACBA-97B275B47B46}" sibTransId="{D948EA6E-D79F-4983-AD19-48317BFCD71B}"/>
    <dgm:cxn modelId="{87A715D5-A4A7-4FCE-9A80-0498EB3BDA76}" type="presOf" srcId="{445727D2-3089-4C5F-A33D-153DF16B8BF9}" destId="{53B66DE6-C8D1-4DE1-80DA-EA5552BADE3F}" srcOrd="0" destOrd="0" presId="urn:microsoft.com/office/officeart/2008/layout/HorizontalMultiLevelHierarchy"/>
    <dgm:cxn modelId="{47CB98D8-0C04-43DE-B167-585ED580E68E}" type="presOf" srcId="{A636BA03-B226-498B-B232-56D53E2BBD7B}" destId="{512D2C22-38EF-4CC6-8C4B-BB7B21CED777}" srcOrd="0" destOrd="0" presId="urn:microsoft.com/office/officeart/2008/layout/HorizontalMultiLevelHierarchy"/>
    <dgm:cxn modelId="{2B32F2DA-A7D0-445D-8735-F979AAEDE794}" type="presOf" srcId="{445727D2-3089-4C5F-A33D-153DF16B8BF9}" destId="{FA9A19D6-15FC-4DB1-9B28-72175EE2579E}" srcOrd="1" destOrd="0" presId="urn:microsoft.com/office/officeart/2008/layout/HorizontalMultiLevelHierarchy"/>
    <dgm:cxn modelId="{57C3F6E0-1327-4509-A82B-D8327EABB2B9}" type="presOf" srcId="{86C955E1-0201-4F8F-9A78-72792D7074CA}" destId="{9A90A7ED-0BF8-4EAA-8ED4-BC230967907D}" srcOrd="0" destOrd="0" presId="urn:microsoft.com/office/officeart/2008/layout/HorizontalMultiLevelHierarchy"/>
    <dgm:cxn modelId="{0F0834E1-DABE-44E4-904E-F534AB7C05BD}" type="presOf" srcId="{7742D450-5C0E-466D-A16A-56376AC8F361}" destId="{5F78C240-0A68-4DAC-A9E6-899A86205A94}" srcOrd="1" destOrd="0" presId="urn:microsoft.com/office/officeart/2008/layout/HorizontalMultiLevelHierarchy"/>
    <dgm:cxn modelId="{CF16C5EC-F571-45ED-AC09-E1F15AE41D44}" type="presOf" srcId="{397A5296-1C2A-4634-96BE-5F5221BFF0E5}" destId="{0A68A838-E316-4D93-8642-8D99C8969774}" srcOrd="0" destOrd="0" presId="urn:microsoft.com/office/officeart/2008/layout/HorizontalMultiLevelHierarchy"/>
    <dgm:cxn modelId="{2073A5ED-22DB-43B1-B6CC-6E29059EF68A}" type="presOf" srcId="{B46391C2-6317-44E4-B73E-19B1B407D163}" destId="{2F3AF005-F61A-4A7D-9762-42186EDCAF36}" srcOrd="0" destOrd="0" presId="urn:microsoft.com/office/officeart/2008/layout/HorizontalMultiLevelHierarchy"/>
    <dgm:cxn modelId="{A6B00351-CE4C-4362-B934-CC6C28383001}" type="presParOf" srcId="{5B1E3C7C-560E-4B80-BC39-9FD82CD51994}" destId="{4529CBFB-9B68-4D11-967E-7773137B33C5}" srcOrd="0" destOrd="0" presId="urn:microsoft.com/office/officeart/2008/layout/HorizontalMultiLevelHierarchy"/>
    <dgm:cxn modelId="{964A3779-AA05-4F1D-8BB1-AE37F64F4761}" type="presParOf" srcId="{4529CBFB-9B68-4D11-967E-7773137B33C5}" destId="{2F3AF005-F61A-4A7D-9762-42186EDCAF36}" srcOrd="0" destOrd="0" presId="urn:microsoft.com/office/officeart/2008/layout/HorizontalMultiLevelHierarchy"/>
    <dgm:cxn modelId="{85B48717-D0F0-4DF6-A5C5-06405BEC5EC6}" type="presParOf" srcId="{4529CBFB-9B68-4D11-967E-7773137B33C5}" destId="{89EC8801-FBFD-4618-AC06-B1F577DA8541}" srcOrd="1" destOrd="0" presId="urn:microsoft.com/office/officeart/2008/layout/HorizontalMultiLevelHierarchy"/>
    <dgm:cxn modelId="{31C7BAE5-1BE4-4F72-814C-15337EB3FA4D}" type="presParOf" srcId="{89EC8801-FBFD-4618-AC06-B1F577DA8541}" destId="{53B66DE6-C8D1-4DE1-80DA-EA5552BADE3F}" srcOrd="0" destOrd="0" presId="urn:microsoft.com/office/officeart/2008/layout/HorizontalMultiLevelHierarchy"/>
    <dgm:cxn modelId="{C7175371-90AC-40A7-B775-1464D1491C49}" type="presParOf" srcId="{53B66DE6-C8D1-4DE1-80DA-EA5552BADE3F}" destId="{FA9A19D6-15FC-4DB1-9B28-72175EE2579E}" srcOrd="0" destOrd="0" presId="urn:microsoft.com/office/officeart/2008/layout/HorizontalMultiLevelHierarchy"/>
    <dgm:cxn modelId="{F52C8AF1-BE10-4AD3-89A7-35915465A373}" type="presParOf" srcId="{89EC8801-FBFD-4618-AC06-B1F577DA8541}" destId="{577DDCF8-6003-4B5D-B39E-E7BFE06506CD}" srcOrd="1" destOrd="0" presId="urn:microsoft.com/office/officeart/2008/layout/HorizontalMultiLevelHierarchy"/>
    <dgm:cxn modelId="{1834B6E2-B0D6-4B75-8B30-79CCF7FB41D2}" type="presParOf" srcId="{577DDCF8-6003-4B5D-B39E-E7BFE06506CD}" destId="{9A90A7ED-0BF8-4EAA-8ED4-BC230967907D}" srcOrd="0" destOrd="0" presId="urn:microsoft.com/office/officeart/2008/layout/HorizontalMultiLevelHierarchy"/>
    <dgm:cxn modelId="{3E4A0C74-F9B1-474D-9685-C72BDBFC637F}" type="presParOf" srcId="{577DDCF8-6003-4B5D-B39E-E7BFE06506CD}" destId="{A7B6A66D-AA81-48A6-912C-E9A67FB64954}" srcOrd="1" destOrd="0" presId="urn:microsoft.com/office/officeart/2008/layout/HorizontalMultiLevelHierarchy"/>
    <dgm:cxn modelId="{F686E2B5-3556-42C3-8B24-9CE83ACD1CF4}" type="presParOf" srcId="{89EC8801-FBFD-4618-AC06-B1F577DA8541}" destId="{906D3472-0A6D-49DE-AD97-612EB16B60F6}" srcOrd="2" destOrd="0" presId="urn:microsoft.com/office/officeart/2008/layout/HorizontalMultiLevelHierarchy"/>
    <dgm:cxn modelId="{7D04A77C-D36C-41B4-BD27-98CC224DF078}" type="presParOf" srcId="{906D3472-0A6D-49DE-AD97-612EB16B60F6}" destId="{5F78C240-0A68-4DAC-A9E6-899A86205A94}" srcOrd="0" destOrd="0" presId="urn:microsoft.com/office/officeart/2008/layout/HorizontalMultiLevelHierarchy"/>
    <dgm:cxn modelId="{4101A1B2-48E2-41BC-881D-E9010B345878}" type="presParOf" srcId="{89EC8801-FBFD-4618-AC06-B1F577DA8541}" destId="{F32F297C-8C57-44C3-8FBE-E7A916562369}" srcOrd="3" destOrd="0" presId="urn:microsoft.com/office/officeart/2008/layout/HorizontalMultiLevelHierarchy"/>
    <dgm:cxn modelId="{27CEBD4A-BB2B-4815-B24D-06D461B8FF49}" type="presParOf" srcId="{F32F297C-8C57-44C3-8FBE-E7A916562369}" destId="{512D2C22-38EF-4CC6-8C4B-BB7B21CED777}" srcOrd="0" destOrd="0" presId="urn:microsoft.com/office/officeart/2008/layout/HorizontalMultiLevelHierarchy"/>
    <dgm:cxn modelId="{9690769B-717B-4B55-A734-C816384BBCA2}" type="presParOf" srcId="{F32F297C-8C57-44C3-8FBE-E7A916562369}" destId="{2509581F-D85E-497C-A43F-298E644FB83F}" srcOrd="1" destOrd="0" presId="urn:microsoft.com/office/officeart/2008/layout/HorizontalMultiLevelHierarchy"/>
    <dgm:cxn modelId="{316F85E3-F755-45D2-AC89-C257F87F8AEF}" type="presParOf" srcId="{89EC8801-FBFD-4618-AC06-B1F577DA8541}" destId="{2FEE1DCD-5DBC-423B-98B8-F81ABA426E2D}" srcOrd="4" destOrd="0" presId="urn:microsoft.com/office/officeart/2008/layout/HorizontalMultiLevelHierarchy"/>
    <dgm:cxn modelId="{8FEC1CCF-3ACF-4AFC-8558-ECF4FD6F23D0}" type="presParOf" srcId="{2FEE1DCD-5DBC-423B-98B8-F81ABA426E2D}" destId="{8CDFA08D-3CB2-44AB-9A40-8EA2C06D4B88}" srcOrd="0" destOrd="0" presId="urn:microsoft.com/office/officeart/2008/layout/HorizontalMultiLevelHierarchy"/>
    <dgm:cxn modelId="{E6184F76-2731-4B9E-AE3A-FC14018BA67D}" type="presParOf" srcId="{89EC8801-FBFD-4618-AC06-B1F577DA8541}" destId="{BDF65F0D-A6F1-4E33-A03F-4CC13BB77A1F}" srcOrd="5" destOrd="0" presId="urn:microsoft.com/office/officeart/2008/layout/HorizontalMultiLevelHierarchy"/>
    <dgm:cxn modelId="{6F85E13B-341E-4CCD-B5EC-8B49F0054700}" type="presParOf" srcId="{BDF65F0D-A6F1-4E33-A03F-4CC13BB77A1F}" destId="{0A68A838-E316-4D93-8642-8D99C8969774}" srcOrd="0" destOrd="0" presId="urn:microsoft.com/office/officeart/2008/layout/HorizontalMultiLevelHierarchy"/>
    <dgm:cxn modelId="{509E1939-F60B-473A-ABDC-39B9B5B2EB98}" type="presParOf" srcId="{BDF65F0D-A6F1-4E33-A03F-4CC13BB77A1F}" destId="{DFA5B5A0-8879-4721-8520-0D670D3FCC3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FDF895-B9C8-4667-9604-1F4B9086545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23827D8-2756-4B33-8777-628F844CC2D3}">
      <dgm:prSet phldrT="[Tekst]" custT="1"/>
      <dgm:spPr/>
      <dgm:t>
        <a:bodyPr/>
        <a:lstStyle/>
        <a:p>
          <a:pPr algn="ctr"/>
          <a:r>
            <a:rPr lang="en-US" sz="1800" dirty="0">
              <a:latin typeface="+mj-lt"/>
            </a:rPr>
            <a:t>marriage between patricians and plebeians</a:t>
          </a:r>
          <a:endParaRPr lang="pl-PL" sz="1800" dirty="0">
            <a:latin typeface="+mj-lt"/>
          </a:endParaRPr>
        </a:p>
      </dgm:t>
    </dgm:pt>
    <dgm:pt modelId="{640CDA4F-D683-4CAA-BB51-A3A4881F139B}" type="parTrans" cxnId="{D2D08082-02B3-4389-BDFC-BC013CD7CBEF}">
      <dgm:prSet/>
      <dgm:spPr/>
      <dgm:t>
        <a:bodyPr/>
        <a:lstStyle/>
        <a:p>
          <a:endParaRPr lang="pl-PL"/>
        </a:p>
      </dgm:t>
    </dgm:pt>
    <dgm:pt modelId="{B8F77AC1-0FE4-4CDC-949F-5B9B230AE6A2}" type="sibTrans" cxnId="{D2D08082-02B3-4389-BDFC-BC013CD7CBEF}">
      <dgm:prSet/>
      <dgm:spPr/>
      <dgm:t>
        <a:bodyPr/>
        <a:lstStyle/>
        <a:p>
          <a:endParaRPr lang="pl-PL"/>
        </a:p>
      </dgm:t>
    </dgm:pt>
    <dgm:pt modelId="{32E1710C-8579-480A-BCFD-E460582EF031}">
      <dgm:prSet phldrT="[Tekst]" custT="1"/>
      <dgm:spPr/>
      <dgm:t>
        <a:bodyPr/>
        <a:lstStyle/>
        <a:p>
          <a:pPr algn="ctr"/>
          <a:r>
            <a:rPr lang="en-US" sz="1700" dirty="0">
              <a:latin typeface="+mj-lt"/>
            </a:rPr>
            <a:t>marriages of Roman officials in the provinces with female inhabitants of those provinces</a:t>
          </a:r>
          <a:endParaRPr lang="pl-PL" sz="1700" dirty="0">
            <a:latin typeface="+mj-lt"/>
          </a:endParaRPr>
        </a:p>
      </dgm:t>
    </dgm:pt>
    <dgm:pt modelId="{AA437AB3-9697-4951-BF88-5CC360F5DE0C}" type="parTrans" cxnId="{33C88DEE-D72F-4614-96D7-40FDBF7F8B78}">
      <dgm:prSet/>
      <dgm:spPr/>
      <dgm:t>
        <a:bodyPr/>
        <a:lstStyle/>
        <a:p>
          <a:endParaRPr lang="pl-PL"/>
        </a:p>
      </dgm:t>
    </dgm:pt>
    <dgm:pt modelId="{C740CE54-4019-4D37-84F1-A2CF0AAB935D}" type="sibTrans" cxnId="{33C88DEE-D72F-4614-96D7-40FDBF7F8B78}">
      <dgm:prSet/>
      <dgm:spPr/>
      <dgm:t>
        <a:bodyPr/>
        <a:lstStyle/>
        <a:p>
          <a:endParaRPr lang="pl-PL"/>
        </a:p>
      </dgm:t>
    </dgm:pt>
    <dgm:pt modelId="{8C871096-60E2-46D3-A662-921BEBA240F5}">
      <dgm:prSet phldrT="[Tekst]" custT="1"/>
      <dgm:spPr/>
      <dgm:t>
        <a:bodyPr/>
        <a:lstStyle/>
        <a:p>
          <a:pPr algn="ctr"/>
          <a:r>
            <a:rPr lang="en-US" sz="1800" dirty="0">
              <a:latin typeface="+mj-lt"/>
            </a:rPr>
            <a:t>consanguinity resulting from adoption and affinity</a:t>
          </a:r>
          <a:endParaRPr lang="pl-PL" sz="1800" dirty="0">
            <a:latin typeface="+mj-lt"/>
          </a:endParaRPr>
        </a:p>
      </dgm:t>
    </dgm:pt>
    <dgm:pt modelId="{DE4FC031-649C-4C8A-AEE4-9BD78E843BC5}" type="parTrans" cxnId="{99DC6FA6-73FB-4DB1-BB0F-3FB58178C7EB}">
      <dgm:prSet/>
      <dgm:spPr/>
      <dgm:t>
        <a:bodyPr/>
        <a:lstStyle/>
        <a:p>
          <a:endParaRPr lang="pl-PL"/>
        </a:p>
      </dgm:t>
    </dgm:pt>
    <dgm:pt modelId="{3334EDCC-44D8-4C3E-B853-E0895173D88D}" type="sibTrans" cxnId="{99DC6FA6-73FB-4DB1-BB0F-3FB58178C7EB}">
      <dgm:prSet/>
      <dgm:spPr/>
      <dgm:t>
        <a:bodyPr/>
        <a:lstStyle/>
        <a:p>
          <a:endParaRPr lang="pl-PL"/>
        </a:p>
      </dgm:t>
    </dgm:pt>
    <dgm:pt modelId="{F080DA87-5B74-4C45-91EA-17E16BFD5264}" type="pres">
      <dgm:prSet presAssocID="{88FDF895-B9C8-4667-9604-1F4B90865453}" presName="linear" presStyleCnt="0">
        <dgm:presLayoutVars>
          <dgm:dir/>
          <dgm:animLvl val="lvl"/>
          <dgm:resizeHandles val="exact"/>
        </dgm:presLayoutVars>
      </dgm:prSet>
      <dgm:spPr/>
    </dgm:pt>
    <dgm:pt modelId="{8FFAB5F7-8515-4E91-B5AC-30429DD7F150}" type="pres">
      <dgm:prSet presAssocID="{723827D8-2756-4B33-8777-628F844CC2D3}" presName="parentLin" presStyleCnt="0"/>
      <dgm:spPr/>
    </dgm:pt>
    <dgm:pt modelId="{B8769F87-0E89-4A47-AC1B-3140B990D9E5}" type="pres">
      <dgm:prSet presAssocID="{723827D8-2756-4B33-8777-628F844CC2D3}" presName="parentLeftMargin" presStyleLbl="node1" presStyleIdx="0" presStyleCnt="3"/>
      <dgm:spPr/>
    </dgm:pt>
    <dgm:pt modelId="{9EB8AC4E-6FF8-4676-AB30-AEE8A1C1FC85}" type="pres">
      <dgm:prSet presAssocID="{723827D8-2756-4B33-8777-628F844CC2D3}" presName="parentText" presStyleLbl="node1" presStyleIdx="0" presStyleCnt="3" custLinFactNeighborX="-100000" custLinFactNeighborY="12647">
        <dgm:presLayoutVars>
          <dgm:chMax val="0"/>
          <dgm:bulletEnabled val="1"/>
        </dgm:presLayoutVars>
      </dgm:prSet>
      <dgm:spPr/>
    </dgm:pt>
    <dgm:pt modelId="{97386315-47C8-4A93-A8E9-76C6C8E582AB}" type="pres">
      <dgm:prSet presAssocID="{723827D8-2756-4B33-8777-628F844CC2D3}" presName="negativeSpace" presStyleCnt="0"/>
      <dgm:spPr/>
    </dgm:pt>
    <dgm:pt modelId="{38CBD510-F142-4EC0-A021-DE7B59C0E1A0}" type="pres">
      <dgm:prSet presAssocID="{723827D8-2756-4B33-8777-628F844CC2D3}" presName="childText" presStyleLbl="conFgAcc1" presStyleIdx="0" presStyleCnt="3" custScaleX="81300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  <a:ln>
          <a:noFill/>
        </a:ln>
      </dgm:spPr>
    </dgm:pt>
    <dgm:pt modelId="{18336639-C7CD-4991-9C3D-3A3FA4A7BB6B}" type="pres">
      <dgm:prSet presAssocID="{B8F77AC1-0FE4-4CDC-949F-5B9B230AE6A2}" presName="spaceBetweenRectangles" presStyleCnt="0"/>
      <dgm:spPr/>
    </dgm:pt>
    <dgm:pt modelId="{DE337C2B-5F52-4652-8DCC-1D056BD99D70}" type="pres">
      <dgm:prSet presAssocID="{32E1710C-8579-480A-BCFD-E460582EF031}" presName="parentLin" presStyleCnt="0"/>
      <dgm:spPr/>
    </dgm:pt>
    <dgm:pt modelId="{4D8B8A92-783F-41F9-93B5-9A247C017E1D}" type="pres">
      <dgm:prSet presAssocID="{32E1710C-8579-480A-BCFD-E460582EF031}" presName="parentLeftMargin" presStyleLbl="node1" presStyleIdx="0" presStyleCnt="3"/>
      <dgm:spPr/>
    </dgm:pt>
    <dgm:pt modelId="{F1E29C2D-B0E2-43EE-AA1A-E0C3120D22B1}" type="pres">
      <dgm:prSet presAssocID="{32E1710C-8579-480A-BCFD-E460582EF031}" presName="parentText" presStyleLbl="node1" presStyleIdx="1" presStyleCnt="3" custLinFactX="-3364" custLinFactNeighborX="-100000" custLinFactNeighborY="16501">
        <dgm:presLayoutVars>
          <dgm:chMax val="0"/>
          <dgm:bulletEnabled val="1"/>
        </dgm:presLayoutVars>
      </dgm:prSet>
      <dgm:spPr/>
    </dgm:pt>
    <dgm:pt modelId="{0BEAA91D-71FD-4E07-BE1A-A088D49A213C}" type="pres">
      <dgm:prSet presAssocID="{32E1710C-8579-480A-BCFD-E460582EF031}" presName="negativeSpace" presStyleCnt="0"/>
      <dgm:spPr/>
    </dgm:pt>
    <dgm:pt modelId="{0D1A6A85-7337-461D-837B-0A0898DA52B7}" type="pres">
      <dgm:prSet presAssocID="{32E1710C-8579-480A-BCFD-E460582EF031}" presName="childText" presStyleLbl="conFgAcc1" presStyleIdx="1" presStyleCnt="3" custScaleX="81300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  <a:ln>
          <a:noFill/>
        </a:ln>
      </dgm:spPr>
    </dgm:pt>
    <dgm:pt modelId="{92BE0584-3AB5-4F73-8D88-FD7EEDB98BAD}" type="pres">
      <dgm:prSet presAssocID="{C740CE54-4019-4D37-84F1-A2CF0AAB935D}" presName="spaceBetweenRectangles" presStyleCnt="0"/>
      <dgm:spPr/>
    </dgm:pt>
    <dgm:pt modelId="{9237FBF8-A657-4547-B83B-4B1CE0E7C783}" type="pres">
      <dgm:prSet presAssocID="{8C871096-60E2-46D3-A662-921BEBA240F5}" presName="parentLin" presStyleCnt="0"/>
      <dgm:spPr/>
    </dgm:pt>
    <dgm:pt modelId="{86FE85E4-B364-4116-B8A4-A18787EAFF40}" type="pres">
      <dgm:prSet presAssocID="{8C871096-60E2-46D3-A662-921BEBA240F5}" presName="parentLeftMargin" presStyleLbl="node1" presStyleIdx="1" presStyleCnt="3"/>
      <dgm:spPr/>
    </dgm:pt>
    <dgm:pt modelId="{4411AF06-B384-446D-A35C-658127195142}" type="pres">
      <dgm:prSet presAssocID="{8C871096-60E2-46D3-A662-921BEBA240F5}" presName="parentText" presStyleLbl="node1" presStyleIdx="2" presStyleCnt="3" custLinFactNeighborX="-100000" custLinFactNeighborY="17209">
        <dgm:presLayoutVars>
          <dgm:chMax val="0"/>
          <dgm:bulletEnabled val="1"/>
        </dgm:presLayoutVars>
      </dgm:prSet>
      <dgm:spPr/>
    </dgm:pt>
    <dgm:pt modelId="{AB0FC3BA-5EC6-43DE-A5C7-DED1198C0816}" type="pres">
      <dgm:prSet presAssocID="{8C871096-60E2-46D3-A662-921BEBA240F5}" presName="negativeSpace" presStyleCnt="0"/>
      <dgm:spPr/>
    </dgm:pt>
    <dgm:pt modelId="{22AA4195-34AF-459A-AD13-D7F3C0CF8F47}" type="pres">
      <dgm:prSet presAssocID="{8C871096-60E2-46D3-A662-921BEBA240F5}" presName="childText" presStyleLbl="conFgAcc1" presStyleIdx="2" presStyleCnt="3" custScaleX="81300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  <a:ln>
          <a:noFill/>
        </a:ln>
      </dgm:spPr>
    </dgm:pt>
  </dgm:ptLst>
  <dgm:cxnLst>
    <dgm:cxn modelId="{4B9CF423-5CEA-4C3D-9E35-D4B2EF9D4AAF}" type="presOf" srcId="{32E1710C-8579-480A-BCFD-E460582EF031}" destId="{4D8B8A92-783F-41F9-93B5-9A247C017E1D}" srcOrd="0" destOrd="0" presId="urn:microsoft.com/office/officeart/2005/8/layout/list1"/>
    <dgm:cxn modelId="{C58A0D31-3AA4-4DDE-A2D1-10DB4FC3296F}" type="presOf" srcId="{32E1710C-8579-480A-BCFD-E460582EF031}" destId="{F1E29C2D-B0E2-43EE-AA1A-E0C3120D22B1}" srcOrd="1" destOrd="0" presId="urn:microsoft.com/office/officeart/2005/8/layout/list1"/>
    <dgm:cxn modelId="{4EE2FE63-398F-4340-AB93-07CFFA7606FA}" type="presOf" srcId="{723827D8-2756-4B33-8777-628F844CC2D3}" destId="{B8769F87-0E89-4A47-AC1B-3140B990D9E5}" srcOrd="0" destOrd="0" presId="urn:microsoft.com/office/officeart/2005/8/layout/list1"/>
    <dgm:cxn modelId="{A6E8D94C-84E9-493F-8B43-E92225C6B1C6}" type="presOf" srcId="{8C871096-60E2-46D3-A662-921BEBA240F5}" destId="{4411AF06-B384-446D-A35C-658127195142}" srcOrd="1" destOrd="0" presId="urn:microsoft.com/office/officeart/2005/8/layout/list1"/>
    <dgm:cxn modelId="{D2D08082-02B3-4389-BDFC-BC013CD7CBEF}" srcId="{88FDF895-B9C8-4667-9604-1F4B90865453}" destId="{723827D8-2756-4B33-8777-628F844CC2D3}" srcOrd="0" destOrd="0" parTransId="{640CDA4F-D683-4CAA-BB51-A3A4881F139B}" sibTransId="{B8F77AC1-0FE4-4CDC-949F-5B9B230AE6A2}"/>
    <dgm:cxn modelId="{517BE885-6650-425C-B2D3-1557C67463F1}" type="presOf" srcId="{723827D8-2756-4B33-8777-628F844CC2D3}" destId="{9EB8AC4E-6FF8-4676-AB30-AEE8A1C1FC85}" srcOrd="1" destOrd="0" presId="urn:microsoft.com/office/officeart/2005/8/layout/list1"/>
    <dgm:cxn modelId="{48AC638A-D80B-4CC1-928C-DB857F8516BA}" type="presOf" srcId="{8C871096-60E2-46D3-A662-921BEBA240F5}" destId="{86FE85E4-B364-4116-B8A4-A18787EAFF40}" srcOrd="0" destOrd="0" presId="urn:microsoft.com/office/officeart/2005/8/layout/list1"/>
    <dgm:cxn modelId="{77ABEB8D-1EE7-4EF7-9975-509B0F6E17D0}" type="presOf" srcId="{88FDF895-B9C8-4667-9604-1F4B90865453}" destId="{F080DA87-5B74-4C45-91EA-17E16BFD5264}" srcOrd="0" destOrd="0" presId="urn:microsoft.com/office/officeart/2005/8/layout/list1"/>
    <dgm:cxn modelId="{99DC6FA6-73FB-4DB1-BB0F-3FB58178C7EB}" srcId="{88FDF895-B9C8-4667-9604-1F4B90865453}" destId="{8C871096-60E2-46D3-A662-921BEBA240F5}" srcOrd="2" destOrd="0" parTransId="{DE4FC031-649C-4C8A-AEE4-9BD78E843BC5}" sibTransId="{3334EDCC-44D8-4C3E-B853-E0895173D88D}"/>
    <dgm:cxn modelId="{33C88DEE-D72F-4614-96D7-40FDBF7F8B78}" srcId="{88FDF895-B9C8-4667-9604-1F4B90865453}" destId="{32E1710C-8579-480A-BCFD-E460582EF031}" srcOrd="1" destOrd="0" parTransId="{AA437AB3-9697-4951-BF88-5CC360F5DE0C}" sibTransId="{C740CE54-4019-4D37-84F1-A2CF0AAB935D}"/>
    <dgm:cxn modelId="{24F42C76-D8D6-48E7-BA93-AAA68B14C7DC}" type="presParOf" srcId="{F080DA87-5B74-4C45-91EA-17E16BFD5264}" destId="{8FFAB5F7-8515-4E91-B5AC-30429DD7F150}" srcOrd="0" destOrd="0" presId="urn:microsoft.com/office/officeart/2005/8/layout/list1"/>
    <dgm:cxn modelId="{E3E35F81-AA82-4887-A9FC-FFC751855319}" type="presParOf" srcId="{8FFAB5F7-8515-4E91-B5AC-30429DD7F150}" destId="{B8769F87-0E89-4A47-AC1B-3140B990D9E5}" srcOrd="0" destOrd="0" presId="urn:microsoft.com/office/officeart/2005/8/layout/list1"/>
    <dgm:cxn modelId="{38393A78-E75A-4A6C-97A0-BDD8BC17FBEC}" type="presParOf" srcId="{8FFAB5F7-8515-4E91-B5AC-30429DD7F150}" destId="{9EB8AC4E-6FF8-4676-AB30-AEE8A1C1FC85}" srcOrd="1" destOrd="0" presId="urn:microsoft.com/office/officeart/2005/8/layout/list1"/>
    <dgm:cxn modelId="{E21DD720-AD33-4A0B-8DC9-9B3E74FF9A1D}" type="presParOf" srcId="{F080DA87-5B74-4C45-91EA-17E16BFD5264}" destId="{97386315-47C8-4A93-A8E9-76C6C8E582AB}" srcOrd="1" destOrd="0" presId="urn:microsoft.com/office/officeart/2005/8/layout/list1"/>
    <dgm:cxn modelId="{0DE8706E-B3C6-4C29-9A35-6D441DA2CCE6}" type="presParOf" srcId="{F080DA87-5B74-4C45-91EA-17E16BFD5264}" destId="{38CBD510-F142-4EC0-A021-DE7B59C0E1A0}" srcOrd="2" destOrd="0" presId="urn:microsoft.com/office/officeart/2005/8/layout/list1"/>
    <dgm:cxn modelId="{3646EF9E-6B8E-410A-99CC-F39EE4C6ED37}" type="presParOf" srcId="{F080DA87-5B74-4C45-91EA-17E16BFD5264}" destId="{18336639-C7CD-4991-9C3D-3A3FA4A7BB6B}" srcOrd="3" destOrd="0" presId="urn:microsoft.com/office/officeart/2005/8/layout/list1"/>
    <dgm:cxn modelId="{4D4BEE1B-96A2-4ACD-82EB-B154BABF6442}" type="presParOf" srcId="{F080DA87-5B74-4C45-91EA-17E16BFD5264}" destId="{DE337C2B-5F52-4652-8DCC-1D056BD99D70}" srcOrd="4" destOrd="0" presId="urn:microsoft.com/office/officeart/2005/8/layout/list1"/>
    <dgm:cxn modelId="{13788F25-2400-4E1E-97A4-3E9F95DDAFFC}" type="presParOf" srcId="{DE337C2B-5F52-4652-8DCC-1D056BD99D70}" destId="{4D8B8A92-783F-41F9-93B5-9A247C017E1D}" srcOrd="0" destOrd="0" presId="urn:microsoft.com/office/officeart/2005/8/layout/list1"/>
    <dgm:cxn modelId="{B7BA925E-5E8B-4E08-944A-28C1AF24951A}" type="presParOf" srcId="{DE337C2B-5F52-4652-8DCC-1D056BD99D70}" destId="{F1E29C2D-B0E2-43EE-AA1A-E0C3120D22B1}" srcOrd="1" destOrd="0" presId="urn:microsoft.com/office/officeart/2005/8/layout/list1"/>
    <dgm:cxn modelId="{36906C25-24DA-487F-BC7C-D6C70EAA951F}" type="presParOf" srcId="{F080DA87-5B74-4C45-91EA-17E16BFD5264}" destId="{0BEAA91D-71FD-4E07-BE1A-A088D49A213C}" srcOrd="5" destOrd="0" presId="urn:microsoft.com/office/officeart/2005/8/layout/list1"/>
    <dgm:cxn modelId="{271AEF37-99FB-4B0D-9494-3A387F3B37E8}" type="presParOf" srcId="{F080DA87-5B74-4C45-91EA-17E16BFD5264}" destId="{0D1A6A85-7337-461D-837B-0A0898DA52B7}" srcOrd="6" destOrd="0" presId="urn:microsoft.com/office/officeart/2005/8/layout/list1"/>
    <dgm:cxn modelId="{7C057B65-6417-4E67-9D4D-1D1DE9CB5755}" type="presParOf" srcId="{F080DA87-5B74-4C45-91EA-17E16BFD5264}" destId="{92BE0584-3AB5-4F73-8D88-FD7EEDB98BAD}" srcOrd="7" destOrd="0" presId="urn:microsoft.com/office/officeart/2005/8/layout/list1"/>
    <dgm:cxn modelId="{37EDBFAC-E643-4CB2-BBF9-A9EAF3281B11}" type="presParOf" srcId="{F080DA87-5B74-4C45-91EA-17E16BFD5264}" destId="{9237FBF8-A657-4547-B83B-4B1CE0E7C783}" srcOrd="8" destOrd="0" presId="urn:microsoft.com/office/officeart/2005/8/layout/list1"/>
    <dgm:cxn modelId="{07B2B41F-0489-4650-9FA5-41537099E643}" type="presParOf" srcId="{9237FBF8-A657-4547-B83B-4B1CE0E7C783}" destId="{86FE85E4-B364-4116-B8A4-A18787EAFF40}" srcOrd="0" destOrd="0" presId="urn:microsoft.com/office/officeart/2005/8/layout/list1"/>
    <dgm:cxn modelId="{00B36466-7924-40B1-9A4A-B0E957D3ABD6}" type="presParOf" srcId="{9237FBF8-A657-4547-B83B-4B1CE0E7C783}" destId="{4411AF06-B384-446D-A35C-658127195142}" srcOrd="1" destOrd="0" presId="urn:microsoft.com/office/officeart/2005/8/layout/list1"/>
    <dgm:cxn modelId="{6D5F8C5B-D3ED-4356-A6EB-5EEC43E88572}" type="presParOf" srcId="{F080DA87-5B74-4C45-91EA-17E16BFD5264}" destId="{AB0FC3BA-5EC6-43DE-A5C7-DED1198C0816}" srcOrd="9" destOrd="0" presId="urn:microsoft.com/office/officeart/2005/8/layout/list1"/>
    <dgm:cxn modelId="{64069BF2-D42A-46C7-A695-E538F3649D29}" type="presParOf" srcId="{F080DA87-5B74-4C45-91EA-17E16BFD5264}" destId="{22AA4195-34AF-459A-AD13-D7F3C0CF8F4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FDF895-B9C8-4667-9604-1F4B9086545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23827D8-2756-4B33-8777-628F844CC2D3}">
      <dgm:prSet phldrT="[Tekst]" custT="1"/>
      <dgm:spPr/>
      <dgm:t>
        <a:bodyPr/>
        <a:lstStyle/>
        <a:p>
          <a:pPr algn="ctr"/>
          <a:r>
            <a:rPr lang="en-US" sz="1800" dirty="0">
              <a:latin typeface="+mj-lt"/>
            </a:rPr>
            <a:t>marriages between </a:t>
          </a:r>
          <a:r>
            <a:rPr lang="en-US" sz="1800" b="1" dirty="0" err="1">
              <a:latin typeface="+mj-lt"/>
            </a:rPr>
            <a:t>freeborns</a:t>
          </a:r>
          <a:r>
            <a:rPr lang="en-US" sz="1800" dirty="0">
              <a:latin typeface="+mj-lt"/>
            </a:rPr>
            <a:t> and </a:t>
          </a:r>
          <a:r>
            <a:rPr lang="en-US" sz="1800" b="1" dirty="0">
              <a:latin typeface="+mj-lt"/>
            </a:rPr>
            <a:t>freedmen</a:t>
          </a:r>
          <a:endParaRPr lang="pl-PL" sz="1800" b="1" dirty="0">
            <a:latin typeface="+mj-lt"/>
          </a:endParaRPr>
        </a:p>
      </dgm:t>
    </dgm:pt>
    <dgm:pt modelId="{640CDA4F-D683-4CAA-BB51-A3A4881F139B}" type="parTrans" cxnId="{D2D08082-02B3-4389-BDFC-BC013CD7CBEF}">
      <dgm:prSet/>
      <dgm:spPr/>
      <dgm:t>
        <a:bodyPr/>
        <a:lstStyle/>
        <a:p>
          <a:endParaRPr lang="pl-PL"/>
        </a:p>
      </dgm:t>
    </dgm:pt>
    <dgm:pt modelId="{B8F77AC1-0FE4-4CDC-949F-5B9B230AE6A2}" type="sibTrans" cxnId="{D2D08082-02B3-4389-BDFC-BC013CD7CBEF}">
      <dgm:prSet/>
      <dgm:spPr/>
      <dgm:t>
        <a:bodyPr/>
        <a:lstStyle/>
        <a:p>
          <a:endParaRPr lang="pl-PL"/>
        </a:p>
      </dgm:t>
    </dgm:pt>
    <dgm:pt modelId="{32E1710C-8579-480A-BCFD-E460582EF031}">
      <dgm:prSet phldrT="[Tekst]" custT="1"/>
      <dgm:spPr/>
      <dgm:t>
        <a:bodyPr/>
        <a:lstStyle/>
        <a:p>
          <a:pPr algn="ctr"/>
          <a:r>
            <a:rPr lang="en-US" sz="1800" dirty="0">
              <a:latin typeface="+mj-lt"/>
            </a:rPr>
            <a:t>marriages of soldiers during military service</a:t>
          </a:r>
          <a:endParaRPr lang="pl-PL" sz="1800" dirty="0">
            <a:latin typeface="+mj-lt"/>
          </a:endParaRPr>
        </a:p>
      </dgm:t>
    </dgm:pt>
    <dgm:pt modelId="{AA437AB3-9697-4951-BF88-5CC360F5DE0C}" type="parTrans" cxnId="{33C88DEE-D72F-4614-96D7-40FDBF7F8B78}">
      <dgm:prSet/>
      <dgm:spPr/>
      <dgm:t>
        <a:bodyPr/>
        <a:lstStyle/>
        <a:p>
          <a:endParaRPr lang="pl-PL"/>
        </a:p>
      </dgm:t>
    </dgm:pt>
    <dgm:pt modelId="{C740CE54-4019-4D37-84F1-A2CF0AAB935D}" type="sibTrans" cxnId="{33C88DEE-D72F-4614-96D7-40FDBF7F8B78}">
      <dgm:prSet/>
      <dgm:spPr/>
      <dgm:t>
        <a:bodyPr/>
        <a:lstStyle/>
        <a:p>
          <a:endParaRPr lang="pl-PL"/>
        </a:p>
      </dgm:t>
    </dgm:pt>
    <dgm:pt modelId="{8C871096-60E2-46D3-A662-921BEBA240F5}">
      <dgm:prSet phldrT="[Tekst]" custT="1"/>
      <dgm:spPr/>
      <dgm:t>
        <a:bodyPr/>
        <a:lstStyle/>
        <a:p>
          <a:pPr algn="ctr"/>
          <a:r>
            <a:rPr lang="en-US" sz="1800" dirty="0">
              <a:latin typeface="+mj-lt"/>
            </a:rPr>
            <a:t>under the emperor Diocletian, bigamy and polygamy became a crime</a:t>
          </a:r>
          <a:endParaRPr lang="pl-PL" sz="1800" dirty="0">
            <a:latin typeface="+mj-lt"/>
          </a:endParaRPr>
        </a:p>
      </dgm:t>
    </dgm:pt>
    <dgm:pt modelId="{DE4FC031-649C-4C8A-AEE4-9BD78E843BC5}" type="parTrans" cxnId="{99DC6FA6-73FB-4DB1-BB0F-3FB58178C7EB}">
      <dgm:prSet/>
      <dgm:spPr/>
      <dgm:t>
        <a:bodyPr/>
        <a:lstStyle/>
        <a:p>
          <a:endParaRPr lang="pl-PL"/>
        </a:p>
      </dgm:t>
    </dgm:pt>
    <dgm:pt modelId="{3334EDCC-44D8-4C3E-B853-E0895173D88D}" type="sibTrans" cxnId="{99DC6FA6-73FB-4DB1-BB0F-3FB58178C7EB}">
      <dgm:prSet/>
      <dgm:spPr/>
      <dgm:t>
        <a:bodyPr/>
        <a:lstStyle/>
        <a:p>
          <a:endParaRPr lang="pl-PL"/>
        </a:p>
      </dgm:t>
    </dgm:pt>
    <dgm:pt modelId="{F080DA87-5B74-4C45-91EA-17E16BFD5264}" type="pres">
      <dgm:prSet presAssocID="{88FDF895-B9C8-4667-9604-1F4B90865453}" presName="linear" presStyleCnt="0">
        <dgm:presLayoutVars>
          <dgm:dir/>
          <dgm:animLvl val="lvl"/>
          <dgm:resizeHandles val="exact"/>
        </dgm:presLayoutVars>
      </dgm:prSet>
      <dgm:spPr/>
    </dgm:pt>
    <dgm:pt modelId="{8FFAB5F7-8515-4E91-B5AC-30429DD7F150}" type="pres">
      <dgm:prSet presAssocID="{723827D8-2756-4B33-8777-628F844CC2D3}" presName="parentLin" presStyleCnt="0"/>
      <dgm:spPr/>
    </dgm:pt>
    <dgm:pt modelId="{B8769F87-0E89-4A47-AC1B-3140B990D9E5}" type="pres">
      <dgm:prSet presAssocID="{723827D8-2756-4B33-8777-628F844CC2D3}" presName="parentLeftMargin" presStyleLbl="node1" presStyleIdx="0" presStyleCnt="3"/>
      <dgm:spPr/>
    </dgm:pt>
    <dgm:pt modelId="{9EB8AC4E-6FF8-4676-AB30-AEE8A1C1FC85}" type="pres">
      <dgm:prSet presAssocID="{723827D8-2756-4B33-8777-628F844CC2D3}" presName="parentText" presStyleLbl="node1" presStyleIdx="0" presStyleCnt="3" custLinFactX="1830" custLinFactNeighborX="100000" custLinFactNeighborY="12647">
        <dgm:presLayoutVars>
          <dgm:chMax val="0"/>
          <dgm:bulletEnabled val="1"/>
        </dgm:presLayoutVars>
      </dgm:prSet>
      <dgm:spPr/>
    </dgm:pt>
    <dgm:pt modelId="{97386315-47C8-4A93-A8E9-76C6C8E582AB}" type="pres">
      <dgm:prSet presAssocID="{723827D8-2756-4B33-8777-628F844CC2D3}" presName="negativeSpace" presStyleCnt="0"/>
      <dgm:spPr/>
    </dgm:pt>
    <dgm:pt modelId="{38CBD510-F142-4EC0-A021-DE7B59C0E1A0}" type="pres">
      <dgm:prSet presAssocID="{723827D8-2756-4B33-8777-628F844CC2D3}" presName="childText" presStyleLbl="conFgAcc1" presStyleIdx="0" presStyleCnt="3" custScaleX="81300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  <a:ln>
          <a:noFill/>
        </a:ln>
      </dgm:spPr>
    </dgm:pt>
    <dgm:pt modelId="{18336639-C7CD-4991-9C3D-3A3FA4A7BB6B}" type="pres">
      <dgm:prSet presAssocID="{B8F77AC1-0FE4-4CDC-949F-5B9B230AE6A2}" presName="spaceBetweenRectangles" presStyleCnt="0"/>
      <dgm:spPr/>
    </dgm:pt>
    <dgm:pt modelId="{DE337C2B-5F52-4652-8DCC-1D056BD99D70}" type="pres">
      <dgm:prSet presAssocID="{32E1710C-8579-480A-BCFD-E460582EF031}" presName="parentLin" presStyleCnt="0"/>
      <dgm:spPr/>
    </dgm:pt>
    <dgm:pt modelId="{4D8B8A92-783F-41F9-93B5-9A247C017E1D}" type="pres">
      <dgm:prSet presAssocID="{32E1710C-8579-480A-BCFD-E460582EF031}" presName="parentLeftMargin" presStyleLbl="node1" presStyleIdx="0" presStyleCnt="3"/>
      <dgm:spPr/>
    </dgm:pt>
    <dgm:pt modelId="{F1E29C2D-B0E2-43EE-AA1A-E0C3120D22B1}" type="pres">
      <dgm:prSet presAssocID="{32E1710C-8579-480A-BCFD-E460582EF031}" presName="parentText" presStyleLbl="node1" presStyleIdx="1" presStyleCnt="3" custLinFactX="1830" custLinFactNeighborX="100000" custLinFactNeighborY="17683">
        <dgm:presLayoutVars>
          <dgm:chMax val="0"/>
          <dgm:bulletEnabled val="1"/>
        </dgm:presLayoutVars>
      </dgm:prSet>
      <dgm:spPr/>
    </dgm:pt>
    <dgm:pt modelId="{0BEAA91D-71FD-4E07-BE1A-A088D49A213C}" type="pres">
      <dgm:prSet presAssocID="{32E1710C-8579-480A-BCFD-E460582EF031}" presName="negativeSpace" presStyleCnt="0"/>
      <dgm:spPr/>
    </dgm:pt>
    <dgm:pt modelId="{0D1A6A85-7337-461D-837B-0A0898DA52B7}" type="pres">
      <dgm:prSet presAssocID="{32E1710C-8579-480A-BCFD-E460582EF031}" presName="childText" presStyleLbl="conFgAcc1" presStyleIdx="1" presStyleCnt="3" custScaleX="81300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  <a:ln>
          <a:noFill/>
        </a:ln>
      </dgm:spPr>
    </dgm:pt>
    <dgm:pt modelId="{92BE0584-3AB5-4F73-8D88-FD7EEDB98BAD}" type="pres">
      <dgm:prSet presAssocID="{C740CE54-4019-4D37-84F1-A2CF0AAB935D}" presName="spaceBetweenRectangles" presStyleCnt="0"/>
      <dgm:spPr/>
    </dgm:pt>
    <dgm:pt modelId="{9237FBF8-A657-4547-B83B-4B1CE0E7C783}" type="pres">
      <dgm:prSet presAssocID="{8C871096-60E2-46D3-A662-921BEBA240F5}" presName="parentLin" presStyleCnt="0"/>
      <dgm:spPr/>
    </dgm:pt>
    <dgm:pt modelId="{86FE85E4-B364-4116-B8A4-A18787EAFF40}" type="pres">
      <dgm:prSet presAssocID="{8C871096-60E2-46D3-A662-921BEBA240F5}" presName="parentLeftMargin" presStyleLbl="node1" presStyleIdx="1" presStyleCnt="3"/>
      <dgm:spPr/>
    </dgm:pt>
    <dgm:pt modelId="{4411AF06-B384-446D-A35C-658127195142}" type="pres">
      <dgm:prSet presAssocID="{8C871096-60E2-46D3-A662-921BEBA240F5}" presName="parentText" presStyleLbl="node1" presStyleIdx="2" presStyleCnt="3" custLinFactX="2650" custLinFactNeighborX="100000" custLinFactNeighborY="15488">
        <dgm:presLayoutVars>
          <dgm:chMax val="0"/>
          <dgm:bulletEnabled val="1"/>
        </dgm:presLayoutVars>
      </dgm:prSet>
      <dgm:spPr/>
    </dgm:pt>
    <dgm:pt modelId="{AB0FC3BA-5EC6-43DE-A5C7-DED1198C0816}" type="pres">
      <dgm:prSet presAssocID="{8C871096-60E2-46D3-A662-921BEBA240F5}" presName="negativeSpace" presStyleCnt="0"/>
      <dgm:spPr/>
    </dgm:pt>
    <dgm:pt modelId="{22AA4195-34AF-459A-AD13-D7F3C0CF8F47}" type="pres">
      <dgm:prSet presAssocID="{8C871096-60E2-46D3-A662-921BEBA240F5}" presName="childText" presStyleLbl="conFgAcc1" presStyleIdx="2" presStyleCnt="3" custScaleX="81277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  <a:ln>
          <a:noFill/>
        </a:ln>
      </dgm:spPr>
    </dgm:pt>
  </dgm:ptLst>
  <dgm:cxnLst>
    <dgm:cxn modelId="{4B9CF423-5CEA-4C3D-9E35-D4B2EF9D4AAF}" type="presOf" srcId="{32E1710C-8579-480A-BCFD-E460582EF031}" destId="{4D8B8A92-783F-41F9-93B5-9A247C017E1D}" srcOrd="0" destOrd="0" presId="urn:microsoft.com/office/officeart/2005/8/layout/list1"/>
    <dgm:cxn modelId="{C58A0D31-3AA4-4DDE-A2D1-10DB4FC3296F}" type="presOf" srcId="{32E1710C-8579-480A-BCFD-E460582EF031}" destId="{F1E29C2D-B0E2-43EE-AA1A-E0C3120D22B1}" srcOrd="1" destOrd="0" presId="urn:microsoft.com/office/officeart/2005/8/layout/list1"/>
    <dgm:cxn modelId="{4EE2FE63-398F-4340-AB93-07CFFA7606FA}" type="presOf" srcId="{723827D8-2756-4B33-8777-628F844CC2D3}" destId="{B8769F87-0E89-4A47-AC1B-3140B990D9E5}" srcOrd="0" destOrd="0" presId="urn:microsoft.com/office/officeart/2005/8/layout/list1"/>
    <dgm:cxn modelId="{A6E8D94C-84E9-493F-8B43-E92225C6B1C6}" type="presOf" srcId="{8C871096-60E2-46D3-A662-921BEBA240F5}" destId="{4411AF06-B384-446D-A35C-658127195142}" srcOrd="1" destOrd="0" presId="urn:microsoft.com/office/officeart/2005/8/layout/list1"/>
    <dgm:cxn modelId="{D2D08082-02B3-4389-BDFC-BC013CD7CBEF}" srcId="{88FDF895-B9C8-4667-9604-1F4B90865453}" destId="{723827D8-2756-4B33-8777-628F844CC2D3}" srcOrd="0" destOrd="0" parTransId="{640CDA4F-D683-4CAA-BB51-A3A4881F139B}" sibTransId="{B8F77AC1-0FE4-4CDC-949F-5B9B230AE6A2}"/>
    <dgm:cxn modelId="{517BE885-6650-425C-B2D3-1557C67463F1}" type="presOf" srcId="{723827D8-2756-4B33-8777-628F844CC2D3}" destId="{9EB8AC4E-6FF8-4676-AB30-AEE8A1C1FC85}" srcOrd="1" destOrd="0" presId="urn:microsoft.com/office/officeart/2005/8/layout/list1"/>
    <dgm:cxn modelId="{48AC638A-D80B-4CC1-928C-DB857F8516BA}" type="presOf" srcId="{8C871096-60E2-46D3-A662-921BEBA240F5}" destId="{86FE85E4-B364-4116-B8A4-A18787EAFF40}" srcOrd="0" destOrd="0" presId="urn:microsoft.com/office/officeart/2005/8/layout/list1"/>
    <dgm:cxn modelId="{77ABEB8D-1EE7-4EF7-9975-509B0F6E17D0}" type="presOf" srcId="{88FDF895-B9C8-4667-9604-1F4B90865453}" destId="{F080DA87-5B74-4C45-91EA-17E16BFD5264}" srcOrd="0" destOrd="0" presId="urn:microsoft.com/office/officeart/2005/8/layout/list1"/>
    <dgm:cxn modelId="{99DC6FA6-73FB-4DB1-BB0F-3FB58178C7EB}" srcId="{88FDF895-B9C8-4667-9604-1F4B90865453}" destId="{8C871096-60E2-46D3-A662-921BEBA240F5}" srcOrd="2" destOrd="0" parTransId="{DE4FC031-649C-4C8A-AEE4-9BD78E843BC5}" sibTransId="{3334EDCC-44D8-4C3E-B853-E0895173D88D}"/>
    <dgm:cxn modelId="{33C88DEE-D72F-4614-96D7-40FDBF7F8B78}" srcId="{88FDF895-B9C8-4667-9604-1F4B90865453}" destId="{32E1710C-8579-480A-BCFD-E460582EF031}" srcOrd="1" destOrd="0" parTransId="{AA437AB3-9697-4951-BF88-5CC360F5DE0C}" sibTransId="{C740CE54-4019-4D37-84F1-A2CF0AAB935D}"/>
    <dgm:cxn modelId="{24F42C76-D8D6-48E7-BA93-AAA68B14C7DC}" type="presParOf" srcId="{F080DA87-5B74-4C45-91EA-17E16BFD5264}" destId="{8FFAB5F7-8515-4E91-B5AC-30429DD7F150}" srcOrd="0" destOrd="0" presId="urn:microsoft.com/office/officeart/2005/8/layout/list1"/>
    <dgm:cxn modelId="{E3E35F81-AA82-4887-A9FC-FFC751855319}" type="presParOf" srcId="{8FFAB5F7-8515-4E91-B5AC-30429DD7F150}" destId="{B8769F87-0E89-4A47-AC1B-3140B990D9E5}" srcOrd="0" destOrd="0" presId="urn:microsoft.com/office/officeart/2005/8/layout/list1"/>
    <dgm:cxn modelId="{38393A78-E75A-4A6C-97A0-BDD8BC17FBEC}" type="presParOf" srcId="{8FFAB5F7-8515-4E91-B5AC-30429DD7F150}" destId="{9EB8AC4E-6FF8-4676-AB30-AEE8A1C1FC85}" srcOrd="1" destOrd="0" presId="urn:microsoft.com/office/officeart/2005/8/layout/list1"/>
    <dgm:cxn modelId="{E21DD720-AD33-4A0B-8DC9-9B3E74FF9A1D}" type="presParOf" srcId="{F080DA87-5B74-4C45-91EA-17E16BFD5264}" destId="{97386315-47C8-4A93-A8E9-76C6C8E582AB}" srcOrd="1" destOrd="0" presId="urn:microsoft.com/office/officeart/2005/8/layout/list1"/>
    <dgm:cxn modelId="{0DE8706E-B3C6-4C29-9A35-6D441DA2CCE6}" type="presParOf" srcId="{F080DA87-5B74-4C45-91EA-17E16BFD5264}" destId="{38CBD510-F142-4EC0-A021-DE7B59C0E1A0}" srcOrd="2" destOrd="0" presId="urn:microsoft.com/office/officeart/2005/8/layout/list1"/>
    <dgm:cxn modelId="{3646EF9E-6B8E-410A-99CC-F39EE4C6ED37}" type="presParOf" srcId="{F080DA87-5B74-4C45-91EA-17E16BFD5264}" destId="{18336639-C7CD-4991-9C3D-3A3FA4A7BB6B}" srcOrd="3" destOrd="0" presId="urn:microsoft.com/office/officeart/2005/8/layout/list1"/>
    <dgm:cxn modelId="{4D4BEE1B-96A2-4ACD-82EB-B154BABF6442}" type="presParOf" srcId="{F080DA87-5B74-4C45-91EA-17E16BFD5264}" destId="{DE337C2B-5F52-4652-8DCC-1D056BD99D70}" srcOrd="4" destOrd="0" presId="urn:microsoft.com/office/officeart/2005/8/layout/list1"/>
    <dgm:cxn modelId="{13788F25-2400-4E1E-97A4-3E9F95DDAFFC}" type="presParOf" srcId="{DE337C2B-5F52-4652-8DCC-1D056BD99D70}" destId="{4D8B8A92-783F-41F9-93B5-9A247C017E1D}" srcOrd="0" destOrd="0" presId="urn:microsoft.com/office/officeart/2005/8/layout/list1"/>
    <dgm:cxn modelId="{B7BA925E-5E8B-4E08-944A-28C1AF24951A}" type="presParOf" srcId="{DE337C2B-5F52-4652-8DCC-1D056BD99D70}" destId="{F1E29C2D-B0E2-43EE-AA1A-E0C3120D22B1}" srcOrd="1" destOrd="0" presId="urn:microsoft.com/office/officeart/2005/8/layout/list1"/>
    <dgm:cxn modelId="{36906C25-24DA-487F-BC7C-D6C70EAA951F}" type="presParOf" srcId="{F080DA87-5B74-4C45-91EA-17E16BFD5264}" destId="{0BEAA91D-71FD-4E07-BE1A-A088D49A213C}" srcOrd="5" destOrd="0" presId="urn:microsoft.com/office/officeart/2005/8/layout/list1"/>
    <dgm:cxn modelId="{271AEF37-99FB-4B0D-9494-3A387F3B37E8}" type="presParOf" srcId="{F080DA87-5B74-4C45-91EA-17E16BFD5264}" destId="{0D1A6A85-7337-461D-837B-0A0898DA52B7}" srcOrd="6" destOrd="0" presId="urn:microsoft.com/office/officeart/2005/8/layout/list1"/>
    <dgm:cxn modelId="{7C057B65-6417-4E67-9D4D-1D1DE9CB5755}" type="presParOf" srcId="{F080DA87-5B74-4C45-91EA-17E16BFD5264}" destId="{92BE0584-3AB5-4F73-8D88-FD7EEDB98BAD}" srcOrd="7" destOrd="0" presId="urn:microsoft.com/office/officeart/2005/8/layout/list1"/>
    <dgm:cxn modelId="{37EDBFAC-E643-4CB2-BBF9-A9EAF3281B11}" type="presParOf" srcId="{F080DA87-5B74-4C45-91EA-17E16BFD5264}" destId="{9237FBF8-A657-4547-B83B-4B1CE0E7C783}" srcOrd="8" destOrd="0" presId="urn:microsoft.com/office/officeart/2005/8/layout/list1"/>
    <dgm:cxn modelId="{07B2B41F-0489-4650-9FA5-41537099E643}" type="presParOf" srcId="{9237FBF8-A657-4547-B83B-4B1CE0E7C783}" destId="{86FE85E4-B364-4116-B8A4-A18787EAFF40}" srcOrd="0" destOrd="0" presId="urn:microsoft.com/office/officeart/2005/8/layout/list1"/>
    <dgm:cxn modelId="{00B36466-7924-40B1-9A4A-B0E957D3ABD6}" type="presParOf" srcId="{9237FBF8-A657-4547-B83B-4B1CE0E7C783}" destId="{4411AF06-B384-446D-A35C-658127195142}" srcOrd="1" destOrd="0" presId="urn:microsoft.com/office/officeart/2005/8/layout/list1"/>
    <dgm:cxn modelId="{6D5F8C5B-D3ED-4356-A6EB-5EEC43E88572}" type="presParOf" srcId="{F080DA87-5B74-4C45-91EA-17E16BFD5264}" destId="{AB0FC3BA-5EC6-43DE-A5C7-DED1198C0816}" srcOrd="9" destOrd="0" presId="urn:microsoft.com/office/officeart/2005/8/layout/list1"/>
    <dgm:cxn modelId="{64069BF2-D42A-46C7-A695-E538F3649D29}" type="presParOf" srcId="{F080DA87-5B74-4C45-91EA-17E16BFD5264}" destId="{22AA4195-34AF-459A-AD13-D7F3C0CF8F4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FDF895-B9C8-4667-9604-1F4B9086545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23827D8-2756-4B33-8777-628F844CC2D3}">
      <dgm:prSet phldrT="[Tekst]" custT="1"/>
      <dgm:spPr/>
      <dgm:t>
        <a:bodyPr/>
        <a:lstStyle/>
        <a:p>
          <a:pPr algn="ctr"/>
          <a:r>
            <a:rPr lang="en-US" sz="1800" dirty="0">
              <a:latin typeface="+mj-lt"/>
            </a:rPr>
            <a:t>marriage between relatives, in the </a:t>
          </a:r>
          <a:r>
            <a:rPr lang="en-US" sz="1800" b="1" dirty="0">
              <a:latin typeface="+mj-lt"/>
            </a:rPr>
            <a:t>direct line </a:t>
          </a:r>
          <a:r>
            <a:rPr lang="en-US" sz="1800" dirty="0">
              <a:latin typeface="+mj-lt"/>
            </a:rPr>
            <a:t>always, in the </a:t>
          </a:r>
          <a:r>
            <a:rPr lang="en-US" sz="1800" b="1" dirty="0">
              <a:latin typeface="+mj-lt"/>
            </a:rPr>
            <a:t>collateral line </a:t>
          </a:r>
          <a:r>
            <a:rPr lang="en-US" sz="1800" dirty="0">
              <a:latin typeface="+mj-lt"/>
            </a:rPr>
            <a:t>initially to the sixth and finally to the third degree</a:t>
          </a:r>
          <a:endParaRPr lang="pl-PL" sz="1800" dirty="0">
            <a:latin typeface="+mj-lt"/>
          </a:endParaRPr>
        </a:p>
      </dgm:t>
    </dgm:pt>
    <dgm:pt modelId="{640CDA4F-D683-4CAA-BB51-A3A4881F139B}" type="parTrans" cxnId="{D2D08082-02B3-4389-BDFC-BC013CD7CBEF}">
      <dgm:prSet/>
      <dgm:spPr/>
      <dgm:t>
        <a:bodyPr/>
        <a:lstStyle/>
        <a:p>
          <a:endParaRPr lang="pl-PL"/>
        </a:p>
      </dgm:t>
    </dgm:pt>
    <dgm:pt modelId="{B8F77AC1-0FE4-4CDC-949F-5B9B230AE6A2}" type="sibTrans" cxnId="{D2D08082-02B3-4389-BDFC-BC013CD7CBEF}">
      <dgm:prSet/>
      <dgm:spPr/>
      <dgm:t>
        <a:bodyPr/>
        <a:lstStyle/>
        <a:p>
          <a:endParaRPr lang="pl-PL"/>
        </a:p>
      </dgm:t>
    </dgm:pt>
    <dgm:pt modelId="{F080DA87-5B74-4C45-91EA-17E16BFD5264}" type="pres">
      <dgm:prSet presAssocID="{88FDF895-B9C8-4667-9604-1F4B90865453}" presName="linear" presStyleCnt="0">
        <dgm:presLayoutVars>
          <dgm:dir/>
          <dgm:animLvl val="lvl"/>
          <dgm:resizeHandles val="exact"/>
        </dgm:presLayoutVars>
      </dgm:prSet>
      <dgm:spPr/>
    </dgm:pt>
    <dgm:pt modelId="{8FFAB5F7-8515-4E91-B5AC-30429DD7F150}" type="pres">
      <dgm:prSet presAssocID="{723827D8-2756-4B33-8777-628F844CC2D3}" presName="parentLin" presStyleCnt="0"/>
      <dgm:spPr/>
    </dgm:pt>
    <dgm:pt modelId="{B8769F87-0E89-4A47-AC1B-3140B990D9E5}" type="pres">
      <dgm:prSet presAssocID="{723827D8-2756-4B33-8777-628F844CC2D3}" presName="parentLeftMargin" presStyleLbl="node1" presStyleIdx="0" presStyleCnt="1"/>
      <dgm:spPr/>
    </dgm:pt>
    <dgm:pt modelId="{9EB8AC4E-6FF8-4676-AB30-AEE8A1C1FC85}" type="pres">
      <dgm:prSet presAssocID="{723827D8-2756-4B33-8777-628F844CC2D3}" presName="parentText" presStyleLbl="node1" presStyleIdx="0" presStyleCnt="1" custScaleX="116328" custScaleY="46904" custLinFactNeighborX="98425" custLinFactNeighborY="5839">
        <dgm:presLayoutVars>
          <dgm:chMax val="0"/>
          <dgm:bulletEnabled val="1"/>
        </dgm:presLayoutVars>
      </dgm:prSet>
      <dgm:spPr/>
    </dgm:pt>
    <dgm:pt modelId="{97386315-47C8-4A93-A8E9-76C6C8E582AB}" type="pres">
      <dgm:prSet presAssocID="{723827D8-2756-4B33-8777-628F844CC2D3}" presName="negativeSpace" presStyleCnt="0"/>
      <dgm:spPr/>
    </dgm:pt>
    <dgm:pt modelId="{38CBD510-F142-4EC0-A021-DE7B59C0E1A0}" type="pres">
      <dgm:prSet presAssocID="{723827D8-2756-4B33-8777-628F844CC2D3}" presName="childText" presStyleLbl="conFgAcc1" presStyleIdx="0" presStyleCnt="1" custScaleX="81300" custScaleY="38462" custLinFactNeighborX="10199" custLinFactNeighborY="60402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  <a:ln>
          <a:noFill/>
        </a:ln>
      </dgm:spPr>
    </dgm:pt>
  </dgm:ptLst>
  <dgm:cxnLst>
    <dgm:cxn modelId="{4EE2FE63-398F-4340-AB93-07CFFA7606FA}" type="presOf" srcId="{723827D8-2756-4B33-8777-628F844CC2D3}" destId="{B8769F87-0E89-4A47-AC1B-3140B990D9E5}" srcOrd="0" destOrd="0" presId="urn:microsoft.com/office/officeart/2005/8/layout/list1"/>
    <dgm:cxn modelId="{D2D08082-02B3-4389-BDFC-BC013CD7CBEF}" srcId="{88FDF895-B9C8-4667-9604-1F4B90865453}" destId="{723827D8-2756-4B33-8777-628F844CC2D3}" srcOrd="0" destOrd="0" parTransId="{640CDA4F-D683-4CAA-BB51-A3A4881F139B}" sibTransId="{B8F77AC1-0FE4-4CDC-949F-5B9B230AE6A2}"/>
    <dgm:cxn modelId="{517BE885-6650-425C-B2D3-1557C67463F1}" type="presOf" srcId="{723827D8-2756-4B33-8777-628F844CC2D3}" destId="{9EB8AC4E-6FF8-4676-AB30-AEE8A1C1FC85}" srcOrd="1" destOrd="0" presId="urn:microsoft.com/office/officeart/2005/8/layout/list1"/>
    <dgm:cxn modelId="{77ABEB8D-1EE7-4EF7-9975-509B0F6E17D0}" type="presOf" srcId="{88FDF895-B9C8-4667-9604-1F4B90865453}" destId="{F080DA87-5B74-4C45-91EA-17E16BFD5264}" srcOrd="0" destOrd="0" presId="urn:microsoft.com/office/officeart/2005/8/layout/list1"/>
    <dgm:cxn modelId="{24F42C76-D8D6-48E7-BA93-AAA68B14C7DC}" type="presParOf" srcId="{F080DA87-5B74-4C45-91EA-17E16BFD5264}" destId="{8FFAB5F7-8515-4E91-B5AC-30429DD7F150}" srcOrd="0" destOrd="0" presId="urn:microsoft.com/office/officeart/2005/8/layout/list1"/>
    <dgm:cxn modelId="{E3E35F81-AA82-4887-A9FC-FFC751855319}" type="presParOf" srcId="{8FFAB5F7-8515-4E91-B5AC-30429DD7F150}" destId="{B8769F87-0E89-4A47-AC1B-3140B990D9E5}" srcOrd="0" destOrd="0" presId="urn:microsoft.com/office/officeart/2005/8/layout/list1"/>
    <dgm:cxn modelId="{38393A78-E75A-4A6C-97A0-BDD8BC17FBEC}" type="presParOf" srcId="{8FFAB5F7-8515-4E91-B5AC-30429DD7F150}" destId="{9EB8AC4E-6FF8-4676-AB30-AEE8A1C1FC85}" srcOrd="1" destOrd="0" presId="urn:microsoft.com/office/officeart/2005/8/layout/list1"/>
    <dgm:cxn modelId="{E21DD720-AD33-4A0B-8DC9-9B3E74FF9A1D}" type="presParOf" srcId="{F080DA87-5B74-4C45-91EA-17E16BFD5264}" destId="{97386315-47C8-4A93-A8E9-76C6C8E582AB}" srcOrd="1" destOrd="0" presId="urn:microsoft.com/office/officeart/2005/8/layout/list1"/>
    <dgm:cxn modelId="{0DE8706E-B3C6-4C29-9A35-6D441DA2CCE6}" type="presParOf" srcId="{F080DA87-5B74-4C45-91EA-17E16BFD5264}" destId="{38CBD510-F142-4EC0-A021-DE7B59C0E1A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38D453-4463-42CC-B327-D87660DB250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2E26678-9231-4EB1-8F34-3640362F3623}">
      <dgm:prSet phldrT="[Tekst]" custT="1"/>
      <dgm:spPr/>
      <dgm:t>
        <a:bodyPr vert="vert"/>
        <a:lstStyle/>
        <a:p>
          <a:r>
            <a:rPr lang="pl-PL" sz="1800" b="1" dirty="0"/>
            <a:t>Dos / </a:t>
          </a:r>
          <a:r>
            <a:rPr lang="pl-PL" sz="1800" b="1" dirty="0" err="1"/>
            <a:t>rex</a:t>
          </a:r>
          <a:r>
            <a:rPr lang="pl-PL" sz="1800" b="1" dirty="0"/>
            <a:t> </a:t>
          </a:r>
          <a:r>
            <a:rPr lang="pl-PL" sz="1800" b="1" dirty="0" err="1"/>
            <a:t>uxoria</a:t>
          </a:r>
          <a:endParaRPr lang="pl-PL" sz="1800" b="1" dirty="0"/>
        </a:p>
      </dgm:t>
    </dgm:pt>
    <dgm:pt modelId="{EC6A12EC-B198-4037-BDA5-FD3A692A831A}" type="parTrans" cxnId="{1B5A558F-AB82-45AB-A095-72C58F04662E}">
      <dgm:prSet/>
      <dgm:spPr/>
      <dgm:t>
        <a:bodyPr/>
        <a:lstStyle/>
        <a:p>
          <a:endParaRPr lang="pl-PL" sz="1800"/>
        </a:p>
      </dgm:t>
    </dgm:pt>
    <dgm:pt modelId="{9DE1BEFA-9E34-45DE-97D3-862D01E51284}" type="sibTrans" cxnId="{1B5A558F-AB82-45AB-A095-72C58F04662E}">
      <dgm:prSet/>
      <dgm:spPr/>
      <dgm:t>
        <a:bodyPr/>
        <a:lstStyle/>
        <a:p>
          <a:endParaRPr lang="pl-PL" sz="1800"/>
        </a:p>
      </dgm:t>
    </dgm:pt>
    <dgm:pt modelId="{3981F36C-C120-4AF0-B992-0512545CBB2C}">
      <dgm:prSet phldrT="[Tekst]" custT="1"/>
      <dgm:spPr/>
      <dgm:t>
        <a:bodyPr/>
        <a:lstStyle/>
        <a:p>
          <a:r>
            <a:rPr lang="pl-PL" sz="1800" b="1" dirty="0"/>
            <a:t>Dos </a:t>
          </a:r>
          <a:r>
            <a:rPr lang="pl-PL" sz="1800" b="1" dirty="0" err="1"/>
            <a:t>profecticia</a:t>
          </a:r>
          <a:endParaRPr lang="pl-PL" sz="1800" b="1" dirty="0"/>
        </a:p>
      </dgm:t>
    </dgm:pt>
    <dgm:pt modelId="{FD26A861-0D2A-4391-BCE3-B1FCC30DDC3B}" type="parTrans" cxnId="{C507ED7A-320E-4DC5-A25A-77A2DBC4FFA7}">
      <dgm:prSet custT="1"/>
      <dgm:spPr/>
      <dgm:t>
        <a:bodyPr/>
        <a:lstStyle/>
        <a:p>
          <a:endParaRPr lang="pl-PL" sz="1800"/>
        </a:p>
      </dgm:t>
    </dgm:pt>
    <dgm:pt modelId="{BBA208A8-9EC4-45C2-8465-577BB59138E0}" type="sibTrans" cxnId="{C507ED7A-320E-4DC5-A25A-77A2DBC4FFA7}">
      <dgm:prSet/>
      <dgm:spPr/>
      <dgm:t>
        <a:bodyPr/>
        <a:lstStyle/>
        <a:p>
          <a:endParaRPr lang="pl-PL" sz="1800"/>
        </a:p>
      </dgm:t>
    </dgm:pt>
    <dgm:pt modelId="{BE1B86E9-E03D-4AE0-A0AC-5D58C486C034}">
      <dgm:prSet phldrT="[Tekst]" custT="1"/>
      <dgm:spPr/>
      <dgm:t>
        <a:bodyPr/>
        <a:lstStyle/>
        <a:p>
          <a:r>
            <a:rPr lang="pl-PL" sz="1800" b="1" dirty="0"/>
            <a:t>Dos </a:t>
          </a:r>
          <a:r>
            <a:rPr lang="pl-PL" sz="1800" b="1" dirty="0" err="1"/>
            <a:t>adventicia</a:t>
          </a:r>
          <a:endParaRPr lang="pl-PL" sz="1800" b="1" dirty="0"/>
        </a:p>
      </dgm:t>
    </dgm:pt>
    <dgm:pt modelId="{01DEB268-9156-425A-9D99-24A1A1660720}" type="parTrans" cxnId="{15B02DA4-6D98-4A85-9E2C-E899044A8EB7}">
      <dgm:prSet custT="1"/>
      <dgm:spPr/>
      <dgm:t>
        <a:bodyPr/>
        <a:lstStyle/>
        <a:p>
          <a:endParaRPr lang="pl-PL" sz="1800"/>
        </a:p>
      </dgm:t>
    </dgm:pt>
    <dgm:pt modelId="{FAB09944-27D6-4737-B1FF-776F95CF944D}" type="sibTrans" cxnId="{15B02DA4-6D98-4A85-9E2C-E899044A8EB7}">
      <dgm:prSet/>
      <dgm:spPr/>
      <dgm:t>
        <a:bodyPr/>
        <a:lstStyle/>
        <a:p>
          <a:endParaRPr lang="pl-PL" sz="1800"/>
        </a:p>
      </dgm:t>
    </dgm:pt>
    <dgm:pt modelId="{5BB6F4E7-902B-4D90-9D23-EBDB6D8D6813}" type="pres">
      <dgm:prSet presAssocID="{8C38D453-4463-42CC-B327-D87660DB250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DFAE02E-F634-4F14-8EF0-5D65BE6CB177}" type="pres">
      <dgm:prSet presAssocID="{12E26678-9231-4EB1-8F34-3640362F3623}" presName="root1" presStyleCnt="0"/>
      <dgm:spPr/>
    </dgm:pt>
    <dgm:pt modelId="{CD504B9E-4277-4164-999C-7BF00D054FE9}" type="pres">
      <dgm:prSet presAssocID="{12E26678-9231-4EB1-8F34-3640362F3623}" presName="LevelOneTextNode" presStyleLbl="node0" presStyleIdx="0" presStyleCnt="1" custScaleX="308574" custScaleY="92855">
        <dgm:presLayoutVars>
          <dgm:chPref val="3"/>
        </dgm:presLayoutVars>
      </dgm:prSet>
      <dgm:spPr/>
    </dgm:pt>
    <dgm:pt modelId="{1572899B-6D10-49E8-9D63-31C75B95F424}" type="pres">
      <dgm:prSet presAssocID="{12E26678-9231-4EB1-8F34-3640362F3623}" presName="level2hierChild" presStyleCnt="0"/>
      <dgm:spPr/>
    </dgm:pt>
    <dgm:pt modelId="{8733CF1D-8295-47DD-9330-FC916B061FFF}" type="pres">
      <dgm:prSet presAssocID="{FD26A861-0D2A-4391-BCE3-B1FCC30DDC3B}" presName="conn2-1" presStyleLbl="parChTrans1D2" presStyleIdx="0" presStyleCnt="2"/>
      <dgm:spPr/>
    </dgm:pt>
    <dgm:pt modelId="{8488BB05-4E02-4DC1-9327-52EF0728055F}" type="pres">
      <dgm:prSet presAssocID="{FD26A861-0D2A-4391-BCE3-B1FCC30DDC3B}" presName="connTx" presStyleLbl="parChTrans1D2" presStyleIdx="0" presStyleCnt="2"/>
      <dgm:spPr/>
    </dgm:pt>
    <dgm:pt modelId="{4C39E860-0BF8-4395-B8EC-D23951AF07C2}" type="pres">
      <dgm:prSet presAssocID="{3981F36C-C120-4AF0-B992-0512545CBB2C}" presName="root2" presStyleCnt="0"/>
      <dgm:spPr/>
    </dgm:pt>
    <dgm:pt modelId="{95C87C83-12E4-4D13-8075-A7D7CC8A0314}" type="pres">
      <dgm:prSet presAssocID="{3981F36C-C120-4AF0-B992-0512545CBB2C}" presName="LevelTwoTextNode" presStyleLbl="node2" presStyleIdx="0" presStyleCnt="2" custScaleX="100816" custScaleY="95534">
        <dgm:presLayoutVars>
          <dgm:chPref val="3"/>
        </dgm:presLayoutVars>
      </dgm:prSet>
      <dgm:spPr/>
    </dgm:pt>
    <dgm:pt modelId="{716DAB55-B021-4824-BD0B-8AC3CE8BA784}" type="pres">
      <dgm:prSet presAssocID="{3981F36C-C120-4AF0-B992-0512545CBB2C}" presName="level3hierChild" presStyleCnt="0"/>
      <dgm:spPr/>
    </dgm:pt>
    <dgm:pt modelId="{BDE52E46-F5AE-4CD2-B6D3-36168AE4B79C}" type="pres">
      <dgm:prSet presAssocID="{01DEB268-9156-425A-9D99-24A1A1660720}" presName="conn2-1" presStyleLbl="parChTrans1D2" presStyleIdx="1" presStyleCnt="2"/>
      <dgm:spPr/>
    </dgm:pt>
    <dgm:pt modelId="{7337139C-7733-4DD4-8D37-E947CDE45186}" type="pres">
      <dgm:prSet presAssocID="{01DEB268-9156-425A-9D99-24A1A1660720}" presName="connTx" presStyleLbl="parChTrans1D2" presStyleIdx="1" presStyleCnt="2"/>
      <dgm:spPr/>
    </dgm:pt>
    <dgm:pt modelId="{70F795CD-DF4F-4D96-8595-EF99E67BC5B1}" type="pres">
      <dgm:prSet presAssocID="{BE1B86E9-E03D-4AE0-A0AC-5D58C486C034}" presName="root2" presStyleCnt="0"/>
      <dgm:spPr/>
    </dgm:pt>
    <dgm:pt modelId="{2DF15BCE-BAC9-4970-97E7-7EBB5D072645}" type="pres">
      <dgm:prSet presAssocID="{BE1B86E9-E03D-4AE0-A0AC-5D58C486C034}" presName="LevelTwoTextNode" presStyleLbl="node2" presStyleIdx="1" presStyleCnt="2" custScaleX="100324" custScaleY="95534">
        <dgm:presLayoutVars>
          <dgm:chPref val="3"/>
        </dgm:presLayoutVars>
      </dgm:prSet>
      <dgm:spPr/>
    </dgm:pt>
    <dgm:pt modelId="{7C718DFE-E076-4E08-B2A5-748D2A684B27}" type="pres">
      <dgm:prSet presAssocID="{BE1B86E9-E03D-4AE0-A0AC-5D58C486C034}" presName="level3hierChild" presStyleCnt="0"/>
      <dgm:spPr/>
    </dgm:pt>
  </dgm:ptLst>
  <dgm:cxnLst>
    <dgm:cxn modelId="{1B7B1500-D9BF-40EA-8535-0753C4962277}" type="presOf" srcId="{FD26A861-0D2A-4391-BCE3-B1FCC30DDC3B}" destId="{8488BB05-4E02-4DC1-9327-52EF0728055F}" srcOrd="1" destOrd="0" presId="urn:microsoft.com/office/officeart/2008/layout/HorizontalMultiLevelHierarchy"/>
    <dgm:cxn modelId="{316FA10F-AC95-4B27-8C11-D0040041513C}" type="presOf" srcId="{12E26678-9231-4EB1-8F34-3640362F3623}" destId="{CD504B9E-4277-4164-999C-7BF00D054FE9}" srcOrd="0" destOrd="0" presId="urn:microsoft.com/office/officeart/2008/layout/HorizontalMultiLevelHierarchy"/>
    <dgm:cxn modelId="{1DCB5F23-8E38-41A1-8B84-CB6DEC138A49}" type="presOf" srcId="{01DEB268-9156-425A-9D99-24A1A1660720}" destId="{BDE52E46-F5AE-4CD2-B6D3-36168AE4B79C}" srcOrd="0" destOrd="0" presId="urn:microsoft.com/office/officeart/2008/layout/HorizontalMultiLevelHierarchy"/>
    <dgm:cxn modelId="{E17E2130-A2EF-4454-B1BB-23FE6312EE6A}" type="presOf" srcId="{3981F36C-C120-4AF0-B992-0512545CBB2C}" destId="{95C87C83-12E4-4D13-8075-A7D7CC8A0314}" srcOrd="0" destOrd="0" presId="urn:microsoft.com/office/officeart/2008/layout/HorizontalMultiLevelHierarchy"/>
    <dgm:cxn modelId="{7DC11041-5211-44E6-ADC1-8DFC6509C34A}" type="presOf" srcId="{FD26A861-0D2A-4391-BCE3-B1FCC30DDC3B}" destId="{8733CF1D-8295-47DD-9330-FC916B061FFF}" srcOrd="0" destOrd="0" presId="urn:microsoft.com/office/officeart/2008/layout/HorizontalMultiLevelHierarchy"/>
    <dgm:cxn modelId="{876A2866-156A-4E77-8265-A34E16EBF935}" type="presOf" srcId="{01DEB268-9156-425A-9D99-24A1A1660720}" destId="{7337139C-7733-4DD4-8D37-E947CDE45186}" srcOrd="1" destOrd="0" presId="urn:microsoft.com/office/officeart/2008/layout/HorizontalMultiLevelHierarchy"/>
    <dgm:cxn modelId="{D6A69E74-50DC-4D8E-B9D2-0EC49AB96434}" type="presOf" srcId="{BE1B86E9-E03D-4AE0-A0AC-5D58C486C034}" destId="{2DF15BCE-BAC9-4970-97E7-7EBB5D072645}" srcOrd="0" destOrd="0" presId="urn:microsoft.com/office/officeart/2008/layout/HorizontalMultiLevelHierarchy"/>
    <dgm:cxn modelId="{C507ED7A-320E-4DC5-A25A-77A2DBC4FFA7}" srcId="{12E26678-9231-4EB1-8F34-3640362F3623}" destId="{3981F36C-C120-4AF0-B992-0512545CBB2C}" srcOrd="0" destOrd="0" parTransId="{FD26A861-0D2A-4391-BCE3-B1FCC30DDC3B}" sibTransId="{BBA208A8-9EC4-45C2-8465-577BB59138E0}"/>
    <dgm:cxn modelId="{1B5A558F-AB82-45AB-A095-72C58F04662E}" srcId="{8C38D453-4463-42CC-B327-D87660DB2506}" destId="{12E26678-9231-4EB1-8F34-3640362F3623}" srcOrd="0" destOrd="0" parTransId="{EC6A12EC-B198-4037-BDA5-FD3A692A831A}" sibTransId="{9DE1BEFA-9E34-45DE-97D3-862D01E51284}"/>
    <dgm:cxn modelId="{463BD59C-1DFC-4964-9A6F-CAC373277612}" type="presOf" srcId="{8C38D453-4463-42CC-B327-D87660DB2506}" destId="{5BB6F4E7-902B-4D90-9D23-EBDB6D8D6813}" srcOrd="0" destOrd="0" presId="urn:microsoft.com/office/officeart/2008/layout/HorizontalMultiLevelHierarchy"/>
    <dgm:cxn modelId="{15B02DA4-6D98-4A85-9E2C-E899044A8EB7}" srcId="{12E26678-9231-4EB1-8F34-3640362F3623}" destId="{BE1B86E9-E03D-4AE0-A0AC-5D58C486C034}" srcOrd="1" destOrd="0" parTransId="{01DEB268-9156-425A-9D99-24A1A1660720}" sibTransId="{FAB09944-27D6-4737-B1FF-776F95CF944D}"/>
    <dgm:cxn modelId="{65569E68-1C30-4808-8A63-EC5CA2353AE6}" type="presParOf" srcId="{5BB6F4E7-902B-4D90-9D23-EBDB6D8D6813}" destId="{BDFAE02E-F634-4F14-8EF0-5D65BE6CB177}" srcOrd="0" destOrd="0" presId="urn:microsoft.com/office/officeart/2008/layout/HorizontalMultiLevelHierarchy"/>
    <dgm:cxn modelId="{60BE0E68-3D30-49BF-B8FD-FF16BCABFFC8}" type="presParOf" srcId="{BDFAE02E-F634-4F14-8EF0-5D65BE6CB177}" destId="{CD504B9E-4277-4164-999C-7BF00D054FE9}" srcOrd="0" destOrd="0" presId="urn:microsoft.com/office/officeart/2008/layout/HorizontalMultiLevelHierarchy"/>
    <dgm:cxn modelId="{AC01010D-04C1-4AEE-B3E6-3CA85348B2FC}" type="presParOf" srcId="{BDFAE02E-F634-4F14-8EF0-5D65BE6CB177}" destId="{1572899B-6D10-49E8-9D63-31C75B95F424}" srcOrd="1" destOrd="0" presId="urn:microsoft.com/office/officeart/2008/layout/HorizontalMultiLevelHierarchy"/>
    <dgm:cxn modelId="{9334F1A0-61B6-40C6-8B8E-32E7BA2F1F62}" type="presParOf" srcId="{1572899B-6D10-49E8-9D63-31C75B95F424}" destId="{8733CF1D-8295-47DD-9330-FC916B061FFF}" srcOrd="0" destOrd="0" presId="urn:microsoft.com/office/officeart/2008/layout/HorizontalMultiLevelHierarchy"/>
    <dgm:cxn modelId="{5D0D88B9-9B8D-46C0-9263-14B463C250A6}" type="presParOf" srcId="{8733CF1D-8295-47DD-9330-FC916B061FFF}" destId="{8488BB05-4E02-4DC1-9327-52EF0728055F}" srcOrd="0" destOrd="0" presId="urn:microsoft.com/office/officeart/2008/layout/HorizontalMultiLevelHierarchy"/>
    <dgm:cxn modelId="{79F05603-6A24-48F8-8F03-6A39CCA16008}" type="presParOf" srcId="{1572899B-6D10-49E8-9D63-31C75B95F424}" destId="{4C39E860-0BF8-4395-B8EC-D23951AF07C2}" srcOrd="1" destOrd="0" presId="urn:microsoft.com/office/officeart/2008/layout/HorizontalMultiLevelHierarchy"/>
    <dgm:cxn modelId="{911A7C57-45DC-4FB4-B88A-C255A6342BC2}" type="presParOf" srcId="{4C39E860-0BF8-4395-B8EC-D23951AF07C2}" destId="{95C87C83-12E4-4D13-8075-A7D7CC8A0314}" srcOrd="0" destOrd="0" presId="urn:microsoft.com/office/officeart/2008/layout/HorizontalMultiLevelHierarchy"/>
    <dgm:cxn modelId="{034FC2C3-04F6-4202-B445-D1620EE86D6A}" type="presParOf" srcId="{4C39E860-0BF8-4395-B8EC-D23951AF07C2}" destId="{716DAB55-B021-4824-BD0B-8AC3CE8BA784}" srcOrd="1" destOrd="0" presId="urn:microsoft.com/office/officeart/2008/layout/HorizontalMultiLevelHierarchy"/>
    <dgm:cxn modelId="{57D50490-D1DB-425B-9A51-5710CB3A2766}" type="presParOf" srcId="{1572899B-6D10-49E8-9D63-31C75B95F424}" destId="{BDE52E46-F5AE-4CD2-B6D3-36168AE4B79C}" srcOrd="2" destOrd="0" presId="urn:microsoft.com/office/officeart/2008/layout/HorizontalMultiLevelHierarchy"/>
    <dgm:cxn modelId="{3EFE0D5B-A7AF-4C1F-874D-BD90C83D1DC3}" type="presParOf" srcId="{BDE52E46-F5AE-4CD2-B6D3-36168AE4B79C}" destId="{7337139C-7733-4DD4-8D37-E947CDE45186}" srcOrd="0" destOrd="0" presId="urn:microsoft.com/office/officeart/2008/layout/HorizontalMultiLevelHierarchy"/>
    <dgm:cxn modelId="{6EDC6956-8A6F-4B9C-8B56-5E0993F8E0C2}" type="presParOf" srcId="{1572899B-6D10-49E8-9D63-31C75B95F424}" destId="{70F795CD-DF4F-4D96-8595-EF99E67BC5B1}" srcOrd="3" destOrd="0" presId="urn:microsoft.com/office/officeart/2008/layout/HorizontalMultiLevelHierarchy"/>
    <dgm:cxn modelId="{752D11DE-2D7F-48EF-B99F-EBBE01589BCE}" type="presParOf" srcId="{70F795CD-DF4F-4D96-8595-EF99E67BC5B1}" destId="{2DF15BCE-BAC9-4970-97E7-7EBB5D072645}" srcOrd="0" destOrd="0" presId="urn:microsoft.com/office/officeart/2008/layout/HorizontalMultiLevelHierarchy"/>
    <dgm:cxn modelId="{7CAA2DE6-3823-40E4-BD5A-D18787214343}" type="presParOf" srcId="{70F795CD-DF4F-4D96-8595-EF99E67BC5B1}" destId="{7C718DFE-E076-4E08-B2A5-748D2A684B2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E55E3F-0C74-4CDE-A3E5-64BC4E0D74E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E69F849-E791-46D8-ACA0-F667C17E6F02}">
      <dgm:prSet phldrT="[Tekst]" custT="1"/>
      <dgm:spPr/>
      <dgm:t>
        <a:bodyPr vert="vert"/>
        <a:lstStyle/>
        <a:p>
          <a:r>
            <a:rPr lang="pl-PL" sz="1800" b="1" dirty="0" err="1"/>
            <a:t>Donationes</a:t>
          </a:r>
          <a:r>
            <a:rPr lang="pl-PL" sz="1800" b="1" dirty="0"/>
            <a:t> </a:t>
          </a:r>
        </a:p>
      </dgm:t>
    </dgm:pt>
    <dgm:pt modelId="{886DEE6E-7582-4C59-B8F8-7D66559B3F6A}" type="parTrans" cxnId="{4C635CC2-6649-4900-B514-7D98851FABE4}">
      <dgm:prSet/>
      <dgm:spPr/>
      <dgm:t>
        <a:bodyPr/>
        <a:lstStyle/>
        <a:p>
          <a:endParaRPr lang="pl-PL" sz="1800" b="1"/>
        </a:p>
      </dgm:t>
    </dgm:pt>
    <dgm:pt modelId="{5ED9A511-4A07-4620-92CB-92195D8F2C01}" type="sibTrans" cxnId="{4C635CC2-6649-4900-B514-7D98851FABE4}">
      <dgm:prSet/>
      <dgm:spPr/>
      <dgm:t>
        <a:bodyPr/>
        <a:lstStyle/>
        <a:p>
          <a:endParaRPr lang="pl-PL" sz="1800" b="1"/>
        </a:p>
      </dgm:t>
    </dgm:pt>
    <dgm:pt modelId="{CE4F8849-9A35-4858-8854-EC2EC3FA501F}">
      <dgm:prSet phldrT="[Tekst]" custT="1"/>
      <dgm:spPr/>
      <dgm:t>
        <a:bodyPr/>
        <a:lstStyle/>
        <a:p>
          <a:r>
            <a:rPr lang="pl-PL" sz="1800" b="1" dirty="0" err="1"/>
            <a:t>donationes</a:t>
          </a:r>
          <a:r>
            <a:rPr lang="pl-PL" sz="1800" b="1" dirty="0"/>
            <a:t> </a:t>
          </a:r>
          <a:r>
            <a:rPr lang="pl-PL" sz="1800" b="1" dirty="0" err="1"/>
            <a:t>inter</a:t>
          </a:r>
          <a:r>
            <a:rPr lang="pl-PL" sz="1800" b="1" dirty="0"/>
            <a:t> </a:t>
          </a:r>
          <a:r>
            <a:rPr lang="pl-PL" sz="1800" b="1" dirty="0" err="1"/>
            <a:t>virum</a:t>
          </a:r>
          <a:r>
            <a:rPr lang="pl-PL" sz="1800" b="1" dirty="0"/>
            <a:t> et </a:t>
          </a:r>
          <a:r>
            <a:rPr lang="pl-PL" sz="1800" b="1" dirty="0" err="1"/>
            <a:t>uxorem</a:t>
          </a:r>
          <a:endParaRPr lang="pl-PL" sz="1800" b="1" dirty="0"/>
        </a:p>
      </dgm:t>
    </dgm:pt>
    <dgm:pt modelId="{A2C876B0-7092-405C-BDF5-0A50917BA005}" type="parTrans" cxnId="{7D0730DC-FBCE-472E-9F8A-635E534246E2}">
      <dgm:prSet custT="1"/>
      <dgm:spPr/>
      <dgm:t>
        <a:bodyPr/>
        <a:lstStyle/>
        <a:p>
          <a:endParaRPr lang="pl-PL" sz="1800" b="1"/>
        </a:p>
      </dgm:t>
    </dgm:pt>
    <dgm:pt modelId="{38638EEE-0E7A-489B-A5E4-845643F3150B}" type="sibTrans" cxnId="{7D0730DC-FBCE-472E-9F8A-635E534246E2}">
      <dgm:prSet/>
      <dgm:spPr/>
      <dgm:t>
        <a:bodyPr/>
        <a:lstStyle/>
        <a:p>
          <a:endParaRPr lang="pl-PL" sz="1800" b="1"/>
        </a:p>
      </dgm:t>
    </dgm:pt>
    <dgm:pt modelId="{5A490EC2-2145-406A-8673-45F8FC16B53B}">
      <dgm:prSet phldrT="[Tekst]" custT="1"/>
      <dgm:spPr/>
      <dgm:t>
        <a:bodyPr/>
        <a:lstStyle/>
        <a:p>
          <a:r>
            <a:rPr lang="pl-PL" sz="1800" b="1" dirty="0" err="1"/>
            <a:t>donatio</a:t>
          </a:r>
          <a:r>
            <a:rPr lang="pl-PL" sz="1800" b="1" dirty="0"/>
            <a:t> </a:t>
          </a:r>
          <a:r>
            <a:rPr lang="pl-PL" sz="1800" b="1" dirty="0" err="1"/>
            <a:t>ante</a:t>
          </a:r>
          <a:r>
            <a:rPr lang="pl-PL" sz="1800" b="1" dirty="0"/>
            <a:t> </a:t>
          </a:r>
          <a:r>
            <a:rPr lang="pl-PL" sz="1800" b="1" dirty="0" err="1"/>
            <a:t>nuptias</a:t>
          </a:r>
          <a:endParaRPr lang="pl-PL" sz="1800" b="1" dirty="0"/>
        </a:p>
      </dgm:t>
    </dgm:pt>
    <dgm:pt modelId="{86549067-3591-4C60-B500-FE0CBF02E51B}" type="parTrans" cxnId="{13F3ABC2-E619-4B41-8FF6-9478D1F9BA08}">
      <dgm:prSet custT="1"/>
      <dgm:spPr/>
      <dgm:t>
        <a:bodyPr/>
        <a:lstStyle/>
        <a:p>
          <a:endParaRPr lang="pl-PL" sz="1800" b="1"/>
        </a:p>
      </dgm:t>
    </dgm:pt>
    <dgm:pt modelId="{200E80A7-CBB0-40B7-92D6-219A8C2E1285}" type="sibTrans" cxnId="{13F3ABC2-E619-4B41-8FF6-9478D1F9BA08}">
      <dgm:prSet/>
      <dgm:spPr/>
      <dgm:t>
        <a:bodyPr/>
        <a:lstStyle/>
        <a:p>
          <a:endParaRPr lang="pl-PL" sz="1800" b="1"/>
        </a:p>
      </dgm:t>
    </dgm:pt>
    <dgm:pt modelId="{865DB95E-98AA-4EEA-862F-F21AE1A916D8}" type="pres">
      <dgm:prSet presAssocID="{BFE55E3F-0C74-4CDE-A3E5-64BC4E0D74E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38BE89B-D55B-44DC-94B6-4D8408F936CF}" type="pres">
      <dgm:prSet presAssocID="{9E69F849-E791-46D8-ACA0-F667C17E6F02}" presName="root1" presStyleCnt="0"/>
      <dgm:spPr/>
    </dgm:pt>
    <dgm:pt modelId="{E83222A2-EC55-4606-B09E-FA0368A81BFD}" type="pres">
      <dgm:prSet presAssocID="{9E69F849-E791-46D8-ACA0-F667C17E6F02}" presName="LevelOneTextNode" presStyleLbl="node0" presStyleIdx="0" presStyleCnt="1" custScaleX="252969">
        <dgm:presLayoutVars>
          <dgm:chPref val="3"/>
        </dgm:presLayoutVars>
      </dgm:prSet>
      <dgm:spPr/>
    </dgm:pt>
    <dgm:pt modelId="{75EC6B5D-C9BB-43F5-BC32-D57D3557A49C}" type="pres">
      <dgm:prSet presAssocID="{9E69F849-E791-46D8-ACA0-F667C17E6F02}" presName="level2hierChild" presStyleCnt="0"/>
      <dgm:spPr/>
    </dgm:pt>
    <dgm:pt modelId="{EA39BCB4-CB78-4072-B184-2E6382AF73B4}" type="pres">
      <dgm:prSet presAssocID="{A2C876B0-7092-405C-BDF5-0A50917BA005}" presName="conn2-1" presStyleLbl="parChTrans1D2" presStyleIdx="0" presStyleCnt="2"/>
      <dgm:spPr/>
    </dgm:pt>
    <dgm:pt modelId="{F34D73C8-10E5-4020-AA20-A58002D59173}" type="pres">
      <dgm:prSet presAssocID="{A2C876B0-7092-405C-BDF5-0A50917BA005}" presName="connTx" presStyleLbl="parChTrans1D2" presStyleIdx="0" presStyleCnt="2"/>
      <dgm:spPr/>
    </dgm:pt>
    <dgm:pt modelId="{37E3E6E8-2124-4AFA-8BC0-31DBC7A5F593}" type="pres">
      <dgm:prSet presAssocID="{CE4F8849-9A35-4858-8854-EC2EC3FA501F}" presName="root2" presStyleCnt="0"/>
      <dgm:spPr/>
    </dgm:pt>
    <dgm:pt modelId="{67145A17-FB7D-406A-816E-F832830CBBFB}" type="pres">
      <dgm:prSet presAssocID="{CE4F8849-9A35-4858-8854-EC2EC3FA501F}" presName="LevelTwoTextNode" presStyleLbl="node2" presStyleIdx="0" presStyleCnt="2" custScaleX="123724">
        <dgm:presLayoutVars>
          <dgm:chPref val="3"/>
        </dgm:presLayoutVars>
      </dgm:prSet>
      <dgm:spPr/>
    </dgm:pt>
    <dgm:pt modelId="{EA843D92-BF60-4B6F-9C1F-D50F2AFAD016}" type="pres">
      <dgm:prSet presAssocID="{CE4F8849-9A35-4858-8854-EC2EC3FA501F}" presName="level3hierChild" presStyleCnt="0"/>
      <dgm:spPr/>
    </dgm:pt>
    <dgm:pt modelId="{6391CFCD-9143-4514-84B8-B933277C9DD0}" type="pres">
      <dgm:prSet presAssocID="{86549067-3591-4C60-B500-FE0CBF02E51B}" presName="conn2-1" presStyleLbl="parChTrans1D2" presStyleIdx="1" presStyleCnt="2"/>
      <dgm:spPr/>
    </dgm:pt>
    <dgm:pt modelId="{C9B4DD4E-8F0B-4846-9F08-AC3D8135B39A}" type="pres">
      <dgm:prSet presAssocID="{86549067-3591-4C60-B500-FE0CBF02E51B}" presName="connTx" presStyleLbl="parChTrans1D2" presStyleIdx="1" presStyleCnt="2"/>
      <dgm:spPr/>
    </dgm:pt>
    <dgm:pt modelId="{382FB4CF-1D71-4D31-97C9-6976D41CA45C}" type="pres">
      <dgm:prSet presAssocID="{5A490EC2-2145-406A-8673-45F8FC16B53B}" presName="root2" presStyleCnt="0"/>
      <dgm:spPr/>
    </dgm:pt>
    <dgm:pt modelId="{C8F9FBE1-F539-48B3-B0C8-FBA9B0AC1455}" type="pres">
      <dgm:prSet presAssocID="{5A490EC2-2145-406A-8673-45F8FC16B53B}" presName="LevelTwoTextNode" presStyleLbl="node2" presStyleIdx="1" presStyleCnt="2" custScaleX="123724">
        <dgm:presLayoutVars>
          <dgm:chPref val="3"/>
        </dgm:presLayoutVars>
      </dgm:prSet>
      <dgm:spPr/>
    </dgm:pt>
    <dgm:pt modelId="{F75FF0B8-5B72-4EF9-906D-6F92BFA3664E}" type="pres">
      <dgm:prSet presAssocID="{5A490EC2-2145-406A-8673-45F8FC16B53B}" presName="level3hierChild" presStyleCnt="0"/>
      <dgm:spPr/>
    </dgm:pt>
  </dgm:ptLst>
  <dgm:cxnLst>
    <dgm:cxn modelId="{26EEF724-6224-40D5-9033-4B4AB0E0C256}" type="presOf" srcId="{9E69F849-E791-46D8-ACA0-F667C17E6F02}" destId="{E83222A2-EC55-4606-B09E-FA0368A81BFD}" srcOrd="0" destOrd="0" presId="urn:microsoft.com/office/officeart/2008/layout/HorizontalMultiLevelHierarchy"/>
    <dgm:cxn modelId="{25B73969-F7BE-4E39-B78B-BB91FB6278FB}" type="presOf" srcId="{A2C876B0-7092-405C-BDF5-0A50917BA005}" destId="{F34D73C8-10E5-4020-AA20-A58002D59173}" srcOrd="1" destOrd="0" presId="urn:microsoft.com/office/officeart/2008/layout/HorizontalMultiLevelHierarchy"/>
    <dgm:cxn modelId="{A7DDC38B-E559-49FF-9FE5-A6A441EE1002}" type="presOf" srcId="{CE4F8849-9A35-4858-8854-EC2EC3FA501F}" destId="{67145A17-FB7D-406A-816E-F832830CBBFB}" srcOrd="0" destOrd="0" presId="urn:microsoft.com/office/officeart/2008/layout/HorizontalMultiLevelHierarchy"/>
    <dgm:cxn modelId="{0A405199-371D-41DD-A1D0-AB62E5DA90BF}" type="presOf" srcId="{A2C876B0-7092-405C-BDF5-0A50917BA005}" destId="{EA39BCB4-CB78-4072-B184-2E6382AF73B4}" srcOrd="0" destOrd="0" presId="urn:microsoft.com/office/officeart/2008/layout/HorizontalMultiLevelHierarchy"/>
    <dgm:cxn modelId="{45F09ABC-5D0B-4CBA-9AAB-E9DB3B931799}" type="presOf" srcId="{86549067-3591-4C60-B500-FE0CBF02E51B}" destId="{6391CFCD-9143-4514-84B8-B933277C9DD0}" srcOrd="0" destOrd="0" presId="urn:microsoft.com/office/officeart/2008/layout/HorizontalMultiLevelHierarchy"/>
    <dgm:cxn modelId="{4C635CC2-6649-4900-B514-7D98851FABE4}" srcId="{BFE55E3F-0C74-4CDE-A3E5-64BC4E0D74ED}" destId="{9E69F849-E791-46D8-ACA0-F667C17E6F02}" srcOrd="0" destOrd="0" parTransId="{886DEE6E-7582-4C59-B8F8-7D66559B3F6A}" sibTransId="{5ED9A511-4A07-4620-92CB-92195D8F2C01}"/>
    <dgm:cxn modelId="{13F3ABC2-E619-4B41-8FF6-9478D1F9BA08}" srcId="{9E69F849-E791-46D8-ACA0-F667C17E6F02}" destId="{5A490EC2-2145-406A-8673-45F8FC16B53B}" srcOrd="1" destOrd="0" parTransId="{86549067-3591-4C60-B500-FE0CBF02E51B}" sibTransId="{200E80A7-CBB0-40B7-92D6-219A8C2E1285}"/>
    <dgm:cxn modelId="{7D0730DC-FBCE-472E-9F8A-635E534246E2}" srcId="{9E69F849-E791-46D8-ACA0-F667C17E6F02}" destId="{CE4F8849-9A35-4858-8854-EC2EC3FA501F}" srcOrd="0" destOrd="0" parTransId="{A2C876B0-7092-405C-BDF5-0A50917BA005}" sibTransId="{38638EEE-0E7A-489B-A5E4-845643F3150B}"/>
    <dgm:cxn modelId="{66996FF7-FEA6-45CA-B918-65E4C4C8E209}" type="presOf" srcId="{BFE55E3F-0C74-4CDE-A3E5-64BC4E0D74ED}" destId="{865DB95E-98AA-4EEA-862F-F21AE1A916D8}" srcOrd="0" destOrd="0" presId="urn:microsoft.com/office/officeart/2008/layout/HorizontalMultiLevelHierarchy"/>
    <dgm:cxn modelId="{6B73CEF7-907A-4CEE-BCE4-20636519DA9E}" type="presOf" srcId="{86549067-3591-4C60-B500-FE0CBF02E51B}" destId="{C9B4DD4E-8F0B-4846-9F08-AC3D8135B39A}" srcOrd="1" destOrd="0" presId="urn:microsoft.com/office/officeart/2008/layout/HorizontalMultiLevelHierarchy"/>
    <dgm:cxn modelId="{59373DFF-4850-40C2-802B-46C8510748FD}" type="presOf" srcId="{5A490EC2-2145-406A-8673-45F8FC16B53B}" destId="{C8F9FBE1-F539-48B3-B0C8-FBA9B0AC1455}" srcOrd="0" destOrd="0" presId="urn:microsoft.com/office/officeart/2008/layout/HorizontalMultiLevelHierarchy"/>
    <dgm:cxn modelId="{FA0A9144-B27D-41CD-B520-3B9D582BDA6E}" type="presParOf" srcId="{865DB95E-98AA-4EEA-862F-F21AE1A916D8}" destId="{D38BE89B-D55B-44DC-94B6-4D8408F936CF}" srcOrd="0" destOrd="0" presId="urn:microsoft.com/office/officeart/2008/layout/HorizontalMultiLevelHierarchy"/>
    <dgm:cxn modelId="{031A7832-C5C5-4F51-BCA2-9F63C216D5A0}" type="presParOf" srcId="{D38BE89B-D55B-44DC-94B6-4D8408F936CF}" destId="{E83222A2-EC55-4606-B09E-FA0368A81BFD}" srcOrd="0" destOrd="0" presId="urn:microsoft.com/office/officeart/2008/layout/HorizontalMultiLevelHierarchy"/>
    <dgm:cxn modelId="{F3350DA5-84FB-4986-A12A-E19787AF4780}" type="presParOf" srcId="{D38BE89B-D55B-44DC-94B6-4D8408F936CF}" destId="{75EC6B5D-C9BB-43F5-BC32-D57D3557A49C}" srcOrd="1" destOrd="0" presId="urn:microsoft.com/office/officeart/2008/layout/HorizontalMultiLevelHierarchy"/>
    <dgm:cxn modelId="{46F7359C-D113-4BC2-8500-29704BEA8529}" type="presParOf" srcId="{75EC6B5D-C9BB-43F5-BC32-D57D3557A49C}" destId="{EA39BCB4-CB78-4072-B184-2E6382AF73B4}" srcOrd="0" destOrd="0" presId="urn:microsoft.com/office/officeart/2008/layout/HorizontalMultiLevelHierarchy"/>
    <dgm:cxn modelId="{89BC983F-C051-4A8C-8BA4-F06B039BAE27}" type="presParOf" srcId="{EA39BCB4-CB78-4072-B184-2E6382AF73B4}" destId="{F34D73C8-10E5-4020-AA20-A58002D59173}" srcOrd="0" destOrd="0" presId="urn:microsoft.com/office/officeart/2008/layout/HorizontalMultiLevelHierarchy"/>
    <dgm:cxn modelId="{71AFF5D4-7496-4580-9A88-D31A3F90F6DA}" type="presParOf" srcId="{75EC6B5D-C9BB-43F5-BC32-D57D3557A49C}" destId="{37E3E6E8-2124-4AFA-8BC0-31DBC7A5F593}" srcOrd="1" destOrd="0" presId="urn:microsoft.com/office/officeart/2008/layout/HorizontalMultiLevelHierarchy"/>
    <dgm:cxn modelId="{501FB151-A6F7-44BE-8EA8-64EC258D2DFE}" type="presParOf" srcId="{37E3E6E8-2124-4AFA-8BC0-31DBC7A5F593}" destId="{67145A17-FB7D-406A-816E-F832830CBBFB}" srcOrd="0" destOrd="0" presId="urn:microsoft.com/office/officeart/2008/layout/HorizontalMultiLevelHierarchy"/>
    <dgm:cxn modelId="{B8BE8C48-72B9-4EAD-8DD9-F5A23C2A530D}" type="presParOf" srcId="{37E3E6E8-2124-4AFA-8BC0-31DBC7A5F593}" destId="{EA843D92-BF60-4B6F-9C1F-D50F2AFAD016}" srcOrd="1" destOrd="0" presId="urn:microsoft.com/office/officeart/2008/layout/HorizontalMultiLevelHierarchy"/>
    <dgm:cxn modelId="{57686296-556C-4F05-85B6-529E2195C95E}" type="presParOf" srcId="{75EC6B5D-C9BB-43F5-BC32-D57D3557A49C}" destId="{6391CFCD-9143-4514-84B8-B933277C9DD0}" srcOrd="2" destOrd="0" presId="urn:microsoft.com/office/officeart/2008/layout/HorizontalMultiLevelHierarchy"/>
    <dgm:cxn modelId="{96817CB9-AF18-4EC1-AD82-4D336924520F}" type="presParOf" srcId="{6391CFCD-9143-4514-84B8-B933277C9DD0}" destId="{C9B4DD4E-8F0B-4846-9F08-AC3D8135B39A}" srcOrd="0" destOrd="0" presId="urn:microsoft.com/office/officeart/2008/layout/HorizontalMultiLevelHierarchy"/>
    <dgm:cxn modelId="{0BEA022E-DF43-40A4-BC56-613E3E50DB23}" type="presParOf" srcId="{75EC6B5D-C9BB-43F5-BC32-D57D3557A49C}" destId="{382FB4CF-1D71-4D31-97C9-6976D41CA45C}" srcOrd="3" destOrd="0" presId="urn:microsoft.com/office/officeart/2008/layout/HorizontalMultiLevelHierarchy"/>
    <dgm:cxn modelId="{A82011BB-A994-44B1-8B6A-3DC3E6ED8306}" type="presParOf" srcId="{382FB4CF-1D71-4D31-97C9-6976D41CA45C}" destId="{C8F9FBE1-F539-48B3-B0C8-FBA9B0AC1455}" srcOrd="0" destOrd="0" presId="urn:microsoft.com/office/officeart/2008/layout/HorizontalMultiLevelHierarchy"/>
    <dgm:cxn modelId="{E4E340EF-849A-4D39-9041-302E02DCF91C}" type="presParOf" srcId="{382FB4CF-1D71-4D31-97C9-6976D41CA45C}" destId="{F75FF0B8-5B72-4EF9-906D-6F92BFA3664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A0C29-29EF-4378-9587-1495BF17EF65}">
      <dsp:nvSpPr>
        <dsp:cNvPr id="0" name=""/>
        <dsp:cNvSpPr/>
      </dsp:nvSpPr>
      <dsp:spPr>
        <a:xfrm>
          <a:off x="1354836" y="2343050"/>
          <a:ext cx="582935" cy="1230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1467" y="0"/>
              </a:lnTo>
              <a:lnTo>
                <a:pt x="291467" y="1230153"/>
              </a:lnTo>
              <a:lnTo>
                <a:pt x="582935" y="1230153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1612272" y="2924094"/>
        <a:ext cx="68064" cy="68064"/>
      </dsp:txXfrm>
    </dsp:sp>
    <dsp:sp modelId="{FE758803-ECEE-4C47-86C5-5238D26AA6A1}">
      <dsp:nvSpPr>
        <dsp:cNvPr id="0" name=""/>
        <dsp:cNvSpPr/>
      </dsp:nvSpPr>
      <dsp:spPr>
        <a:xfrm>
          <a:off x="1354836" y="2297330"/>
          <a:ext cx="5829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2935" y="4572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1631731" y="2328476"/>
        <a:ext cx="29146" cy="29146"/>
      </dsp:txXfrm>
    </dsp:sp>
    <dsp:sp modelId="{A62AF1B2-7DA2-4145-8634-2C842A7E57B8}">
      <dsp:nvSpPr>
        <dsp:cNvPr id="0" name=""/>
        <dsp:cNvSpPr/>
      </dsp:nvSpPr>
      <dsp:spPr>
        <a:xfrm>
          <a:off x="1354836" y="1112896"/>
          <a:ext cx="582935" cy="1230153"/>
        </a:xfrm>
        <a:custGeom>
          <a:avLst/>
          <a:gdLst/>
          <a:ahLst/>
          <a:cxnLst/>
          <a:rect l="0" t="0" r="0" b="0"/>
          <a:pathLst>
            <a:path>
              <a:moveTo>
                <a:pt x="0" y="1230153"/>
              </a:moveTo>
              <a:lnTo>
                <a:pt x="291467" y="1230153"/>
              </a:lnTo>
              <a:lnTo>
                <a:pt x="291467" y="0"/>
              </a:lnTo>
              <a:lnTo>
                <a:pt x="582935" y="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1612272" y="1693941"/>
        <a:ext cx="68064" cy="68064"/>
      </dsp:txXfrm>
    </dsp:sp>
    <dsp:sp modelId="{48E10B97-150B-40E2-84E3-93F0613F261F}">
      <dsp:nvSpPr>
        <dsp:cNvPr id="0" name=""/>
        <dsp:cNvSpPr/>
      </dsp:nvSpPr>
      <dsp:spPr>
        <a:xfrm rot="16200000">
          <a:off x="-1427949" y="1898739"/>
          <a:ext cx="4676951" cy="8886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Marriage in the Roman sense</a:t>
          </a:r>
          <a:endParaRPr lang="pl-PL" sz="5200" kern="1200" dirty="0"/>
        </a:p>
      </dsp:txBody>
      <dsp:txXfrm>
        <a:off x="-1427949" y="1898739"/>
        <a:ext cx="4676951" cy="888620"/>
      </dsp:txXfrm>
    </dsp:sp>
    <dsp:sp modelId="{BB50F783-DB85-4880-98BF-6C2602FCEEC8}">
      <dsp:nvSpPr>
        <dsp:cNvPr id="0" name=""/>
        <dsp:cNvSpPr/>
      </dsp:nvSpPr>
      <dsp:spPr>
        <a:xfrm>
          <a:off x="1937772" y="608897"/>
          <a:ext cx="7200008" cy="1007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+mj-lt"/>
            </a:rPr>
            <a:t>GENERAL DEFINITION:</a:t>
          </a:r>
        </a:p>
        <a:p>
          <a:pPr marL="0" lvl="0" indent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j-lt"/>
            </a:rPr>
            <a:t>A recognized, lasting community of life between a man and a woman, which should ensure the possession of legal offspring.</a:t>
          </a:r>
          <a:endParaRPr lang="pl-PL" sz="1800" kern="1200" dirty="0">
            <a:latin typeface="+mj-lt"/>
          </a:endParaRPr>
        </a:p>
      </dsp:txBody>
      <dsp:txXfrm>
        <a:off x="1937772" y="608897"/>
        <a:ext cx="7200008" cy="1007998"/>
      </dsp:txXfrm>
    </dsp:sp>
    <dsp:sp modelId="{B915ED80-EFCC-46AB-A330-2E31245334C3}">
      <dsp:nvSpPr>
        <dsp:cNvPr id="0" name=""/>
        <dsp:cNvSpPr/>
      </dsp:nvSpPr>
      <dsp:spPr>
        <a:xfrm>
          <a:off x="1937772" y="1839050"/>
          <a:ext cx="7200008" cy="1007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 err="1"/>
            <a:t>Modesto</a:t>
          </a:r>
          <a:r>
            <a:rPr lang="pl-PL" sz="1800" b="1" kern="1200" dirty="0"/>
            <a:t> (D. 23, 2, 1)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U</a:t>
          </a:r>
          <a:r>
            <a:rPr lang="fr-FR" sz="1800" kern="1200" dirty="0" err="1"/>
            <a:t>ptiae</a:t>
          </a:r>
          <a:r>
            <a:rPr lang="fr-FR" sz="1800" kern="1200" dirty="0"/>
            <a:t> </a:t>
          </a:r>
          <a:r>
            <a:rPr lang="fr-FR" sz="1800" kern="1200" dirty="0" err="1"/>
            <a:t>sunt</a:t>
          </a:r>
          <a:r>
            <a:rPr lang="fr-FR" sz="1800" kern="1200" dirty="0"/>
            <a:t> </a:t>
          </a:r>
          <a:r>
            <a:rPr lang="fr-FR" sz="1800" kern="1200" dirty="0" err="1"/>
            <a:t>coniunctio</a:t>
          </a:r>
          <a:r>
            <a:rPr lang="fr-FR" sz="1800" kern="1200" dirty="0"/>
            <a:t> maris et </a:t>
          </a:r>
          <a:r>
            <a:rPr lang="fr-FR" sz="1800" kern="1200" dirty="0" err="1"/>
            <a:t>feminae</a:t>
          </a:r>
          <a:r>
            <a:rPr lang="fr-FR" sz="1800" kern="1200" dirty="0"/>
            <a:t> et consortium </a:t>
          </a:r>
          <a:r>
            <a:rPr lang="fr-FR" sz="1800" kern="1200" dirty="0" err="1"/>
            <a:t>omnis</a:t>
          </a:r>
          <a:r>
            <a:rPr lang="fr-FR" sz="1800" kern="1200" dirty="0"/>
            <a:t> vitae, </a:t>
          </a:r>
          <a:r>
            <a:rPr lang="fr-FR" sz="1800" kern="1200" dirty="0" err="1"/>
            <a:t>divini</a:t>
          </a:r>
          <a:r>
            <a:rPr lang="fr-FR" sz="1800" kern="1200" dirty="0"/>
            <a:t> et </a:t>
          </a:r>
          <a:r>
            <a:rPr lang="fr-FR" sz="1800" kern="1200" dirty="0" err="1"/>
            <a:t>humanis</a:t>
          </a:r>
          <a:r>
            <a:rPr lang="fr-FR" sz="1800" kern="1200" dirty="0"/>
            <a:t> iuris </a:t>
          </a:r>
          <a:r>
            <a:rPr lang="fr-FR" sz="1800" kern="1200" dirty="0" err="1"/>
            <a:t>communicatio</a:t>
          </a:r>
          <a:r>
            <a:rPr lang="fr-FR" sz="1800" kern="1200" dirty="0"/>
            <a:t> </a:t>
          </a:r>
          <a:endParaRPr lang="pl-PL" sz="1800" kern="1200" dirty="0"/>
        </a:p>
      </dsp:txBody>
      <dsp:txXfrm>
        <a:off x="1937772" y="1839050"/>
        <a:ext cx="7200008" cy="1007998"/>
      </dsp:txXfrm>
    </dsp:sp>
    <dsp:sp modelId="{1D090F09-270D-46E6-B6C3-CE07A0418D0C}">
      <dsp:nvSpPr>
        <dsp:cNvPr id="0" name=""/>
        <dsp:cNvSpPr/>
      </dsp:nvSpPr>
      <dsp:spPr>
        <a:xfrm>
          <a:off x="1937772" y="3069204"/>
          <a:ext cx="7200008" cy="1007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 err="1"/>
            <a:t>Justinian</a:t>
          </a:r>
          <a:r>
            <a:rPr lang="pl-PL" sz="1800" b="1" kern="1200" dirty="0"/>
            <a:t> </a:t>
          </a:r>
          <a:r>
            <a:rPr lang="pl-PL" sz="1800" b="1" kern="1200" dirty="0" err="1"/>
            <a:t>Institutions</a:t>
          </a:r>
          <a:r>
            <a:rPr lang="pl-PL" sz="1800" b="1" kern="1200" dirty="0"/>
            <a:t> (Inst. 1, 9, 1)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 err="1"/>
            <a:t>Nuptiae</a:t>
          </a:r>
          <a:r>
            <a:rPr lang="pl-PL" sz="1800" kern="1200" dirty="0"/>
            <a:t> autem </a:t>
          </a:r>
          <a:r>
            <a:rPr lang="pl-PL" sz="1800" kern="1200" dirty="0" err="1"/>
            <a:t>sive</a:t>
          </a:r>
          <a:r>
            <a:rPr lang="pl-PL" sz="1800" kern="1200" dirty="0"/>
            <a:t> </a:t>
          </a:r>
          <a:r>
            <a:rPr lang="pl-PL" sz="1800" kern="1200" dirty="0" err="1"/>
            <a:t>matrimonium</a:t>
          </a:r>
          <a:r>
            <a:rPr lang="pl-PL" sz="1800" kern="1200" dirty="0"/>
            <a:t> </a:t>
          </a:r>
          <a:r>
            <a:rPr lang="pl-PL" sz="1800" kern="1200" dirty="0" err="1"/>
            <a:t>est</a:t>
          </a:r>
          <a:r>
            <a:rPr lang="pl-PL" sz="1800" kern="1200" dirty="0"/>
            <a:t> </a:t>
          </a:r>
          <a:r>
            <a:rPr lang="pl-PL" sz="1800" kern="1200" dirty="0" err="1"/>
            <a:t>viri</a:t>
          </a:r>
          <a:r>
            <a:rPr lang="pl-PL" sz="1800" kern="1200" dirty="0"/>
            <a:t> et </a:t>
          </a:r>
          <a:r>
            <a:rPr lang="pl-PL" sz="1800" kern="1200" dirty="0" err="1"/>
            <a:t>mulieris</a:t>
          </a:r>
          <a:r>
            <a:rPr lang="pl-PL" sz="1800" kern="1200" dirty="0"/>
            <a:t> </a:t>
          </a:r>
          <a:r>
            <a:rPr lang="pl-PL" sz="1800" kern="1200" dirty="0" err="1"/>
            <a:t>coniunctio</a:t>
          </a:r>
          <a:r>
            <a:rPr lang="pl-PL" sz="1800" kern="1200" dirty="0"/>
            <a:t>, </a:t>
          </a:r>
          <a:r>
            <a:rPr lang="pl-PL" sz="1800" kern="1200" dirty="0" err="1"/>
            <a:t>individuam</a:t>
          </a:r>
          <a:r>
            <a:rPr lang="pl-PL" sz="1800" kern="1200" dirty="0"/>
            <a:t> </a:t>
          </a:r>
          <a:r>
            <a:rPr lang="pl-PL" sz="1800" kern="1200" dirty="0" err="1"/>
            <a:t>consuetudinem</a:t>
          </a:r>
          <a:r>
            <a:rPr lang="pl-PL" sz="1800" kern="1200" dirty="0"/>
            <a:t> vitae </a:t>
          </a:r>
          <a:r>
            <a:rPr lang="pl-PL" sz="1800" kern="1200" dirty="0" err="1"/>
            <a:t>continens</a:t>
          </a:r>
          <a:r>
            <a:rPr lang="pl-PL" sz="1800" kern="1200" dirty="0"/>
            <a:t> </a:t>
          </a:r>
        </a:p>
      </dsp:txBody>
      <dsp:txXfrm>
        <a:off x="1937772" y="3069204"/>
        <a:ext cx="7200008" cy="10079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E1DCD-5DBC-423B-98B8-F81ABA426E2D}">
      <dsp:nvSpPr>
        <dsp:cNvPr id="0" name=""/>
        <dsp:cNvSpPr/>
      </dsp:nvSpPr>
      <dsp:spPr>
        <a:xfrm>
          <a:off x="1886504" y="2288117"/>
          <a:ext cx="570381" cy="1086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190" y="0"/>
              </a:lnTo>
              <a:lnTo>
                <a:pt x="285190" y="1086855"/>
              </a:lnTo>
              <a:lnTo>
                <a:pt x="570381" y="1086855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141009" y="2800858"/>
        <a:ext cx="61371" cy="61371"/>
      </dsp:txXfrm>
    </dsp:sp>
    <dsp:sp modelId="{906D3472-0A6D-49DE-AD97-612EB16B60F6}">
      <dsp:nvSpPr>
        <dsp:cNvPr id="0" name=""/>
        <dsp:cNvSpPr/>
      </dsp:nvSpPr>
      <dsp:spPr>
        <a:xfrm>
          <a:off x="1886504" y="2242397"/>
          <a:ext cx="5703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0381" y="4572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157436" y="2273857"/>
        <a:ext cx="28519" cy="28519"/>
      </dsp:txXfrm>
    </dsp:sp>
    <dsp:sp modelId="{53B66DE6-C8D1-4DE1-80DA-EA5552BADE3F}">
      <dsp:nvSpPr>
        <dsp:cNvPr id="0" name=""/>
        <dsp:cNvSpPr/>
      </dsp:nvSpPr>
      <dsp:spPr>
        <a:xfrm>
          <a:off x="1886504" y="1201261"/>
          <a:ext cx="570381" cy="1086855"/>
        </a:xfrm>
        <a:custGeom>
          <a:avLst/>
          <a:gdLst/>
          <a:ahLst/>
          <a:cxnLst/>
          <a:rect l="0" t="0" r="0" b="0"/>
          <a:pathLst>
            <a:path>
              <a:moveTo>
                <a:pt x="0" y="1086855"/>
              </a:moveTo>
              <a:lnTo>
                <a:pt x="285190" y="1086855"/>
              </a:lnTo>
              <a:lnTo>
                <a:pt x="285190" y="0"/>
              </a:lnTo>
              <a:lnTo>
                <a:pt x="570381" y="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141009" y="1714003"/>
        <a:ext cx="61371" cy="61371"/>
      </dsp:txXfrm>
    </dsp:sp>
    <dsp:sp modelId="{2F3AF005-F61A-4A7D-9762-42186EDCAF36}">
      <dsp:nvSpPr>
        <dsp:cNvPr id="0" name=""/>
        <dsp:cNvSpPr/>
      </dsp:nvSpPr>
      <dsp:spPr>
        <a:xfrm rot="16200000">
          <a:off x="-836354" y="1853374"/>
          <a:ext cx="4576234" cy="869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 err="1">
              <a:latin typeface="+mj-lt"/>
            </a:rPr>
            <a:t>iustum</a:t>
          </a:r>
          <a:r>
            <a:rPr lang="pl-PL" sz="2600" kern="1200" dirty="0">
              <a:latin typeface="+mj-lt"/>
            </a:rPr>
            <a:t> </a:t>
          </a:r>
          <a:r>
            <a:rPr lang="pl-PL" sz="2600" kern="1200" dirty="0" err="1">
              <a:latin typeface="+mj-lt"/>
            </a:rPr>
            <a:t>matrimonium</a:t>
          </a:r>
          <a:r>
            <a:rPr lang="pl-PL" sz="2600" kern="1200" dirty="0">
              <a:latin typeface="+mj-lt"/>
            </a:rPr>
            <a:t> </a:t>
          </a:r>
        </a:p>
      </dsp:txBody>
      <dsp:txXfrm>
        <a:off x="-836354" y="1853374"/>
        <a:ext cx="4576234" cy="869484"/>
      </dsp:txXfrm>
    </dsp:sp>
    <dsp:sp modelId="{9A90A7ED-0BF8-4EAA-8ED4-BC230967907D}">
      <dsp:nvSpPr>
        <dsp:cNvPr id="0" name=""/>
        <dsp:cNvSpPr/>
      </dsp:nvSpPr>
      <dsp:spPr>
        <a:xfrm>
          <a:off x="2456886" y="766519"/>
          <a:ext cx="3599993" cy="869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 err="1">
              <a:latin typeface="+mj-lt"/>
            </a:rPr>
            <a:t>physical</a:t>
          </a:r>
          <a:r>
            <a:rPr lang="pl-PL" sz="2400" kern="1200" dirty="0">
              <a:latin typeface="+mj-lt"/>
            </a:rPr>
            <a:t> </a:t>
          </a:r>
          <a:r>
            <a:rPr lang="pl-PL" sz="2400" kern="1200" dirty="0" err="1">
              <a:latin typeface="+mj-lt"/>
            </a:rPr>
            <a:t>maturity</a:t>
          </a:r>
          <a:endParaRPr lang="pl-PL" sz="2400" kern="1200" dirty="0">
            <a:latin typeface="+mj-lt"/>
          </a:endParaRPr>
        </a:p>
      </dsp:txBody>
      <dsp:txXfrm>
        <a:off x="2456886" y="766519"/>
        <a:ext cx="3599993" cy="869484"/>
      </dsp:txXfrm>
    </dsp:sp>
    <dsp:sp modelId="{512D2C22-38EF-4CC6-8C4B-BB7B21CED777}">
      <dsp:nvSpPr>
        <dsp:cNvPr id="0" name=""/>
        <dsp:cNvSpPr/>
      </dsp:nvSpPr>
      <dsp:spPr>
        <a:xfrm>
          <a:off x="2456886" y="1853374"/>
          <a:ext cx="3599993" cy="869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i="1" kern="1200" dirty="0" err="1">
              <a:latin typeface="+mj-lt"/>
            </a:rPr>
            <a:t>ius</a:t>
          </a:r>
          <a:r>
            <a:rPr lang="pl-PL" sz="2400" i="1" kern="1200" dirty="0">
              <a:latin typeface="+mj-lt"/>
            </a:rPr>
            <a:t> </a:t>
          </a:r>
          <a:r>
            <a:rPr lang="pl-PL" sz="2400" i="1" kern="1200" dirty="0" err="1">
              <a:latin typeface="+mj-lt"/>
            </a:rPr>
            <a:t>conubii</a:t>
          </a:r>
          <a:r>
            <a:rPr lang="pl-PL" sz="2400" i="1" kern="1200" dirty="0">
              <a:latin typeface="+mj-lt"/>
            </a:rPr>
            <a:t> </a:t>
          </a:r>
        </a:p>
      </dsp:txBody>
      <dsp:txXfrm>
        <a:off x="2456886" y="1853374"/>
        <a:ext cx="3599993" cy="869484"/>
      </dsp:txXfrm>
    </dsp:sp>
    <dsp:sp modelId="{0A68A838-E316-4D93-8642-8D99C8969774}">
      <dsp:nvSpPr>
        <dsp:cNvPr id="0" name=""/>
        <dsp:cNvSpPr/>
      </dsp:nvSpPr>
      <dsp:spPr>
        <a:xfrm>
          <a:off x="2456886" y="2940230"/>
          <a:ext cx="3599993" cy="869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i="1" kern="1200" dirty="0" err="1">
              <a:latin typeface="+mj-lt"/>
            </a:rPr>
            <a:t>consensus</a:t>
          </a:r>
          <a:endParaRPr lang="pl-PL" sz="2400" i="1" kern="1200" dirty="0">
            <a:latin typeface="+mj-lt"/>
          </a:endParaRPr>
        </a:p>
      </dsp:txBody>
      <dsp:txXfrm>
        <a:off x="2456886" y="2940230"/>
        <a:ext cx="3599993" cy="8694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CBD510-F142-4EC0-A021-DE7B59C0E1A0}">
      <dsp:nvSpPr>
        <dsp:cNvPr id="0" name=""/>
        <dsp:cNvSpPr/>
      </dsp:nvSpPr>
      <dsp:spPr>
        <a:xfrm>
          <a:off x="0" y="420366"/>
          <a:ext cx="5400027" cy="6300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8AC4E-6FF8-4676-AB30-AEE8A1C1FC85}">
      <dsp:nvSpPr>
        <dsp:cNvPr id="0" name=""/>
        <dsp:cNvSpPr/>
      </dsp:nvSpPr>
      <dsp:spPr>
        <a:xfrm>
          <a:off x="0" y="144701"/>
          <a:ext cx="464947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739" tIns="0" rIns="175739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marriage between patricians and plebeians</a:t>
          </a:r>
          <a:endParaRPr lang="pl-PL" sz="1800" kern="1200" dirty="0">
            <a:latin typeface="+mj-lt"/>
          </a:endParaRPr>
        </a:p>
      </dsp:txBody>
      <dsp:txXfrm>
        <a:off x="36026" y="180727"/>
        <a:ext cx="4577418" cy="665948"/>
      </dsp:txXfrm>
    </dsp:sp>
    <dsp:sp modelId="{0D1A6A85-7337-461D-837B-0A0898DA52B7}">
      <dsp:nvSpPr>
        <dsp:cNvPr id="0" name=""/>
        <dsp:cNvSpPr/>
      </dsp:nvSpPr>
      <dsp:spPr>
        <a:xfrm>
          <a:off x="0" y="1554366"/>
          <a:ext cx="5400027" cy="6300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E29C2D-B0E2-43EE-AA1A-E0C3120D22B1}">
      <dsp:nvSpPr>
        <dsp:cNvPr id="0" name=""/>
        <dsp:cNvSpPr/>
      </dsp:nvSpPr>
      <dsp:spPr>
        <a:xfrm>
          <a:off x="0" y="1307144"/>
          <a:ext cx="464947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739" tIns="0" rIns="175739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+mj-lt"/>
            </a:rPr>
            <a:t>marriages of Roman officials in the provinces with female inhabitants of those provinces</a:t>
          </a:r>
          <a:endParaRPr lang="pl-PL" sz="1700" kern="1200" dirty="0">
            <a:latin typeface="+mj-lt"/>
          </a:endParaRPr>
        </a:p>
      </dsp:txBody>
      <dsp:txXfrm>
        <a:off x="36026" y="1343170"/>
        <a:ext cx="4577418" cy="665948"/>
      </dsp:txXfrm>
    </dsp:sp>
    <dsp:sp modelId="{22AA4195-34AF-459A-AD13-D7F3C0CF8F47}">
      <dsp:nvSpPr>
        <dsp:cNvPr id="0" name=""/>
        <dsp:cNvSpPr/>
      </dsp:nvSpPr>
      <dsp:spPr>
        <a:xfrm>
          <a:off x="0" y="2688367"/>
          <a:ext cx="5400027" cy="6300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1AF06-B384-446D-A35C-658127195142}">
      <dsp:nvSpPr>
        <dsp:cNvPr id="0" name=""/>
        <dsp:cNvSpPr/>
      </dsp:nvSpPr>
      <dsp:spPr>
        <a:xfrm>
          <a:off x="0" y="2446369"/>
          <a:ext cx="464947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739" tIns="0" rIns="175739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consanguinity resulting from adoption and affinity</a:t>
          </a:r>
          <a:endParaRPr lang="pl-PL" sz="1800" kern="1200" dirty="0">
            <a:latin typeface="+mj-lt"/>
          </a:endParaRPr>
        </a:p>
      </dsp:txBody>
      <dsp:txXfrm>
        <a:off x="36026" y="2482395"/>
        <a:ext cx="4577418" cy="665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CBD510-F142-4EC0-A021-DE7B59C0E1A0}">
      <dsp:nvSpPr>
        <dsp:cNvPr id="0" name=""/>
        <dsp:cNvSpPr/>
      </dsp:nvSpPr>
      <dsp:spPr>
        <a:xfrm>
          <a:off x="0" y="420366"/>
          <a:ext cx="5400027" cy="6300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8AC4E-6FF8-4676-AB30-AEE8A1C1FC85}">
      <dsp:nvSpPr>
        <dsp:cNvPr id="0" name=""/>
        <dsp:cNvSpPr/>
      </dsp:nvSpPr>
      <dsp:spPr>
        <a:xfrm>
          <a:off x="749295" y="144701"/>
          <a:ext cx="464947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739" tIns="0" rIns="175739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marriages between </a:t>
          </a:r>
          <a:r>
            <a:rPr lang="en-US" sz="1800" b="1" kern="1200" dirty="0" err="1">
              <a:latin typeface="+mj-lt"/>
            </a:rPr>
            <a:t>freeborns</a:t>
          </a:r>
          <a:r>
            <a:rPr lang="en-US" sz="1800" kern="1200" dirty="0">
              <a:latin typeface="+mj-lt"/>
            </a:rPr>
            <a:t> and </a:t>
          </a:r>
          <a:r>
            <a:rPr lang="en-US" sz="1800" b="1" kern="1200" dirty="0">
              <a:latin typeface="+mj-lt"/>
            </a:rPr>
            <a:t>freedmen</a:t>
          </a:r>
          <a:endParaRPr lang="pl-PL" sz="1800" b="1" kern="1200" dirty="0">
            <a:latin typeface="+mj-lt"/>
          </a:endParaRPr>
        </a:p>
      </dsp:txBody>
      <dsp:txXfrm>
        <a:off x="785321" y="180727"/>
        <a:ext cx="4577418" cy="665948"/>
      </dsp:txXfrm>
    </dsp:sp>
    <dsp:sp modelId="{0D1A6A85-7337-461D-837B-0A0898DA52B7}">
      <dsp:nvSpPr>
        <dsp:cNvPr id="0" name=""/>
        <dsp:cNvSpPr/>
      </dsp:nvSpPr>
      <dsp:spPr>
        <a:xfrm>
          <a:off x="0" y="1554366"/>
          <a:ext cx="5400027" cy="6300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E29C2D-B0E2-43EE-AA1A-E0C3120D22B1}">
      <dsp:nvSpPr>
        <dsp:cNvPr id="0" name=""/>
        <dsp:cNvSpPr/>
      </dsp:nvSpPr>
      <dsp:spPr>
        <a:xfrm>
          <a:off x="749295" y="1315867"/>
          <a:ext cx="464947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739" tIns="0" rIns="175739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marriages of soldiers during military service</a:t>
          </a:r>
          <a:endParaRPr lang="pl-PL" sz="1800" kern="1200" dirty="0">
            <a:latin typeface="+mj-lt"/>
          </a:endParaRPr>
        </a:p>
      </dsp:txBody>
      <dsp:txXfrm>
        <a:off x="785321" y="1351893"/>
        <a:ext cx="4577418" cy="665948"/>
      </dsp:txXfrm>
    </dsp:sp>
    <dsp:sp modelId="{22AA4195-34AF-459A-AD13-D7F3C0CF8F47}">
      <dsp:nvSpPr>
        <dsp:cNvPr id="0" name=""/>
        <dsp:cNvSpPr/>
      </dsp:nvSpPr>
      <dsp:spPr>
        <a:xfrm>
          <a:off x="0" y="2688367"/>
          <a:ext cx="5398499" cy="6300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1AF06-B384-446D-A35C-658127195142}">
      <dsp:nvSpPr>
        <dsp:cNvPr id="0" name=""/>
        <dsp:cNvSpPr/>
      </dsp:nvSpPr>
      <dsp:spPr>
        <a:xfrm>
          <a:off x="787420" y="2433668"/>
          <a:ext cx="464947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739" tIns="0" rIns="175739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under the emperor Diocletian, bigamy and polygamy became a crime</a:t>
          </a:r>
          <a:endParaRPr lang="pl-PL" sz="1800" kern="1200" dirty="0">
            <a:latin typeface="+mj-lt"/>
          </a:endParaRPr>
        </a:p>
      </dsp:txBody>
      <dsp:txXfrm>
        <a:off x="823446" y="2469694"/>
        <a:ext cx="4577418" cy="6659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CBD510-F142-4EC0-A021-DE7B59C0E1A0}">
      <dsp:nvSpPr>
        <dsp:cNvPr id="0" name=""/>
        <dsp:cNvSpPr/>
      </dsp:nvSpPr>
      <dsp:spPr>
        <a:xfrm>
          <a:off x="677427" y="849096"/>
          <a:ext cx="5400027" cy="630007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8AC4E-6FF8-4676-AB30-AEE8A1C1FC85}">
      <dsp:nvSpPr>
        <dsp:cNvPr id="0" name=""/>
        <dsp:cNvSpPr/>
      </dsp:nvSpPr>
      <dsp:spPr>
        <a:xfrm>
          <a:off x="658979" y="441044"/>
          <a:ext cx="5408635" cy="8999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739" tIns="0" rIns="175739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marriage between relatives, in the </a:t>
          </a:r>
          <a:r>
            <a:rPr lang="en-US" sz="1800" b="1" kern="1200" dirty="0">
              <a:latin typeface="+mj-lt"/>
            </a:rPr>
            <a:t>direct line </a:t>
          </a:r>
          <a:r>
            <a:rPr lang="en-US" sz="1800" kern="1200" dirty="0">
              <a:latin typeface="+mj-lt"/>
            </a:rPr>
            <a:t>always, in the </a:t>
          </a:r>
          <a:r>
            <a:rPr lang="en-US" sz="1800" b="1" kern="1200" dirty="0">
              <a:latin typeface="+mj-lt"/>
            </a:rPr>
            <a:t>collateral line </a:t>
          </a:r>
          <a:r>
            <a:rPr lang="en-US" sz="1800" kern="1200" dirty="0">
              <a:latin typeface="+mj-lt"/>
            </a:rPr>
            <a:t>initially to the sixth and finally to the third degree</a:t>
          </a:r>
          <a:endParaRPr lang="pl-PL" sz="1800" kern="1200" dirty="0">
            <a:latin typeface="+mj-lt"/>
          </a:endParaRPr>
        </a:p>
      </dsp:txBody>
      <dsp:txXfrm>
        <a:off x="702913" y="484978"/>
        <a:ext cx="5320767" cy="8121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52E46-F5AE-4CD2-B6D3-36168AE4B79C}">
      <dsp:nvSpPr>
        <dsp:cNvPr id="0" name=""/>
        <dsp:cNvSpPr/>
      </dsp:nvSpPr>
      <dsp:spPr>
        <a:xfrm>
          <a:off x="2135358" y="1784973"/>
          <a:ext cx="444958" cy="408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479" y="0"/>
              </a:lnTo>
              <a:lnTo>
                <a:pt x="222479" y="408784"/>
              </a:lnTo>
              <a:lnTo>
                <a:pt x="444958" y="408784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/>
        </a:p>
      </dsp:txBody>
      <dsp:txXfrm>
        <a:off x="2342731" y="1974259"/>
        <a:ext cx="30211" cy="30211"/>
      </dsp:txXfrm>
    </dsp:sp>
    <dsp:sp modelId="{8733CF1D-8295-47DD-9330-FC916B061FFF}">
      <dsp:nvSpPr>
        <dsp:cNvPr id="0" name=""/>
        <dsp:cNvSpPr/>
      </dsp:nvSpPr>
      <dsp:spPr>
        <a:xfrm>
          <a:off x="2135358" y="1376188"/>
          <a:ext cx="444958" cy="408784"/>
        </a:xfrm>
        <a:custGeom>
          <a:avLst/>
          <a:gdLst/>
          <a:ahLst/>
          <a:cxnLst/>
          <a:rect l="0" t="0" r="0" b="0"/>
          <a:pathLst>
            <a:path>
              <a:moveTo>
                <a:pt x="0" y="408784"/>
              </a:moveTo>
              <a:lnTo>
                <a:pt x="222479" y="408784"/>
              </a:lnTo>
              <a:lnTo>
                <a:pt x="222479" y="0"/>
              </a:lnTo>
              <a:lnTo>
                <a:pt x="444958" y="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/>
        </a:p>
      </dsp:txBody>
      <dsp:txXfrm>
        <a:off x="2342731" y="1565474"/>
        <a:ext cx="30211" cy="30211"/>
      </dsp:txXfrm>
    </dsp:sp>
    <dsp:sp modelId="{CD504B9E-4277-4164-999C-7BF00D054FE9}">
      <dsp:nvSpPr>
        <dsp:cNvPr id="0" name=""/>
        <dsp:cNvSpPr/>
      </dsp:nvSpPr>
      <dsp:spPr>
        <a:xfrm rot="16200000">
          <a:off x="-568591" y="738460"/>
          <a:ext cx="3314873" cy="2093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Dos / </a:t>
          </a:r>
          <a:r>
            <a:rPr lang="pl-PL" sz="1800" b="1" kern="1200" dirty="0" err="1"/>
            <a:t>rex</a:t>
          </a:r>
          <a:r>
            <a:rPr lang="pl-PL" sz="1800" b="1" kern="1200" dirty="0"/>
            <a:t> </a:t>
          </a:r>
          <a:r>
            <a:rPr lang="pl-PL" sz="1800" b="1" kern="1200" dirty="0" err="1"/>
            <a:t>uxoria</a:t>
          </a:r>
          <a:endParaRPr lang="pl-PL" sz="1800" b="1" kern="1200" dirty="0"/>
        </a:p>
      </dsp:txBody>
      <dsp:txXfrm>
        <a:off x="-568591" y="738460"/>
        <a:ext cx="3314873" cy="2093025"/>
      </dsp:txXfrm>
    </dsp:sp>
    <dsp:sp modelId="{95C87C83-12E4-4D13-8075-A7D7CC8A0314}">
      <dsp:nvSpPr>
        <dsp:cNvPr id="0" name=""/>
        <dsp:cNvSpPr/>
      </dsp:nvSpPr>
      <dsp:spPr>
        <a:xfrm>
          <a:off x="2580316" y="1052189"/>
          <a:ext cx="2242944" cy="647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Dos </a:t>
          </a:r>
          <a:r>
            <a:rPr lang="pl-PL" sz="1800" b="1" kern="1200" dirty="0" err="1"/>
            <a:t>profecticia</a:t>
          </a:r>
          <a:endParaRPr lang="pl-PL" sz="1800" b="1" kern="1200" dirty="0"/>
        </a:p>
      </dsp:txBody>
      <dsp:txXfrm>
        <a:off x="2580316" y="1052189"/>
        <a:ext cx="2242944" cy="647997"/>
      </dsp:txXfrm>
    </dsp:sp>
    <dsp:sp modelId="{2DF15BCE-BAC9-4970-97E7-7EBB5D072645}">
      <dsp:nvSpPr>
        <dsp:cNvPr id="0" name=""/>
        <dsp:cNvSpPr/>
      </dsp:nvSpPr>
      <dsp:spPr>
        <a:xfrm>
          <a:off x="2580316" y="1869759"/>
          <a:ext cx="2231998" cy="647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Dos </a:t>
          </a:r>
          <a:r>
            <a:rPr lang="pl-PL" sz="1800" b="1" kern="1200" dirty="0" err="1"/>
            <a:t>adventicia</a:t>
          </a:r>
          <a:endParaRPr lang="pl-PL" sz="1800" b="1" kern="1200" dirty="0"/>
        </a:p>
      </dsp:txBody>
      <dsp:txXfrm>
        <a:off x="2580316" y="1869759"/>
        <a:ext cx="2231998" cy="6479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1CFCD-9143-4514-84B8-B933277C9DD0}">
      <dsp:nvSpPr>
        <dsp:cNvPr id="0" name=""/>
        <dsp:cNvSpPr/>
      </dsp:nvSpPr>
      <dsp:spPr>
        <a:xfrm>
          <a:off x="1856569" y="1684120"/>
          <a:ext cx="418997" cy="399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9498" y="0"/>
              </a:lnTo>
              <a:lnTo>
                <a:pt x="209498" y="399197"/>
              </a:lnTo>
              <a:lnTo>
                <a:pt x="418997" y="399197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b="1" kern="1200"/>
        </a:p>
      </dsp:txBody>
      <dsp:txXfrm>
        <a:off x="2051600" y="1869250"/>
        <a:ext cx="28936" cy="28936"/>
      </dsp:txXfrm>
    </dsp:sp>
    <dsp:sp modelId="{EA39BCB4-CB78-4072-B184-2E6382AF73B4}">
      <dsp:nvSpPr>
        <dsp:cNvPr id="0" name=""/>
        <dsp:cNvSpPr/>
      </dsp:nvSpPr>
      <dsp:spPr>
        <a:xfrm>
          <a:off x="1856569" y="1284922"/>
          <a:ext cx="418997" cy="399197"/>
        </a:xfrm>
        <a:custGeom>
          <a:avLst/>
          <a:gdLst/>
          <a:ahLst/>
          <a:cxnLst/>
          <a:rect l="0" t="0" r="0" b="0"/>
          <a:pathLst>
            <a:path>
              <a:moveTo>
                <a:pt x="0" y="399197"/>
              </a:moveTo>
              <a:lnTo>
                <a:pt x="209498" y="399197"/>
              </a:lnTo>
              <a:lnTo>
                <a:pt x="209498" y="0"/>
              </a:lnTo>
              <a:lnTo>
                <a:pt x="418997" y="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b="1" kern="1200"/>
        </a:p>
      </dsp:txBody>
      <dsp:txXfrm>
        <a:off x="2051600" y="1470053"/>
        <a:ext cx="28936" cy="28936"/>
      </dsp:txXfrm>
    </dsp:sp>
    <dsp:sp modelId="{E83222A2-EC55-4606-B09E-FA0368A81BFD}">
      <dsp:nvSpPr>
        <dsp:cNvPr id="0" name=""/>
        <dsp:cNvSpPr/>
      </dsp:nvSpPr>
      <dsp:spPr>
        <a:xfrm rot="16200000">
          <a:off x="-632139" y="876242"/>
          <a:ext cx="3361664" cy="1615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 err="1"/>
            <a:t>Donationes</a:t>
          </a:r>
          <a:r>
            <a:rPr lang="pl-PL" sz="1800" b="1" kern="1200" dirty="0"/>
            <a:t> </a:t>
          </a:r>
        </a:p>
      </dsp:txBody>
      <dsp:txXfrm>
        <a:off x="-632139" y="876242"/>
        <a:ext cx="3361664" cy="1615754"/>
      </dsp:txXfrm>
    </dsp:sp>
    <dsp:sp modelId="{67145A17-FB7D-406A-816E-F832830CBBFB}">
      <dsp:nvSpPr>
        <dsp:cNvPr id="0" name=""/>
        <dsp:cNvSpPr/>
      </dsp:nvSpPr>
      <dsp:spPr>
        <a:xfrm>
          <a:off x="2275567" y="965564"/>
          <a:ext cx="2592004" cy="6387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 err="1"/>
            <a:t>donationes</a:t>
          </a:r>
          <a:r>
            <a:rPr lang="pl-PL" sz="1800" b="1" kern="1200" dirty="0"/>
            <a:t> </a:t>
          </a:r>
          <a:r>
            <a:rPr lang="pl-PL" sz="1800" b="1" kern="1200" dirty="0" err="1"/>
            <a:t>inter</a:t>
          </a:r>
          <a:r>
            <a:rPr lang="pl-PL" sz="1800" b="1" kern="1200" dirty="0"/>
            <a:t> </a:t>
          </a:r>
          <a:r>
            <a:rPr lang="pl-PL" sz="1800" b="1" kern="1200" dirty="0" err="1"/>
            <a:t>virum</a:t>
          </a:r>
          <a:r>
            <a:rPr lang="pl-PL" sz="1800" b="1" kern="1200" dirty="0"/>
            <a:t> et </a:t>
          </a:r>
          <a:r>
            <a:rPr lang="pl-PL" sz="1800" b="1" kern="1200" dirty="0" err="1"/>
            <a:t>uxorem</a:t>
          </a:r>
          <a:endParaRPr lang="pl-PL" sz="1800" b="1" kern="1200" dirty="0"/>
        </a:p>
      </dsp:txBody>
      <dsp:txXfrm>
        <a:off x="2275567" y="965564"/>
        <a:ext cx="2592004" cy="638716"/>
      </dsp:txXfrm>
    </dsp:sp>
    <dsp:sp modelId="{C8F9FBE1-F539-48B3-B0C8-FBA9B0AC1455}">
      <dsp:nvSpPr>
        <dsp:cNvPr id="0" name=""/>
        <dsp:cNvSpPr/>
      </dsp:nvSpPr>
      <dsp:spPr>
        <a:xfrm>
          <a:off x="2275567" y="1763959"/>
          <a:ext cx="2592004" cy="6387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 err="1"/>
            <a:t>donatio</a:t>
          </a:r>
          <a:r>
            <a:rPr lang="pl-PL" sz="1800" b="1" kern="1200" dirty="0"/>
            <a:t> </a:t>
          </a:r>
          <a:r>
            <a:rPr lang="pl-PL" sz="1800" b="1" kern="1200" dirty="0" err="1"/>
            <a:t>ante</a:t>
          </a:r>
          <a:r>
            <a:rPr lang="pl-PL" sz="1800" b="1" kern="1200" dirty="0"/>
            <a:t> </a:t>
          </a:r>
          <a:r>
            <a:rPr lang="pl-PL" sz="1800" b="1" kern="1200" dirty="0" err="1"/>
            <a:t>nuptias</a:t>
          </a:r>
          <a:endParaRPr lang="pl-PL" sz="1800" b="1" kern="1200" dirty="0"/>
        </a:p>
      </dsp:txBody>
      <dsp:txXfrm>
        <a:off x="2275567" y="1763959"/>
        <a:ext cx="2592004" cy="638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9080BE-7D65-4EA9-BE08-019AD96056C1}" type="datetime1">
              <a:rPr lang="pl-PL" smtClean="0"/>
              <a:t>03.02.2025</a:t>
            </a:fld>
            <a:endParaRPr lang="pl-PL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7C45235-789D-49E8-AFBA-FBF4916E3F92}" type="datetime1">
              <a:rPr lang="pl-PL" noProof="0" smtClean="0"/>
              <a:t>03.02.2025</a:t>
            </a:fld>
            <a:endParaRPr lang="pl-PL" noProof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3C37BE-C303-496D-B5CD-85F2937540FC}" type="slidenum">
              <a:rPr lang="pl-PL" noProof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450215" algn="l"/>
              </a:tabLst>
            </a:pPr>
            <a:endParaRPr lang="pl-PL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A3C37BE-C303-496D-B5CD-85F2937540FC}" type="slidenum">
              <a:rPr lang="pl-PL" noProof="0" smtClean="0"/>
              <a:t>10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724504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A3C37BE-C303-496D-B5CD-85F2937540FC}" type="slidenum">
              <a:rPr lang="pl-PL" noProof="0" smtClean="0"/>
              <a:t>11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084980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A3C37BE-C303-496D-B5CD-85F2937540FC}" type="slidenum">
              <a:rPr lang="pl-PL" noProof="0" smtClean="0"/>
              <a:t>12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723627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pl-PL" dirty="0"/>
              <a:t> </a:t>
            </a:r>
            <a:r>
              <a:rPr lang="pl-PL" dirty="0" err="1"/>
              <a:t>a,b</a:t>
            </a:r>
            <a:endParaRPr lang="pl-PL" dirty="0"/>
          </a:p>
          <a:p>
            <a:pPr marL="228600" indent="-228600">
              <a:buAutoNum type="arabicPeriod"/>
            </a:pPr>
            <a:r>
              <a:rPr lang="pl-PL" dirty="0"/>
              <a:t> </a:t>
            </a:r>
            <a:r>
              <a:rPr lang="pl-PL" dirty="0" err="1"/>
              <a:t>a,b</a:t>
            </a:r>
            <a:endParaRPr lang="pl-PL" dirty="0"/>
          </a:p>
          <a:p>
            <a:pPr marL="228600" indent="-228600">
              <a:buAutoNum type="arabicPeriod"/>
            </a:pPr>
            <a:r>
              <a:rPr lang="pl-PL" dirty="0"/>
              <a:t> </a:t>
            </a:r>
            <a:r>
              <a:rPr lang="pl-PL" dirty="0" err="1"/>
              <a:t>a,b,c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A3C37BE-C303-496D-B5CD-85F2937540FC}" type="slidenum">
              <a:rPr lang="pl-PL" noProof="0" smtClean="0"/>
              <a:t>14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150704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A3C37BE-C303-496D-B5CD-85F2937540FC}" type="slidenum">
              <a:rPr lang="pl-PL" noProof="0" smtClean="0"/>
              <a:t>2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248278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A3C37BE-C303-496D-B5CD-85F2937540FC}" type="slidenum">
              <a:rPr lang="pl-PL" noProof="0" smtClean="0"/>
              <a:t>3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261551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A3C37BE-C303-496D-B5CD-85F2937540FC}" type="slidenum">
              <a:rPr lang="pl-PL" noProof="0" smtClean="0"/>
              <a:t>4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760015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A3C37BE-C303-496D-B5CD-85F2937540FC}" type="slidenum">
              <a:rPr lang="pl-PL" noProof="0" smtClean="0"/>
              <a:t>5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17574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A3C37BE-C303-496D-B5CD-85F2937540FC}" type="slidenum">
              <a:rPr lang="pl-PL" noProof="0" smtClean="0"/>
              <a:t>6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409301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A3C37BE-C303-496D-B5CD-85F2937540FC}" type="slidenum">
              <a:rPr lang="pl-PL" noProof="0" smtClean="0"/>
              <a:t>7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606272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A3C37BE-C303-496D-B5CD-85F2937540FC}" type="slidenum">
              <a:rPr lang="pl-PL" noProof="0" smtClean="0"/>
              <a:t>8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788818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A3C37BE-C303-496D-B5CD-85F2937540FC}" type="slidenum">
              <a:rPr lang="pl-PL" noProof="0" smtClean="0"/>
              <a:t>9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677174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7" name="Prostokąt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2DE0CD09-7408-4867-A40F-1834223AEEC8}" type="datetime1">
              <a:rPr lang="pl-PL" noProof="0" smtClean="0"/>
              <a:t>03.02.2025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51F9F6-9A03-4829-A9E1-FBB86ADC6FDF}" type="datetime1">
              <a:rPr lang="pl-PL" noProof="0" smtClean="0"/>
              <a:t>03.02.2025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l-PL" noProof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A1533-E1AA-4554-81EE-472A305971EB}" type="datetime1">
              <a:rPr lang="pl-PL" noProof="0" smtClean="0"/>
              <a:t>03.02.2025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l-PL" noProof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CC7027-F32B-4D9C-B444-A4A41F536019}" type="datetime1">
              <a:rPr lang="pl-PL" noProof="0" smtClean="0"/>
              <a:t>03.02.2025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l-PL" noProof="0"/>
              <a:t>‹#›</a:t>
            </a:fld>
            <a:endParaRPr lang="pl-PL" noProof="0"/>
          </a:p>
        </p:txBody>
      </p:sp>
      <p:grpSp>
        <p:nvGrpSpPr>
          <p:cNvPr id="7" name="Grupa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Łącznik prosty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4FE7A8-A11D-4CDF-A1CE-D509EEDB1C46}" type="datetime1">
              <a:rPr lang="pl-PL" noProof="0" smtClean="0"/>
              <a:t>03.02.2025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l-PL" noProof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jd tytułowy z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11" name="Obraz — symbol zastępczy 10" descr="Pusty symbol zastępczy pozwalający dodać obraz. Kliknij symbol zastępczy i wybierz obraz, który chcesz dodać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grpSp>
        <p:nvGrpSpPr>
          <p:cNvPr id="14" name="Grupa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Łącznik prosty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upa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Łącznik prosty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Prostokąt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a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Łącznik prosty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Prostokąt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grpSp>
          <p:nvGrpSpPr>
            <p:cNvPr id="11" name="Grupa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Łącznik prosty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Łącznik prosty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7F8352-3280-4564-AC9E-C5BC95B410A7}" type="datetime1">
              <a:rPr lang="pl-PL" noProof="0" smtClean="0"/>
              <a:t>03.02.2025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l-PL" noProof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9952CA-7936-4B98-819F-FCCEEBDCE3D9}" type="datetime1">
              <a:rPr lang="pl-PL" noProof="0" smtClean="0"/>
              <a:t>03.02.2025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l-PL" noProof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82A4E9-47ED-447F-9784-B237819C3BEE}" type="datetime1">
              <a:rPr lang="pl-PL" noProof="0" smtClean="0"/>
              <a:t>03.02.2025</a:t>
            </a:fld>
            <a:endParaRPr lang="pl-PL" noProof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l-PL" noProof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1CBFDF-3BF2-4C41-B4E5-DDE17A286D0B}" type="datetime1">
              <a:rPr lang="pl-PL" noProof="0" smtClean="0"/>
              <a:t>03.02.2025</a:t>
            </a:fld>
            <a:endParaRPr lang="pl-PL" noProof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l-PL" noProof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0EF986-9466-4270-A842-FD277835E901}" type="datetime1">
              <a:rPr lang="pl-PL" noProof="0" smtClean="0"/>
              <a:t>03.02.2025</a:t>
            </a:fld>
            <a:endParaRPr lang="pl-PL" noProof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l-PL" noProof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29B401-F57C-4C3C-A2AA-700CD7517D6D}" type="datetime1">
              <a:rPr lang="pl-PL" noProof="0" smtClean="0"/>
              <a:t>03.02.2025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l-PL" noProof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  <a:p>
            <a:pPr lvl="5" rtl="0"/>
            <a:r>
              <a:rPr lang="pl-PL" noProof="0"/>
              <a:t>Szósty poziom</a:t>
            </a:r>
          </a:p>
          <a:p>
            <a:pPr lvl="6" rtl="0"/>
            <a:r>
              <a:rPr lang="pl-PL" noProof="0"/>
              <a:t>Siódmy poziom</a:t>
            </a:r>
          </a:p>
          <a:p>
            <a:pPr lvl="7" rtl="0"/>
            <a:r>
              <a:rPr lang="pl-PL" noProof="0"/>
              <a:t>Ósmy poziom</a:t>
            </a:r>
          </a:p>
          <a:p>
            <a:pPr lvl="8" rtl="0"/>
            <a:r>
              <a:rPr lang="pl-PL" noProof="0"/>
              <a:t>Dziewiąty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4083045D-3792-4953-B84C-532583B3C476}" type="datetime1">
              <a:rPr lang="pl-PL" noProof="0" smtClean="0"/>
              <a:t>03.02.2025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pl-PL" noProof="0" smtClean="0"/>
              <a:pPr/>
              <a:t>‹#›</a:t>
            </a:fld>
            <a:endParaRPr lang="pl-PL" noProof="0"/>
          </a:p>
        </p:txBody>
      </p:sp>
      <p:grpSp>
        <p:nvGrpSpPr>
          <p:cNvPr id="15" name="Grupa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Łącznik prosty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595718" y="2910483"/>
            <a:ext cx="4835784" cy="1037032"/>
          </a:xfrm>
        </p:spPr>
        <p:txBody>
          <a:bodyPr rtlCol="0" anchor="ctr"/>
          <a:lstStyle/>
          <a:p>
            <a:pPr rtl="0"/>
            <a:r>
              <a:rPr lang="pl-PL" noProof="1"/>
              <a:t>FAMILY LAW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FF3A9AA-3F4E-455D-A58C-72450E819B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502" y="1581088"/>
            <a:ext cx="5543735" cy="3695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7340429-F661-AE56-4016-26B6BC2002DC}"/>
              </a:ext>
            </a:extLst>
          </p:cNvPr>
          <p:cNvSpPr txBox="1"/>
          <p:nvPr/>
        </p:nvSpPr>
        <p:spPr>
          <a:xfrm>
            <a:off x="4397428" y="4646645"/>
            <a:ext cx="2034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Natalia Szabat</a:t>
            </a:r>
          </a:p>
          <a:p>
            <a:pPr algn="r"/>
            <a:r>
              <a:rPr lang="pl-PL" dirty="0"/>
              <a:t>Jakub Szczęch</a:t>
            </a:r>
          </a:p>
          <a:p>
            <a:pPr algn="r"/>
            <a:r>
              <a:rPr lang="pl-PL" dirty="0"/>
              <a:t>Szymon Szurlej</a:t>
            </a: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5928CF-2B2E-4060-8AC8-86BDEE981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err="1"/>
              <a:t>Nuptiae</a:t>
            </a:r>
            <a:endParaRPr lang="pl-PL" sz="36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C6D89F3-07E9-4328-9A65-EF31E3AE0B7C}"/>
              </a:ext>
            </a:extLst>
          </p:cNvPr>
          <p:cNvSpPr txBox="1"/>
          <p:nvPr/>
        </p:nvSpPr>
        <p:spPr>
          <a:xfrm>
            <a:off x="1104900" y="1335303"/>
            <a:ext cx="9980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>
                <a:latin typeface="+mj-lt"/>
              </a:rPr>
              <a:t>Legal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Consequences</a:t>
            </a:r>
            <a:r>
              <a:rPr lang="pl-PL" sz="2000" dirty="0">
                <a:latin typeface="+mj-lt"/>
              </a:rPr>
              <a:t> of </a:t>
            </a:r>
            <a:r>
              <a:rPr lang="pl-PL" sz="2000" dirty="0" err="1">
                <a:latin typeface="+mj-lt"/>
              </a:rPr>
              <a:t>Marriage</a:t>
            </a:r>
            <a:endParaRPr lang="pl-PL" sz="2000" dirty="0">
              <a:latin typeface="+mj-lt"/>
            </a:endParaRP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69A14A31-0B7F-4EC8-8B3E-0A3BC863EB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64144"/>
              </p:ext>
            </p:extLst>
          </p:nvPr>
        </p:nvGraphicFramePr>
        <p:xfrm>
          <a:off x="1312968" y="2030506"/>
          <a:ext cx="9566064" cy="4034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3032">
                  <a:extLst>
                    <a:ext uri="{9D8B030D-6E8A-4147-A177-3AD203B41FA5}">
                      <a16:colId xmlns:a16="http://schemas.microsoft.com/office/drawing/2014/main" val="2362604723"/>
                    </a:ext>
                  </a:extLst>
                </a:gridCol>
                <a:gridCol w="4783032">
                  <a:extLst>
                    <a:ext uri="{9D8B030D-6E8A-4147-A177-3AD203B41FA5}">
                      <a16:colId xmlns:a16="http://schemas.microsoft.com/office/drawing/2014/main" val="1328724303"/>
                    </a:ext>
                  </a:extLst>
                </a:gridCol>
              </a:tblGrid>
              <a:tr h="519843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Personal </a:t>
                      </a:r>
                      <a:r>
                        <a:rPr lang="pl-PL" sz="2000" dirty="0" err="1"/>
                        <a:t>effects</a:t>
                      </a:r>
                      <a:r>
                        <a:rPr lang="pl-PL" sz="2000" dirty="0"/>
                        <a:t>: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Financial </a:t>
                      </a:r>
                      <a:r>
                        <a:rPr lang="pl-PL" sz="2000" dirty="0" err="1"/>
                        <a:t>consequences</a:t>
                      </a:r>
                      <a:r>
                        <a:rPr lang="pl-PL" sz="2000" dirty="0"/>
                        <a:t>: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26730655"/>
                  </a:ext>
                </a:extLst>
              </a:tr>
              <a:tr h="519843">
                <a:tc>
                  <a:txBody>
                    <a:bodyPr/>
                    <a:lstStyle/>
                    <a:p>
                      <a:r>
                        <a:rPr lang="pl-PL" sz="2000" dirty="0"/>
                        <a:t>1. </a:t>
                      </a:r>
                      <a:r>
                        <a:rPr lang="pl-PL" sz="2000" i="1" dirty="0"/>
                        <a:t>Honor </a:t>
                      </a:r>
                      <a:r>
                        <a:rPr lang="pl-PL" sz="2000" i="1" dirty="0" err="1"/>
                        <a:t>matrimonii</a:t>
                      </a:r>
                      <a:endParaRPr lang="pl-PL" sz="2000" dirty="0"/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0050" indent="-400050">
                        <a:buAutoNum type="romanUcPeriod"/>
                      </a:pPr>
                      <a:r>
                        <a:rPr lang="pl-PL" sz="2000" i="1" dirty="0" err="1"/>
                        <a:t>Wife</a:t>
                      </a:r>
                      <a:r>
                        <a:rPr lang="pl-PL" sz="2000" i="1" dirty="0"/>
                        <a:t> in </a:t>
                      </a:r>
                      <a:r>
                        <a:rPr lang="pl-PL" sz="2000" i="1" dirty="0" err="1"/>
                        <a:t>manu</a:t>
                      </a:r>
                      <a:r>
                        <a:rPr lang="pl-PL" sz="2000" i="1" dirty="0"/>
                        <a:t>: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287755"/>
                  </a:ext>
                </a:extLst>
              </a:tr>
              <a:tr h="537638">
                <a:tc>
                  <a:txBody>
                    <a:bodyPr/>
                    <a:lstStyle/>
                    <a:p>
                      <a:r>
                        <a:rPr lang="pl-PL" sz="2000" dirty="0"/>
                        <a:t>2. The </a:t>
                      </a:r>
                      <a:r>
                        <a:rPr lang="pl-PL" sz="2000" dirty="0" err="1"/>
                        <a:t>rise</a:t>
                      </a:r>
                      <a:r>
                        <a:rPr lang="pl-PL" sz="2000" dirty="0"/>
                        <a:t> of </a:t>
                      </a:r>
                      <a:r>
                        <a:rPr lang="pl-PL" sz="2000" dirty="0" err="1"/>
                        <a:t>affinity</a:t>
                      </a:r>
                      <a:endParaRPr lang="pl-PL" sz="2000" dirty="0"/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pl-PL" sz="2000" dirty="0"/>
                        <a:t>1. </a:t>
                      </a:r>
                      <a:r>
                        <a:rPr lang="en-US" sz="2000" dirty="0"/>
                        <a:t>Lack of property - if she was </a:t>
                      </a:r>
                      <a:r>
                        <a:rPr lang="en-US" sz="2000" i="1" dirty="0"/>
                        <a:t>sui </a:t>
                      </a:r>
                      <a:r>
                        <a:rPr lang="en-US" sz="2000" i="1" dirty="0" err="1"/>
                        <a:t>iuris</a:t>
                      </a:r>
                      <a:r>
                        <a:rPr lang="en-US" sz="2000" i="1" dirty="0"/>
                        <a:t> </a:t>
                      </a:r>
                      <a:r>
                        <a:rPr lang="en-US" sz="2000" dirty="0"/>
                        <a:t>before the wedding, all her property passed to her husband's family</a:t>
                      </a:r>
                      <a:endParaRPr lang="pl-PL" sz="20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716627"/>
                  </a:ext>
                </a:extLst>
              </a:tr>
              <a:tr h="897264">
                <a:tc rowSpan="2">
                  <a:txBody>
                    <a:bodyPr/>
                    <a:lstStyle/>
                    <a:p>
                      <a:pPr algn="just"/>
                      <a:r>
                        <a:rPr lang="pl-PL" sz="2000" dirty="0"/>
                        <a:t>3. </a:t>
                      </a:r>
                      <a:r>
                        <a:rPr lang="en-US" sz="2000" dirty="0"/>
                        <a:t>Children came under the authority of the father (status of married children)</a:t>
                      </a:r>
                      <a:endParaRPr lang="pl-PL" sz="2000" dirty="0"/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377143"/>
                  </a:ext>
                </a:extLst>
              </a:tr>
              <a:tr h="519843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II. </a:t>
                      </a:r>
                      <a:r>
                        <a:rPr lang="pl-PL" sz="2000" dirty="0" err="1"/>
                        <a:t>Wife</a:t>
                      </a:r>
                      <a:r>
                        <a:rPr lang="pl-PL" sz="2000" dirty="0"/>
                        <a:t> </a:t>
                      </a:r>
                      <a:r>
                        <a:rPr lang="pl-PL" sz="2000" i="1" dirty="0"/>
                        <a:t>sine </a:t>
                      </a:r>
                      <a:r>
                        <a:rPr lang="pl-PL" sz="2000" i="1" dirty="0" err="1"/>
                        <a:t>manu</a:t>
                      </a:r>
                      <a:r>
                        <a:rPr lang="pl-PL" sz="2000" i="1" dirty="0"/>
                        <a:t>:</a:t>
                      </a:r>
                      <a:endParaRPr lang="pl-PL" sz="20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074454"/>
                  </a:ext>
                </a:extLst>
              </a:tr>
              <a:tr h="51984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/>
                        <a:t>4. </a:t>
                      </a:r>
                      <a:r>
                        <a:rPr lang="pl-PL" sz="2000" dirty="0" err="1"/>
                        <a:t>Name</a:t>
                      </a:r>
                      <a:r>
                        <a:rPr lang="pl-PL" sz="2000" dirty="0"/>
                        <a:t> </a:t>
                      </a:r>
                      <a:r>
                        <a:rPr lang="pl-PL" sz="2000" b="1" i="1" dirty="0" err="1"/>
                        <a:t>mater</a:t>
                      </a:r>
                      <a:r>
                        <a:rPr lang="pl-PL" sz="2000" b="1" i="1" dirty="0"/>
                        <a:t> </a:t>
                      </a:r>
                      <a:r>
                        <a:rPr lang="pl-PL" sz="2000" b="1" i="1" dirty="0" err="1"/>
                        <a:t>familias</a:t>
                      </a:r>
                      <a:endParaRPr lang="pl-PL" sz="2000" dirty="0"/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pl-PL" sz="2000" b="1" i="1" dirty="0" err="1"/>
                        <a:t>Parapherna</a:t>
                      </a:r>
                      <a:endParaRPr lang="pl-PL" sz="20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928811"/>
                  </a:ext>
                </a:extLst>
              </a:tr>
              <a:tr h="519843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2. </a:t>
                      </a:r>
                      <a:r>
                        <a:rPr lang="pl-PL" sz="2000" dirty="0" err="1"/>
                        <a:t>Separation</a:t>
                      </a:r>
                      <a:r>
                        <a:rPr lang="pl-PL" sz="2000" dirty="0"/>
                        <a:t> of </a:t>
                      </a:r>
                      <a:r>
                        <a:rPr lang="pl-PL" sz="2000" dirty="0" err="1"/>
                        <a:t>property</a:t>
                      </a:r>
                      <a:r>
                        <a:rPr lang="pl-PL" sz="2000" dirty="0"/>
                        <a:t> </a:t>
                      </a:r>
                      <a:r>
                        <a:rPr lang="pl-PL" sz="2000" dirty="0" err="1"/>
                        <a:t>masses</a:t>
                      </a:r>
                      <a:endParaRPr lang="pl-PL" sz="2000" dirty="0"/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859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0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BADB50-4983-4F47-ACF9-AB32D8D6E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dirty="0" err="1"/>
              <a:t>Nuptiae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6B5623D-1BDC-4ABD-AF18-A38EA5B396AE}"/>
              </a:ext>
            </a:extLst>
          </p:cNvPr>
          <p:cNvSpPr txBox="1"/>
          <p:nvPr/>
        </p:nvSpPr>
        <p:spPr>
          <a:xfrm>
            <a:off x="1104900" y="1335303"/>
            <a:ext cx="9980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Dowry and donations between spouses</a:t>
            </a:r>
            <a:endParaRPr lang="pl-PL" sz="2000" dirty="0">
              <a:latin typeface="+mj-lt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D7E7A4A-629B-4FF7-811D-6A9AA0E6D0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6187724"/>
              </p:ext>
            </p:extLst>
          </p:nvPr>
        </p:nvGraphicFramePr>
        <p:xfrm>
          <a:off x="1104901" y="2118410"/>
          <a:ext cx="4865594" cy="3569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DCA42CC-A89B-40E4-BC18-466A15697D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7973079"/>
              </p:ext>
            </p:extLst>
          </p:nvPr>
        </p:nvGraphicFramePr>
        <p:xfrm>
          <a:off x="6095241" y="2219263"/>
          <a:ext cx="5108388" cy="3368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1172335C-3491-4965-A579-BA61F3C05DD6}"/>
              </a:ext>
            </a:extLst>
          </p:cNvPr>
          <p:cNvSpPr txBox="1"/>
          <p:nvPr/>
        </p:nvSpPr>
        <p:spPr>
          <a:xfrm>
            <a:off x="862853" y="5607924"/>
            <a:ext cx="36206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chemeClr val="accent4">
                    <a:lumMod val="75000"/>
                  </a:schemeClr>
                </a:solidFill>
              </a:rPr>
              <a:t>„</a:t>
            </a:r>
            <a:r>
              <a:rPr lang="pt-BR" sz="2000" b="1" dirty="0">
                <a:solidFill>
                  <a:schemeClr val="accent4">
                    <a:lumMod val="75000"/>
                  </a:schemeClr>
                </a:solidFill>
              </a:rPr>
              <a:t>Ibi dos esse debet, ubi onera matrimonii sunt</a:t>
            </a:r>
            <a:r>
              <a:rPr lang="pl-PL" sz="2000" b="1" dirty="0">
                <a:solidFill>
                  <a:schemeClr val="accent4">
                    <a:lumMod val="75000"/>
                  </a:schemeClr>
                </a:solidFill>
              </a:rPr>
              <a:t>.”</a:t>
            </a:r>
            <a:r>
              <a:rPr lang="pt-BR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pl-PL" sz="20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pl-PL" sz="2000" b="1" dirty="0">
                <a:solidFill>
                  <a:schemeClr val="accent4">
                    <a:lumMod val="75000"/>
                  </a:schemeClr>
                </a:solidFill>
              </a:rPr>
              <a:t>	     </a:t>
            </a:r>
            <a:r>
              <a:rPr lang="pt-BR" sz="2000" b="1" dirty="0">
                <a:solidFill>
                  <a:schemeClr val="accent4">
                    <a:lumMod val="75000"/>
                  </a:schemeClr>
                </a:solidFill>
              </a:rPr>
              <a:t>(D. 23, 3, 56, 1) </a:t>
            </a:r>
            <a:endParaRPr lang="pl-PL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4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CD7E03-ADD3-4803-875F-772350F1B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err="1"/>
              <a:t>Nuptiae</a:t>
            </a:r>
            <a:endParaRPr lang="pl-PL" sz="36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EA80B02-4F44-4AA4-88E8-5EFB585EA270}"/>
              </a:ext>
            </a:extLst>
          </p:cNvPr>
          <p:cNvSpPr txBox="1"/>
          <p:nvPr/>
        </p:nvSpPr>
        <p:spPr>
          <a:xfrm>
            <a:off x="1104900" y="1335303"/>
            <a:ext cx="998068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err="1">
                <a:latin typeface="+mj-lt"/>
              </a:rPr>
              <a:t>Marriage-like</a:t>
            </a:r>
            <a:r>
              <a:rPr lang="pl-PL" sz="2800" b="1" dirty="0">
                <a:latin typeface="+mj-lt"/>
              </a:rPr>
              <a:t> and extra-</a:t>
            </a:r>
            <a:r>
              <a:rPr lang="pl-PL" sz="2800" b="1" dirty="0" err="1">
                <a:latin typeface="+mj-lt"/>
              </a:rPr>
              <a:t>marital</a:t>
            </a:r>
            <a:r>
              <a:rPr lang="pl-PL" sz="2800" b="1" dirty="0">
                <a:latin typeface="+mj-lt"/>
              </a:rPr>
              <a:t> </a:t>
            </a:r>
            <a:r>
              <a:rPr lang="pl-PL" sz="2800" b="1" dirty="0" err="1">
                <a:latin typeface="+mj-lt"/>
              </a:rPr>
              <a:t>relationships</a:t>
            </a:r>
            <a:endParaRPr lang="pl-PL" sz="2800" b="1" dirty="0">
              <a:latin typeface="+mj-lt"/>
            </a:endParaRPr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314DC44E-0F7A-432D-9DDB-649A25C184D0}"/>
              </a:ext>
            </a:extLst>
          </p:cNvPr>
          <p:cNvCxnSpPr/>
          <p:nvPr/>
        </p:nvCxnSpPr>
        <p:spPr>
          <a:xfrm flipH="1">
            <a:off x="2353235" y="1796968"/>
            <a:ext cx="954741" cy="7848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18D356FC-2620-4DD7-B645-041749CB9A36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095241" y="1858523"/>
            <a:ext cx="0" cy="11462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80613093-C454-4ADD-9103-AFDFD178709F}"/>
              </a:ext>
            </a:extLst>
          </p:cNvPr>
          <p:cNvCxnSpPr/>
          <p:nvPr/>
        </p:nvCxnSpPr>
        <p:spPr>
          <a:xfrm>
            <a:off x="8350624" y="1796968"/>
            <a:ext cx="1102658" cy="7848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CFA497C-11B9-4B7C-8C6B-20A8622A5FB1}"/>
              </a:ext>
            </a:extLst>
          </p:cNvPr>
          <p:cNvSpPr txBox="1"/>
          <p:nvPr/>
        </p:nvSpPr>
        <p:spPr>
          <a:xfrm>
            <a:off x="1182220" y="2585428"/>
            <a:ext cx="254485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l-PL" sz="2800" b="1" dirty="0" err="1">
                <a:solidFill>
                  <a:schemeClr val="accent1">
                    <a:lumMod val="75000"/>
                  </a:schemeClr>
                </a:solidFill>
              </a:rPr>
              <a:t>concubinatus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F2FA6E2-C4C6-480F-8768-01DB6FFB7A26}"/>
              </a:ext>
            </a:extLst>
          </p:cNvPr>
          <p:cNvSpPr txBox="1"/>
          <p:nvPr/>
        </p:nvSpPr>
        <p:spPr>
          <a:xfrm>
            <a:off x="3736439" y="3004810"/>
            <a:ext cx="467469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l-PL" sz="2800" b="1" dirty="0" err="1">
                <a:solidFill>
                  <a:schemeClr val="accent1">
                    <a:lumMod val="75000"/>
                  </a:schemeClr>
                </a:solidFill>
              </a:rPr>
              <a:t>matrimonium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  <a:t> iuris </a:t>
            </a:r>
            <a:r>
              <a:rPr lang="pl-PL" sz="2800" b="1" dirty="0" err="1">
                <a:solidFill>
                  <a:schemeClr val="accent1">
                    <a:lumMod val="75000"/>
                  </a:schemeClr>
                </a:solidFill>
              </a:rPr>
              <a:t>gentium</a:t>
            </a:r>
            <a:endParaRPr lang="pl-PL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C847992-DC5F-4A91-9B38-19DB7316173F}"/>
              </a:ext>
            </a:extLst>
          </p:cNvPr>
          <p:cNvSpPr txBox="1"/>
          <p:nvPr/>
        </p:nvSpPr>
        <p:spPr>
          <a:xfrm>
            <a:off x="8411136" y="2581835"/>
            <a:ext cx="259864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l-PL" sz="2800" b="1" dirty="0" err="1">
                <a:solidFill>
                  <a:schemeClr val="accent1">
                    <a:lumMod val="75000"/>
                  </a:schemeClr>
                </a:solidFill>
              </a:rPr>
              <a:t>contubernium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B81C16C3-B41F-4746-847F-DA05B17623AE}"/>
              </a:ext>
            </a:extLst>
          </p:cNvPr>
          <p:cNvSpPr txBox="1"/>
          <p:nvPr/>
        </p:nvSpPr>
        <p:spPr>
          <a:xfrm>
            <a:off x="1104900" y="5871444"/>
            <a:ext cx="9980682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Relationships</a:t>
            </a:r>
            <a:r>
              <a:rPr lang="pl-PL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pl-PL" sz="28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forbidden</a:t>
            </a:r>
            <a:r>
              <a:rPr lang="pl-PL" sz="2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 and </a:t>
            </a:r>
            <a:r>
              <a:rPr lang="pl-PL" sz="28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prosecuted</a:t>
            </a:r>
            <a:endParaRPr lang="pl-PL" sz="2800" b="1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43A8F950-EB8B-4613-B7F8-E657B06759B9}"/>
              </a:ext>
            </a:extLst>
          </p:cNvPr>
          <p:cNvCxnSpPr>
            <a:stCxn id="18" idx="0"/>
          </p:cNvCxnSpPr>
          <p:nvPr/>
        </p:nvCxnSpPr>
        <p:spPr>
          <a:xfrm flipV="1">
            <a:off x="6095241" y="4961965"/>
            <a:ext cx="0" cy="90947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id="{A42A8802-3725-4543-9A4E-B974D5018F3D}"/>
              </a:ext>
            </a:extLst>
          </p:cNvPr>
          <p:cNvCxnSpPr/>
          <p:nvPr/>
        </p:nvCxnSpPr>
        <p:spPr>
          <a:xfrm flipH="1" flipV="1">
            <a:off x="3429000" y="5056094"/>
            <a:ext cx="1143000" cy="81535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B3C5CD00-094F-419F-8FDD-D6B257031AF9}"/>
              </a:ext>
            </a:extLst>
          </p:cNvPr>
          <p:cNvCxnSpPr/>
          <p:nvPr/>
        </p:nvCxnSpPr>
        <p:spPr>
          <a:xfrm flipV="1">
            <a:off x="7691718" y="4999478"/>
            <a:ext cx="927847" cy="87196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2759577E-2317-42AB-B824-38FD8530E684}"/>
              </a:ext>
            </a:extLst>
          </p:cNvPr>
          <p:cNvSpPr txBox="1"/>
          <p:nvPr/>
        </p:nvSpPr>
        <p:spPr>
          <a:xfrm>
            <a:off x="1191583" y="4437509"/>
            <a:ext cx="2544856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8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incestum</a:t>
            </a:r>
            <a:endParaRPr lang="pl-P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2D7C5B2F-F533-4F14-A1A9-514430055FBB}"/>
              </a:ext>
            </a:extLst>
          </p:cNvPr>
          <p:cNvSpPr txBox="1"/>
          <p:nvPr/>
        </p:nvSpPr>
        <p:spPr>
          <a:xfrm>
            <a:off x="4801359" y="4435417"/>
            <a:ext cx="2544856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8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adulterium</a:t>
            </a:r>
            <a:endParaRPr lang="pl-P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D4F4A8DF-F07C-4688-B280-8980748AC9D2}"/>
              </a:ext>
            </a:extLst>
          </p:cNvPr>
          <p:cNvSpPr txBox="1"/>
          <p:nvPr/>
        </p:nvSpPr>
        <p:spPr>
          <a:xfrm>
            <a:off x="8411135" y="4435417"/>
            <a:ext cx="2544856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8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stuprum</a:t>
            </a:r>
            <a:endParaRPr lang="pl-PL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115B8CB-C291-405C-A9C9-5A5435047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3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8F1D73EC-1383-44D8-AC00-BA53C64E7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68920"/>
              </p:ext>
            </p:extLst>
          </p:nvPr>
        </p:nvGraphicFramePr>
        <p:xfrm>
          <a:off x="861626" y="366908"/>
          <a:ext cx="10468748" cy="6124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4374">
                  <a:extLst>
                    <a:ext uri="{9D8B030D-6E8A-4147-A177-3AD203B41FA5}">
                      <a16:colId xmlns:a16="http://schemas.microsoft.com/office/drawing/2014/main" val="3940644502"/>
                    </a:ext>
                  </a:extLst>
                </a:gridCol>
                <a:gridCol w="5234374">
                  <a:extLst>
                    <a:ext uri="{9D8B030D-6E8A-4147-A177-3AD203B41FA5}">
                      <a16:colId xmlns:a16="http://schemas.microsoft.com/office/drawing/2014/main" val="147911317"/>
                    </a:ext>
                  </a:extLst>
                </a:gridCol>
              </a:tblGrid>
              <a:tr h="7986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100" b="1" dirty="0">
                          <a:solidFill>
                            <a:schemeClr val="tx2"/>
                          </a:solidFill>
                          <a:latin typeface="+mj-lt"/>
                        </a:rPr>
                        <a:t>1. </a:t>
                      </a:r>
                      <a:r>
                        <a:rPr lang="en-US" sz="2100" b="1" dirty="0">
                          <a:solidFill>
                            <a:schemeClr val="tx2"/>
                          </a:solidFill>
                          <a:latin typeface="+mj-lt"/>
                        </a:rPr>
                        <a:t>Marriages could not contract with each other:</a:t>
                      </a:r>
                      <a:endParaRPr lang="pl-PL" sz="21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100" b="1" dirty="0">
                          <a:solidFill>
                            <a:schemeClr val="tx2"/>
                          </a:solidFill>
                          <a:latin typeface="+mj-lt"/>
                        </a:rPr>
                        <a:t>2. </a:t>
                      </a:r>
                      <a:r>
                        <a:rPr lang="en-US" sz="2100" b="1" dirty="0">
                          <a:solidFill>
                            <a:schemeClr val="tx2"/>
                          </a:solidFill>
                          <a:latin typeface="+mj-lt"/>
                        </a:rPr>
                        <a:t>A man having a concubine until the time of Constantine the Great:</a:t>
                      </a:r>
                      <a:endParaRPr lang="pl-PL" sz="21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831853"/>
                  </a:ext>
                </a:extLst>
              </a:tr>
              <a:tr h="710376">
                <a:tc>
                  <a:txBody>
                    <a:bodyPr/>
                    <a:lstStyle/>
                    <a:p>
                      <a:r>
                        <a:rPr lang="pl-PL" sz="2100" b="1" dirty="0">
                          <a:solidFill>
                            <a:schemeClr val="tx2"/>
                          </a:solidFill>
                          <a:latin typeface="+mj-lt"/>
                        </a:rPr>
                        <a:t>a. </a:t>
                      </a:r>
                      <a:r>
                        <a:rPr lang="pl-PL" sz="2100" b="1" dirty="0" err="1">
                          <a:solidFill>
                            <a:schemeClr val="tx2"/>
                          </a:solidFill>
                          <a:latin typeface="+mj-lt"/>
                        </a:rPr>
                        <a:t>Slaves</a:t>
                      </a:r>
                      <a:endParaRPr lang="pl-PL" sz="21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100" b="1" dirty="0">
                          <a:solidFill>
                            <a:schemeClr val="tx2"/>
                          </a:solidFill>
                          <a:latin typeface="+mj-lt"/>
                        </a:rPr>
                        <a:t>a. </a:t>
                      </a:r>
                      <a:r>
                        <a:rPr lang="pl-PL" sz="2100" b="1" dirty="0" err="1">
                          <a:solidFill>
                            <a:schemeClr val="tx2"/>
                          </a:solidFill>
                          <a:latin typeface="+mj-lt"/>
                        </a:rPr>
                        <a:t>could</a:t>
                      </a:r>
                      <a:r>
                        <a:rPr lang="pl-PL" sz="2100" b="1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pl-PL" sz="2100" b="1" dirty="0" err="1">
                          <a:solidFill>
                            <a:schemeClr val="tx2"/>
                          </a:solidFill>
                          <a:latin typeface="+mj-lt"/>
                        </a:rPr>
                        <a:t>get</a:t>
                      </a:r>
                      <a:r>
                        <a:rPr lang="pl-PL" sz="2100" b="1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pl-PL" sz="2100" b="1" dirty="0" err="1">
                          <a:solidFill>
                            <a:schemeClr val="tx2"/>
                          </a:solidFill>
                          <a:latin typeface="+mj-lt"/>
                        </a:rPr>
                        <a:t>married</a:t>
                      </a:r>
                      <a:endParaRPr lang="pl-PL" sz="21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117616"/>
                  </a:ext>
                </a:extLst>
              </a:tr>
              <a:tr h="710376">
                <a:tc>
                  <a:txBody>
                    <a:bodyPr/>
                    <a:lstStyle/>
                    <a:p>
                      <a:r>
                        <a:rPr lang="pl-PL" sz="2100" b="1" dirty="0">
                          <a:solidFill>
                            <a:schemeClr val="tx2"/>
                          </a:solidFill>
                          <a:latin typeface="+mj-lt"/>
                        </a:rPr>
                        <a:t>b. </a:t>
                      </a:r>
                      <a:r>
                        <a:rPr lang="en-US" sz="2100" b="1" dirty="0">
                          <a:solidFill>
                            <a:schemeClr val="tx2"/>
                          </a:solidFill>
                          <a:latin typeface="+mj-lt"/>
                        </a:rPr>
                        <a:t>a slave with a free person</a:t>
                      </a:r>
                      <a:endParaRPr lang="pl-PL" sz="21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100" b="1" dirty="0">
                          <a:solidFill>
                            <a:schemeClr val="tx2"/>
                          </a:solidFill>
                          <a:latin typeface="+mj-lt"/>
                        </a:rPr>
                        <a:t>b. </a:t>
                      </a:r>
                      <a:r>
                        <a:rPr lang="en-US" sz="2100" b="1" dirty="0">
                          <a:solidFill>
                            <a:schemeClr val="tx2"/>
                          </a:solidFill>
                          <a:latin typeface="+mj-lt"/>
                        </a:rPr>
                        <a:t>he could take another concubine</a:t>
                      </a:r>
                      <a:endParaRPr lang="pl-PL" sz="21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468420"/>
                  </a:ext>
                </a:extLst>
              </a:tr>
              <a:tr h="798611">
                <a:tc>
                  <a:txBody>
                    <a:bodyPr/>
                    <a:lstStyle/>
                    <a:p>
                      <a:r>
                        <a:rPr lang="pl-PL" sz="2100" b="1" dirty="0">
                          <a:solidFill>
                            <a:schemeClr val="tx2"/>
                          </a:solidFill>
                          <a:latin typeface="+mj-lt"/>
                        </a:rPr>
                        <a:t>c. </a:t>
                      </a:r>
                      <a:r>
                        <a:rPr lang="en-US" sz="2100" b="1" dirty="0">
                          <a:solidFill>
                            <a:schemeClr val="tx2"/>
                          </a:solidFill>
                          <a:latin typeface="+mj-lt"/>
                        </a:rPr>
                        <a:t>a Roman citizen with a member of the </a:t>
                      </a:r>
                      <a:r>
                        <a:rPr lang="en-US" sz="2100" b="1" i="1" dirty="0" err="1">
                          <a:solidFill>
                            <a:schemeClr val="tx2"/>
                          </a:solidFill>
                          <a:latin typeface="+mj-lt"/>
                        </a:rPr>
                        <a:t>Latini</a:t>
                      </a:r>
                      <a:r>
                        <a:rPr lang="en-US" sz="2100" b="1" i="1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2100" b="1" i="1" dirty="0" err="1">
                          <a:solidFill>
                            <a:schemeClr val="tx2"/>
                          </a:solidFill>
                          <a:latin typeface="+mj-lt"/>
                        </a:rPr>
                        <a:t>veteres</a:t>
                      </a:r>
                      <a:r>
                        <a:rPr lang="en-US" sz="2100" b="1" i="1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2100" b="1" dirty="0">
                          <a:solidFill>
                            <a:schemeClr val="tx2"/>
                          </a:solidFill>
                          <a:latin typeface="+mj-lt"/>
                        </a:rPr>
                        <a:t>community</a:t>
                      </a:r>
                      <a:endParaRPr lang="pl-PL" sz="21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100" b="1" dirty="0">
                          <a:solidFill>
                            <a:schemeClr val="tx2"/>
                          </a:solidFill>
                          <a:latin typeface="+mj-lt"/>
                        </a:rPr>
                        <a:t>c. </a:t>
                      </a:r>
                      <a:r>
                        <a:rPr lang="en-US" sz="2100" b="1" dirty="0">
                          <a:solidFill>
                            <a:schemeClr val="tx2"/>
                          </a:solidFill>
                          <a:latin typeface="+mj-lt"/>
                        </a:rPr>
                        <a:t>he had to abandon his concubine, as concubinage was prohibited by law</a:t>
                      </a:r>
                      <a:endParaRPr lang="pl-PL" sz="21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264736"/>
                  </a:ext>
                </a:extLst>
              </a:tr>
              <a:tr h="710376">
                <a:tc gridSpan="2">
                  <a:txBody>
                    <a:bodyPr/>
                    <a:lstStyle/>
                    <a:p>
                      <a:pPr algn="ctr"/>
                      <a:r>
                        <a:rPr lang="pl-PL" sz="2100" b="1" dirty="0">
                          <a:solidFill>
                            <a:schemeClr val="tx2"/>
                          </a:solidFill>
                          <a:latin typeface="+mj-lt"/>
                        </a:rPr>
                        <a:t>3. </a:t>
                      </a:r>
                      <a:r>
                        <a:rPr lang="en-US" sz="2100" b="1" dirty="0">
                          <a:solidFill>
                            <a:schemeClr val="tx2"/>
                          </a:solidFill>
                          <a:latin typeface="+mj-lt"/>
                        </a:rPr>
                        <a:t>The dowry was intended to:</a:t>
                      </a:r>
                      <a:endParaRPr lang="pl-PL" sz="21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21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564804"/>
                  </a:ext>
                </a:extLst>
              </a:tr>
              <a:tr h="798611">
                <a:tc gridSpan="2">
                  <a:txBody>
                    <a:bodyPr/>
                    <a:lstStyle/>
                    <a:p>
                      <a:r>
                        <a:rPr lang="pl-PL" sz="2100" b="1" dirty="0">
                          <a:solidFill>
                            <a:schemeClr val="tx2"/>
                          </a:solidFill>
                          <a:latin typeface="+mj-lt"/>
                        </a:rPr>
                        <a:t>a. </a:t>
                      </a:r>
                      <a:r>
                        <a:rPr lang="en-US" sz="2100" b="1" dirty="0">
                          <a:solidFill>
                            <a:schemeClr val="tx2"/>
                          </a:solidFill>
                          <a:latin typeface="+mj-lt"/>
                        </a:rPr>
                        <a:t>help the husband bear the burdens of marriage</a:t>
                      </a:r>
                      <a:endParaRPr lang="pl-PL" sz="21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21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478877"/>
                  </a:ext>
                </a:extLst>
              </a:tr>
              <a:tr h="798611">
                <a:tc gridSpan="2">
                  <a:txBody>
                    <a:bodyPr/>
                    <a:lstStyle/>
                    <a:p>
                      <a:r>
                        <a:rPr lang="pl-PL" sz="2100" b="1" dirty="0">
                          <a:solidFill>
                            <a:schemeClr val="tx2"/>
                          </a:solidFill>
                          <a:latin typeface="+mj-lt"/>
                        </a:rPr>
                        <a:t>b. </a:t>
                      </a:r>
                      <a:r>
                        <a:rPr lang="en-US" sz="2100" b="1" dirty="0">
                          <a:solidFill>
                            <a:schemeClr val="tx2"/>
                          </a:solidFill>
                          <a:latin typeface="+mj-lt"/>
                        </a:rPr>
                        <a:t>protect a woman in the future in the event of a divorce</a:t>
                      </a:r>
                      <a:endParaRPr lang="pl-PL" sz="21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21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439907"/>
                  </a:ext>
                </a:extLst>
              </a:tr>
              <a:tr h="798611">
                <a:tc gridSpan="2">
                  <a:txBody>
                    <a:bodyPr/>
                    <a:lstStyle/>
                    <a:p>
                      <a:r>
                        <a:rPr lang="pl-PL" sz="2100" b="1" dirty="0">
                          <a:solidFill>
                            <a:schemeClr val="tx2"/>
                          </a:solidFill>
                          <a:latin typeface="+mj-lt"/>
                        </a:rPr>
                        <a:t>c. </a:t>
                      </a:r>
                      <a:r>
                        <a:rPr lang="en-US" sz="2100" b="1" dirty="0">
                          <a:solidFill>
                            <a:schemeClr val="tx2"/>
                          </a:solidFill>
                          <a:latin typeface="+mj-lt"/>
                        </a:rPr>
                        <a:t>to scare her husband away from a wrongful divorce</a:t>
                      </a:r>
                      <a:endParaRPr lang="pl-PL" sz="21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21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192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63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A32CEC-E10A-D920-123A-460174B4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DICTIONARY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7D80DE6-A6DF-1271-B387-9D66949698FE}"/>
              </a:ext>
            </a:extLst>
          </p:cNvPr>
          <p:cNvSpPr txBox="1"/>
          <p:nvPr/>
        </p:nvSpPr>
        <p:spPr>
          <a:xfrm>
            <a:off x="1104900" y="1409700"/>
            <a:ext cx="998068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/>
              <a:t>adulterous</a:t>
            </a:r>
            <a:r>
              <a:rPr lang="pl-PL" sz="2400" dirty="0"/>
              <a:t> </a:t>
            </a:r>
            <a:r>
              <a:rPr lang="pl-PL" sz="2400" dirty="0" err="1"/>
              <a:t>relationships</a:t>
            </a:r>
            <a:r>
              <a:rPr lang="pl-PL" sz="2400" dirty="0"/>
              <a:t> – związek cudzołożny, pozamałżeński</a:t>
            </a:r>
          </a:p>
          <a:p>
            <a:r>
              <a:rPr lang="pl-PL" sz="2400" dirty="0" err="1"/>
              <a:t>affiliation</a:t>
            </a:r>
            <a:r>
              <a:rPr lang="pl-PL" sz="2400" dirty="0"/>
              <a:t> – przynależność, afiliacja</a:t>
            </a:r>
          </a:p>
          <a:p>
            <a:r>
              <a:rPr lang="pl-PL" sz="2400" dirty="0"/>
              <a:t>be </a:t>
            </a:r>
            <a:r>
              <a:rPr lang="pl-PL" sz="2400" dirty="0" err="1"/>
              <a:t>bound</a:t>
            </a:r>
            <a:r>
              <a:rPr lang="pl-PL" sz="2400" dirty="0"/>
              <a:t> to  – być związanym, złącznym z</a:t>
            </a:r>
          </a:p>
          <a:p>
            <a:r>
              <a:rPr lang="pl-PL" sz="2400" dirty="0" err="1"/>
              <a:t>bear</a:t>
            </a:r>
            <a:r>
              <a:rPr lang="pl-PL" sz="2400" dirty="0"/>
              <a:t> the </a:t>
            </a:r>
            <a:r>
              <a:rPr lang="pl-PL" sz="2400" dirty="0" err="1"/>
              <a:t>costs</a:t>
            </a:r>
            <a:r>
              <a:rPr lang="pl-PL" sz="2400" dirty="0"/>
              <a:t> – ponosić koszty</a:t>
            </a:r>
          </a:p>
          <a:p>
            <a:r>
              <a:rPr lang="pl-PL" sz="2400" dirty="0" err="1"/>
              <a:t>born</a:t>
            </a:r>
            <a:r>
              <a:rPr lang="pl-PL" sz="2400" dirty="0"/>
              <a:t> in </a:t>
            </a:r>
            <a:r>
              <a:rPr lang="pl-PL" sz="2400" dirty="0" err="1"/>
              <a:t>wedlock</a:t>
            </a:r>
            <a:r>
              <a:rPr lang="pl-PL" sz="2400" dirty="0"/>
              <a:t> - urodzony z zamężnych rodziców</a:t>
            </a:r>
          </a:p>
          <a:p>
            <a:r>
              <a:rPr lang="pl-PL" sz="2400" dirty="0" err="1"/>
              <a:t>bride</a:t>
            </a:r>
            <a:r>
              <a:rPr lang="pl-PL" sz="2400" dirty="0"/>
              <a:t> and groom – pani i pan młody</a:t>
            </a:r>
          </a:p>
          <a:p>
            <a:r>
              <a:rPr lang="pl-PL" sz="2400" dirty="0" err="1"/>
              <a:t>cohabitation</a:t>
            </a:r>
            <a:r>
              <a:rPr lang="pl-PL" sz="2400" dirty="0"/>
              <a:t> – tu: wspólne pożycie, współbytowanie</a:t>
            </a:r>
          </a:p>
          <a:p>
            <a:r>
              <a:rPr lang="pl-PL" sz="2400" dirty="0" err="1"/>
              <a:t>collateral</a:t>
            </a:r>
            <a:r>
              <a:rPr lang="pl-PL" sz="2400" dirty="0"/>
              <a:t> </a:t>
            </a:r>
            <a:r>
              <a:rPr lang="pl-PL" sz="2400" dirty="0" err="1"/>
              <a:t>line</a:t>
            </a:r>
            <a:r>
              <a:rPr lang="pl-PL" sz="2400" dirty="0"/>
              <a:t> – linia boczna pokrewieństwa</a:t>
            </a:r>
          </a:p>
          <a:p>
            <a:r>
              <a:rPr lang="pl-PL" sz="2400" dirty="0" err="1"/>
              <a:t>concubinage</a:t>
            </a:r>
            <a:r>
              <a:rPr lang="pl-PL" sz="2400" dirty="0"/>
              <a:t> – konkubinat</a:t>
            </a:r>
          </a:p>
          <a:p>
            <a:r>
              <a:rPr lang="pl-PL" sz="2400" dirty="0" err="1"/>
              <a:t>dowry</a:t>
            </a:r>
            <a:r>
              <a:rPr lang="pl-PL" sz="2400" dirty="0"/>
              <a:t> – posag</a:t>
            </a:r>
          </a:p>
          <a:p>
            <a:r>
              <a:rPr lang="pl-PL" sz="2400" dirty="0"/>
              <a:t>engagement – tu: zaręczyny</a:t>
            </a:r>
          </a:p>
          <a:p>
            <a:r>
              <a:rPr lang="pl-PL" sz="2400" dirty="0" err="1"/>
              <a:t>entrust</a:t>
            </a:r>
            <a:r>
              <a:rPr lang="pl-PL" sz="2400" dirty="0"/>
              <a:t> – powierzać</a:t>
            </a:r>
          </a:p>
          <a:p>
            <a:r>
              <a:rPr lang="pl-PL" sz="2400" dirty="0"/>
              <a:t>extra-</a:t>
            </a:r>
            <a:r>
              <a:rPr lang="pl-PL" sz="2400" dirty="0" err="1"/>
              <a:t>dowry</a:t>
            </a:r>
            <a:r>
              <a:rPr lang="pl-PL" sz="2400" dirty="0"/>
              <a:t> </a:t>
            </a:r>
            <a:r>
              <a:rPr lang="pl-PL" sz="2400" dirty="0" err="1"/>
              <a:t>property</a:t>
            </a:r>
            <a:r>
              <a:rPr lang="pl-PL" sz="2400" dirty="0"/>
              <a:t> - majątek </a:t>
            </a:r>
            <a:r>
              <a:rPr lang="pl-PL" sz="2400" dirty="0" err="1"/>
              <a:t>pozaposagowy</a:t>
            </a:r>
            <a:endParaRPr lang="pl-PL" sz="2400" dirty="0"/>
          </a:p>
          <a:p>
            <a:pPr marL="342900" indent="-34290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45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A32CEC-E10A-D920-123A-460174B4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DICTIONARY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7D80DE6-A6DF-1271-B387-9D66949698FE}"/>
              </a:ext>
            </a:extLst>
          </p:cNvPr>
          <p:cNvSpPr txBox="1"/>
          <p:nvPr/>
        </p:nvSpPr>
        <p:spPr>
          <a:xfrm>
            <a:off x="1104900" y="1409700"/>
            <a:ext cx="99806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fiancé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 – narzeczony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freeborn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 – wolny z urodzenia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freedwoman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 –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wyzwolenica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 (wyzwolona niewolnica)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incestuous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relationships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 – związek kazirodczy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kinship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 – pokrewieństwo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obstacles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 and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marriage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prohibitions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 - przeszkody i zakazy małżeńskie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offspring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 – potomstwo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paternal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 authority – władza ojcowska (zwierzchnika rodziny)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revoke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donation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 – odwołać darowiznę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straight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line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 – linia prosta pokrewieństwa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unanimously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514843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 – jednomyślnie, zgodnie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514843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29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D5F270-7A51-BC7A-A945-BFC4FDFF7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BIBLIOGRAPHY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96F1419-BEC7-64FD-E728-981AA32C85FE}"/>
              </a:ext>
            </a:extLst>
          </p:cNvPr>
          <p:cNvSpPr txBox="1"/>
          <p:nvPr/>
        </p:nvSpPr>
        <p:spPr>
          <a:xfrm>
            <a:off x="1009649" y="1409700"/>
            <a:ext cx="101822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pl-PL" dirty="0"/>
              <a:t>M. Kuryłowicz, A. Wiliński, </a:t>
            </a:r>
            <a:r>
              <a:rPr lang="pl-PL" i="1" dirty="0"/>
              <a:t>Rzymskie Prawo Prywatne zarys wykładu</a:t>
            </a:r>
            <a:r>
              <a:rPr lang="pl-PL" dirty="0"/>
              <a:t>, Warszawa 2021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pl-PL" dirty="0"/>
              <a:t>A. Dębiński, </a:t>
            </a:r>
            <a:r>
              <a:rPr lang="pl-PL" i="1" dirty="0"/>
              <a:t>Rzymskie Prawo Prywatne kompendium</a:t>
            </a:r>
            <a:r>
              <a:rPr lang="pl-PL" dirty="0"/>
              <a:t>, Warszawa 2021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pl-PL" dirty="0"/>
              <a:t>J. Misztal-Konecka, M. Wójcik, </a:t>
            </a:r>
            <a:r>
              <a:rPr lang="pl-PL" i="1" dirty="0"/>
              <a:t>Rzymskie Prawo Prywatne kazusy i ćwiczenia, </a:t>
            </a:r>
            <a:r>
              <a:rPr lang="pl-PL" dirty="0"/>
              <a:t>Warszawa 2012</a:t>
            </a:r>
          </a:p>
          <a:p>
            <a:pPr marL="342900" indent="-34290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461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CC003C-B6B5-40F1-BDC2-456C88404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dirty="0" err="1"/>
              <a:t>marriage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589FF28-009D-4E54-BC9D-04ADD399DB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pl-PL" sz="2000" b="1" i="1" dirty="0" err="1"/>
              <a:t>nuptiae</a:t>
            </a:r>
            <a:r>
              <a:rPr lang="pl-PL" sz="2000" b="1" i="1" dirty="0"/>
              <a:t>; </a:t>
            </a:r>
            <a:r>
              <a:rPr lang="pl-PL" sz="2000" b="1" i="1" dirty="0" err="1"/>
              <a:t>matrimonium</a:t>
            </a:r>
            <a:endParaRPr lang="pl-PL" sz="2000" b="1" i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1DA5F66-E6A2-4541-B32B-95B025365B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62"/>
          <a:stretch/>
        </p:blipFill>
        <p:spPr>
          <a:xfrm>
            <a:off x="634382" y="-133881"/>
            <a:ext cx="3307303" cy="3268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65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452521-716D-4C30-842D-439690F87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err="1"/>
              <a:t>Nuptiae</a:t>
            </a:r>
            <a:endParaRPr lang="pl-PL" sz="36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7304563-9400-4B17-8301-978303034C56}"/>
              </a:ext>
            </a:extLst>
          </p:cNvPr>
          <p:cNvSpPr txBox="1"/>
          <p:nvPr/>
        </p:nvSpPr>
        <p:spPr>
          <a:xfrm>
            <a:off x="1104899" y="1361421"/>
            <a:ext cx="9980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>
                <a:latin typeface="+mj-lt"/>
              </a:rPr>
              <a:t>Concepts</a:t>
            </a:r>
            <a:r>
              <a:rPr lang="pl-PL" sz="2000" dirty="0">
                <a:latin typeface="+mj-lt"/>
              </a:rPr>
              <a:t> and </a:t>
            </a:r>
            <a:r>
              <a:rPr lang="pl-PL" sz="2000" dirty="0" err="1">
                <a:latin typeface="+mj-lt"/>
              </a:rPr>
              <a:t>premises</a:t>
            </a:r>
            <a:endParaRPr lang="pl-PL" sz="2000" dirty="0">
              <a:latin typeface="+mj-lt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B9C03A2-226D-4E38-BB27-EA9B4FDA63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5465198"/>
              </p:ext>
            </p:extLst>
          </p:nvPr>
        </p:nvGraphicFramePr>
        <p:xfrm>
          <a:off x="1293242" y="1735413"/>
          <a:ext cx="9603997" cy="46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846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5B363A-651D-4B95-A035-D58970728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err="1"/>
              <a:t>Nuptiae</a:t>
            </a:r>
            <a:endParaRPr lang="pl-PL" sz="36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7DAC720-50D3-44C8-B5CB-2221E386C495}"/>
              </a:ext>
            </a:extLst>
          </p:cNvPr>
          <p:cNvSpPr txBox="1"/>
          <p:nvPr/>
        </p:nvSpPr>
        <p:spPr>
          <a:xfrm>
            <a:off x="1104900" y="1335303"/>
            <a:ext cx="9980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i="1" dirty="0" err="1">
                <a:latin typeface="+mj-lt"/>
              </a:rPr>
              <a:t>Consensus</a:t>
            </a:r>
            <a:r>
              <a:rPr lang="pl-PL" sz="2000" dirty="0">
                <a:latin typeface="+mj-lt"/>
              </a:rPr>
              <a:t> et </a:t>
            </a:r>
            <a:r>
              <a:rPr lang="pl-PL" sz="2000" i="1" dirty="0" err="1">
                <a:latin typeface="+mj-lt"/>
              </a:rPr>
              <a:t>affectio</a:t>
            </a:r>
            <a:r>
              <a:rPr lang="pl-PL" sz="2000" i="1" dirty="0">
                <a:latin typeface="+mj-lt"/>
              </a:rPr>
              <a:t> </a:t>
            </a:r>
            <a:r>
              <a:rPr lang="pl-PL" sz="2000" i="1" dirty="0" err="1">
                <a:latin typeface="+mj-lt"/>
              </a:rPr>
              <a:t>maritalis</a:t>
            </a:r>
            <a:endParaRPr lang="pl-PL" sz="2000" i="1" dirty="0">
              <a:latin typeface="+mj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41E3CC7-A475-44AA-E28B-9967BDED0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88" y="1735413"/>
            <a:ext cx="5570106" cy="494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614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7C081F-326E-46E3-B116-040606616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err="1"/>
              <a:t>Nuptiae</a:t>
            </a:r>
            <a:endParaRPr lang="pl-PL" sz="36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848DB06-4508-447A-8CAC-99ADDAEE262F}"/>
              </a:ext>
            </a:extLst>
          </p:cNvPr>
          <p:cNvSpPr txBox="1"/>
          <p:nvPr/>
        </p:nvSpPr>
        <p:spPr>
          <a:xfrm>
            <a:off x="1104900" y="1333995"/>
            <a:ext cx="9980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>
                <a:latin typeface="+mj-lt"/>
              </a:rPr>
              <a:t>Marriage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requirements</a:t>
            </a:r>
            <a:endParaRPr lang="pl-PL" sz="2000" dirty="0">
              <a:latin typeface="+mj-lt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717E32E-54FC-4B87-B941-A2233BADD8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9356820"/>
              </p:ext>
            </p:extLst>
          </p:nvPr>
        </p:nvGraphicFramePr>
        <p:xfrm>
          <a:off x="1605791" y="1864708"/>
          <a:ext cx="7073900" cy="4576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upa 6">
            <a:extLst>
              <a:ext uri="{FF2B5EF4-FFF2-40B4-BE49-F238E27FC236}">
                <a16:creationId xmlns:a16="http://schemas.microsoft.com/office/drawing/2014/main" id="{0B221AD4-48A8-4D80-AA0F-97FCB86F9A16}"/>
              </a:ext>
            </a:extLst>
          </p:cNvPr>
          <p:cNvGrpSpPr/>
          <p:nvPr/>
        </p:nvGrpSpPr>
        <p:grpSpPr>
          <a:xfrm>
            <a:off x="6727294" y="5544255"/>
            <a:ext cx="3599993" cy="869484"/>
            <a:chOff x="2456886" y="2940230"/>
            <a:chExt cx="3599993" cy="869484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17E64CF4-3AC6-4775-A840-B8A501997DBD}"/>
                </a:ext>
              </a:extLst>
            </p:cNvPr>
            <p:cNvSpPr/>
            <p:nvPr/>
          </p:nvSpPr>
          <p:spPr>
            <a:xfrm>
              <a:off x="2456886" y="2940230"/>
              <a:ext cx="3599993" cy="86948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7308C3E8-47E5-483B-9112-601F653C2ECD}"/>
                </a:ext>
              </a:extLst>
            </p:cNvPr>
            <p:cNvSpPr txBox="1"/>
            <p:nvPr/>
          </p:nvSpPr>
          <p:spPr>
            <a:xfrm>
              <a:off x="2456886" y="2940230"/>
              <a:ext cx="3599993" cy="86948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400" i="1" kern="1200" dirty="0" err="1">
                  <a:latin typeface="+mj-lt"/>
                </a:rPr>
                <a:t>Nuptias</a:t>
              </a:r>
              <a:r>
                <a:rPr lang="pl-PL" sz="2400" i="1" kern="1200" dirty="0">
                  <a:latin typeface="+mj-lt"/>
                </a:rPr>
                <a:t> non </a:t>
              </a:r>
              <a:r>
                <a:rPr lang="pl-PL" sz="2400" i="1" kern="1200" dirty="0" err="1">
                  <a:latin typeface="+mj-lt"/>
                </a:rPr>
                <a:t>concubitus</a:t>
              </a:r>
              <a:r>
                <a:rPr lang="pl-PL" sz="2400" i="1" kern="1200" dirty="0">
                  <a:latin typeface="+mj-lt"/>
                </a:rPr>
                <a:t>, </a:t>
              </a:r>
              <a:r>
                <a:rPr lang="pl-PL" sz="2400" i="1" kern="1200" dirty="0" err="1">
                  <a:latin typeface="+mj-lt"/>
                </a:rPr>
                <a:t>sed</a:t>
              </a:r>
              <a:r>
                <a:rPr lang="pl-PL" sz="2400" i="1" kern="1200" dirty="0">
                  <a:latin typeface="+mj-lt"/>
                </a:rPr>
                <a:t> </a:t>
              </a:r>
              <a:r>
                <a:rPr lang="pl-PL" sz="2400" i="1" kern="1200" dirty="0" err="1">
                  <a:latin typeface="+mj-lt"/>
                </a:rPr>
                <a:t>consensus</a:t>
              </a:r>
              <a:r>
                <a:rPr lang="pl-PL" sz="2400" i="1" kern="1200" dirty="0">
                  <a:latin typeface="+mj-lt"/>
                </a:rPr>
                <a:t> </a:t>
              </a:r>
              <a:r>
                <a:rPr lang="pl-PL" sz="2400" i="1" kern="1200" dirty="0" err="1">
                  <a:latin typeface="+mj-lt"/>
                </a:rPr>
                <a:t>facit</a:t>
              </a:r>
              <a:r>
                <a:rPr lang="pl-PL" sz="2400" i="1" kern="1200" dirty="0">
                  <a:latin typeface="+mj-lt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625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53BFA3-234B-4CB9-BB30-D65594A76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err="1"/>
              <a:t>Nuptiae</a:t>
            </a:r>
            <a:endParaRPr lang="pl-PL" sz="36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3CB9E96-45A4-4B75-8B65-07DBA26363EC}"/>
              </a:ext>
            </a:extLst>
          </p:cNvPr>
          <p:cNvSpPr txBox="1"/>
          <p:nvPr/>
        </p:nvSpPr>
        <p:spPr>
          <a:xfrm>
            <a:off x="1104900" y="1335303"/>
            <a:ext cx="9980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Obstacles and prohibitions of marriage</a:t>
            </a:r>
            <a:endParaRPr lang="pl-PL" sz="2000" dirty="0">
              <a:latin typeface="+mj-lt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1FD85DC-0C64-4692-AF12-C282A7B212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1190091"/>
              </p:ext>
            </p:extLst>
          </p:nvPr>
        </p:nvGraphicFramePr>
        <p:xfrm>
          <a:off x="1104900" y="1752854"/>
          <a:ext cx="6642100" cy="3369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FAE2547-587D-4FC9-AFB4-D36DD858D8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2443204"/>
              </p:ext>
            </p:extLst>
          </p:nvPr>
        </p:nvGraphicFramePr>
        <p:xfrm>
          <a:off x="6095241" y="1752854"/>
          <a:ext cx="6642100" cy="3369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FC2592A-E5CA-4AB4-9ECD-216B8A9A5D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5575084"/>
              </p:ext>
            </p:extLst>
          </p:nvPr>
        </p:nvGraphicFramePr>
        <p:xfrm>
          <a:off x="3086100" y="4965700"/>
          <a:ext cx="6642100" cy="149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78061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87E8C1-0F50-4FD4-8B5B-1FD78345C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dirty="0" err="1"/>
              <a:t>Nuptiae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D099356-D619-46DE-A331-41C02CD02A12}"/>
              </a:ext>
            </a:extLst>
          </p:cNvPr>
          <p:cNvSpPr txBox="1"/>
          <p:nvPr/>
        </p:nvSpPr>
        <p:spPr>
          <a:xfrm>
            <a:off x="1104900" y="1335303"/>
            <a:ext cx="9980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i="1" dirty="0" err="1">
                <a:latin typeface="+mj-lt"/>
              </a:rPr>
              <a:t>sponsalia</a:t>
            </a:r>
            <a:endParaRPr lang="pl-PL" sz="2000" i="1" dirty="0">
              <a:latin typeface="+mj-lt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B651A99-646D-4C55-98AE-F079AA24D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376" y="1677063"/>
            <a:ext cx="3847730" cy="465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6568426F-E6D8-44E3-B936-67DAE5D3C57A}"/>
              </a:ext>
            </a:extLst>
          </p:cNvPr>
          <p:cNvSpPr txBox="1"/>
          <p:nvPr/>
        </p:nvSpPr>
        <p:spPr>
          <a:xfrm>
            <a:off x="3531641" y="6197025"/>
            <a:ext cx="49400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Detail of a sarcophagus depicting a marriage ceremony, 3rd century AD, British Museum, London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92968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CAFF0B-CE12-4C31-8C94-16953FB8F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dirty="0" err="1"/>
              <a:t>Nuptiae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31694BA-32A8-4DF0-AF4A-44E8EC2FF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394" y="2890692"/>
            <a:ext cx="6761701" cy="3697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113DDA7-CB8F-4020-811D-F5FBE99A6AEE}"/>
              </a:ext>
            </a:extLst>
          </p:cNvPr>
          <p:cNvSpPr txBox="1"/>
          <p:nvPr/>
        </p:nvSpPr>
        <p:spPr>
          <a:xfrm>
            <a:off x="1104900" y="1335303"/>
            <a:ext cx="9980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>
                <a:latin typeface="+mj-lt"/>
              </a:rPr>
              <a:t>marriage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contract</a:t>
            </a:r>
            <a:endParaRPr lang="pl-PL" sz="2000" dirty="0">
              <a:latin typeface="+mj-lt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7A8EAA8-E61D-44BB-A9F4-D21FA9035EDE}"/>
              </a:ext>
            </a:extLst>
          </p:cNvPr>
          <p:cNvSpPr txBox="1"/>
          <p:nvPr/>
        </p:nvSpPr>
        <p:spPr>
          <a:xfrm>
            <a:off x="1104899" y="1912942"/>
            <a:ext cx="72143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„Libera </a:t>
            </a:r>
            <a:r>
              <a:rPr lang="pl-PL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matrimonia</a:t>
            </a:r>
            <a:r>
              <a:rPr lang="pl-PL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</a:t>
            </a:r>
            <a:r>
              <a:rPr lang="pl-PL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antiquitus</a:t>
            </a:r>
            <a:r>
              <a:rPr lang="pl-PL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placuit</a:t>
            </a:r>
            <a:r>
              <a:rPr lang="pl-PL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r>
              <a:rPr lang="pl-PL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l-PL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constitution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Alexander </a:t>
            </a:r>
            <a:r>
              <a:rPr lang="pl-PL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Severus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C. 8, 32, 8) </a:t>
            </a:r>
            <a:endParaRPr lang="pl-PL" sz="2400" b="1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2841AC5-595F-4A16-B233-47F346CD6449}"/>
              </a:ext>
            </a:extLst>
          </p:cNvPr>
          <p:cNvSpPr txBox="1"/>
          <p:nvPr/>
        </p:nvSpPr>
        <p:spPr>
          <a:xfrm>
            <a:off x="1104900" y="3861304"/>
            <a:ext cx="41797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pl-PL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Nuptias</a:t>
            </a:r>
            <a:r>
              <a:rPr lang="pl-PL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pl-PL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concubitus</a:t>
            </a:r>
            <a:r>
              <a:rPr lang="pl-PL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pl-PL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consensus</a:t>
            </a:r>
            <a:r>
              <a:rPr lang="pl-PL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facit</a:t>
            </a:r>
            <a:r>
              <a:rPr lang="pl-PL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(</a:t>
            </a:r>
            <a:r>
              <a:rPr lang="pl-PL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Ulpianus</a:t>
            </a: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D. 50, 17, 30)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25191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2FB3D0-CCC3-46A4-B507-0759483DD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dirty="0" err="1"/>
              <a:t>Nuptiae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1242A5E-A5FE-4242-9431-42D48253E8EC}"/>
              </a:ext>
            </a:extLst>
          </p:cNvPr>
          <p:cNvSpPr txBox="1"/>
          <p:nvPr/>
        </p:nvSpPr>
        <p:spPr>
          <a:xfrm>
            <a:off x="1104900" y="1335303"/>
            <a:ext cx="9980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>
                <a:latin typeface="+mj-lt"/>
              </a:rPr>
              <a:t>marriage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dissolution</a:t>
            </a:r>
            <a:endParaRPr lang="pl-PL" sz="2000" dirty="0">
              <a:latin typeface="+mj-lt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C7B3ABF-E8E4-4908-B31A-4A7CC35D9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897554"/>
            <a:ext cx="5359407" cy="4401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upa 7">
            <a:extLst>
              <a:ext uri="{FF2B5EF4-FFF2-40B4-BE49-F238E27FC236}">
                <a16:creationId xmlns:a16="http://schemas.microsoft.com/office/drawing/2014/main" id="{ADCC98FE-8D5E-4CF0-8A15-EEFD287DE6F2}"/>
              </a:ext>
            </a:extLst>
          </p:cNvPr>
          <p:cNvGrpSpPr/>
          <p:nvPr/>
        </p:nvGrpSpPr>
        <p:grpSpPr>
          <a:xfrm>
            <a:off x="6727033" y="1985760"/>
            <a:ext cx="3376913" cy="1029546"/>
            <a:chOff x="3228008" y="907626"/>
            <a:chExt cx="3376913" cy="1029546"/>
          </a:xfrm>
        </p:grpSpPr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84E16B32-CC70-469F-9F9C-06AF6F41F207}"/>
                </a:ext>
              </a:extLst>
            </p:cNvPr>
            <p:cNvSpPr/>
            <p:nvPr/>
          </p:nvSpPr>
          <p:spPr>
            <a:xfrm>
              <a:off x="3228008" y="907626"/>
              <a:ext cx="3376913" cy="102954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9EEC59C7-9DCC-4DC8-84E8-AF7A562BCBBE}"/>
                </a:ext>
              </a:extLst>
            </p:cNvPr>
            <p:cNvSpPr txBox="1"/>
            <p:nvPr/>
          </p:nvSpPr>
          <p:spPr>
            <a:xfrm>
              <a:off x="3228008" y="907626"/>
              <a:ext cx="3376913" cy="10295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marL="0" lvl="0" indent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4400" kern="1200" dirty="0" err="1">
                  <a:latin typeface="+mj-lt"/>
                </a:rPr>
                <a:t>death</a:t>
              </a:r>
              <a:endParaRPr lang="pl-PL" sz="4400" kern="1200" dirty="0">
                <a:latin typeface="+mj-lt"/>
              </a:endParaRPr>
            </a:p>
          </p:txBody>
        </p: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87E13B8B-DE4A-4F55-8A47-FCC6A88C71BC}"/>
              </a:ext>
            </a:extLst>
          </p:cNvPr>
          <p:cNvGrpSpPr/>
          <p:nvPr/>
        </p:nvGrpSpPr>
        <p:grpSpPr>
          <a:xfrm>
            <a:off x="6727033" y="3189992"/>
            <a:ext cx="3376913" cy="1029546"/>
            <a:chOff x="3228008" y="907626"/>
            <a:chExt cx="3376913" cy="1029546"/>
          </a:xfrm>
        </p:grpSpPr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591B58B9-4C97-4765-8221-08BCD8DE3314}"/>
                </a:ext>
              </a:extLst>
            </p:cNvPr>
            <p:cNvSpPr/>
            <p:nvPr/>
          </p:nvSpPr>
          <p:spPr>
            <a:xfrm>
              <a:off x="3228008" y="907626"/>
              <a:ext cx="3376913" cy="102954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105972A5-7D4A-4BC6-B039-FD04B83482F5}"/>
                </a:ext>
              </a:extLst>
            </p:cNvPr>
            <p:cNvSpPr txBox="1"/>
            <p:nvPr/>
          </p:nvSpPr>
          <p:spPr>
            <a:xfrm>
              <a:off x="3228008" y="907626"/>
              <a:ext cx="3376913" cy="10295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marL="0" lvl="0" indent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3200" kern="1200" dirty="0" err="1">
                  <a:latin typeface="+mj-lt"/>
                </a:rPr>
                <a:t>loss</a:t>
              </a:r>
              <a:r>
                <a:rPr lang="pl-PL" sz="3200" kern="1200" dirty="0">
                  <a:latin typeface="+mj-lt"/>
                </a:rPr>
                <a:t> of </a:t>
              </a:r>
              <a:r>
                <a:rPr lang="pl-PL" sz="3200" i="1" kern="1200" dirty="0" err="1">
                  <a:latin typeface="+mj-lt"/>
                </a:rPr>
                <a:t>conubium</a:t>
              </a:r>
              <a:endParaRPr lang="pl-PL" sz="3200" kern="1200" dirty="0">
                <a:latin typeface="+mj-lt"/>
              </a:endParaRPr>
            </a:p>
          </p:txBody>
        </p:sp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EAE380D7-DCD5-468A-8034-4818D36E394C}"/>
              </a:ext>
            </a:extLst>
          </p:cNvPr>
          <p:cNvGrpSpPr/>
          <p:nvPr/>
        </p:nvGrpSpPr>
        <p:grpSpPr>
          <a:xfrm>
            <a:off x="6727033" y="4394224"/>
            <a:ext cx="3376913" cy="1029546"/>
            <a:chOff x="3228008" y="907626"/>
            <a:chExt cx="3376913" cy="1029546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06CAC72F-5D9F-4B16-B66A-F987CB86610B}"/>
                </a:ext>
              </a:extLst>
            </p:cNvPr>
            <p:cNvSpPr/>
            <p:nvPr/>
          </p:nvSpPr>
          <p:spPr>
            <a:xfrm>
              <a:off x="3228008" y="907626"/>
              <a:ext cx="3376913" cy="102954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2F234417-68E0-4D6A-8A9C-11295708F71D}"/>
                </a:ext>
              </a:extLst>
            </p:cNvPr>
            <p:cNvSpPr txBox="1"/>
            <p:nvPr/>
          </p:nvSpPr>
          <p:spPr>
            <a:xfrm>
              <a:off x="3228008" y="907626"/>
              <a:ext cx="3376913" cy="10295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marL="0" lvl="0" indent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3200" dirty="0" err="1">
                  <a:latin typeface="+mj-lt"/>
                </a:rPr>
                <a:t>D</a:t>
              </a:r>
              <a:r>
                <a:rPr lang="pl-PL" sz="3200" kern="1200" dirty="0" err="1">
                  <a:latin typeface="+mj-lt"/>
                </a:rPr>
                <a:t>ivortium</a:t>
              </a:r>
              <a:endParaRPr lang="pl-PL" sz="3200" kern="1200" dirty="0">
                <a:latin typeface="+mj-lt"/>
              </a:endParaRPr>
            </a:p>
          </p:txBody>
        </p:sp>
      </p:grp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FFF1B452-8E44-4887-9114-843F71E44FA5}"/>
              </a:ext>
            </a:extLst>
          </p:cNvPr>
          <p:cNvSpPr txBox="1"/>
          <p:nvPr/>
        </p:nvSpPr>
        <p:spPr>
          <a:xfrm>
            <a:off x="9040287" y="5292456"/>
            <a:ext cx="2412000" cy="61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005" tIns="40005" rIns="40005" bIns="40005" numCol="1" spcCol="1270" anchor="ctr" anchorCtr="0">
            <a:noAutofit/>
          </a:bodyPr>
          <a:lstStyle/>
          <a:p>
            <a:pPr marL="0" lvl="0" indent="0" algn="ctr" defTabSz="2800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3200" b="1" dirty="0" err="1">
                <a:solidFill>
                  <a:schemeClr val="accent4">
                    <a:lumMod val="50000"/>
                  </a:schemeClr>
                </a:solidFill>
              </a:rPr>
              <a:t>Repudium</a:t>
            </a:r>
            <a:endParaRPr lang="pl-PL" sz="3200" b="1" kern="12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55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teratura naukowa 16: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50521065_TF03431380_Win32" id="{DD8281D0-7582-4B39-A245-EA16E406BC1F}" vid="{805CF4ED-D91E-4D7D-B372-AF071F11B68F}"/>
    </a:ext>
  </a:extLst>
</a:theme>
</file>

<file path=ppt/theme/theme2.xml><?xml version="1.0" encoding="utf-8"?>
<a:theme xmlns:a="http://schemas.openxmlformats.org/drawingml/2006/main" name="Motyw pakietu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90a22dbe-c707-4637-a1fc-5cca8548dab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2A54CF6F4D74FB6FFA0E3D50BCD22" ma:contentTypeVersion="3" ma:contentTypeDescription="Create a new document." ma:contentTypeScope="" ma:versionID="489fc6c50b65c8d47542f0ce89c141f8">
  <xsd:schema xmlns:xsd="http://www.w3.org/2001/XMLSchema" xmlns:xs="http://www.w3.org/2001/XMLSchema" xmlns:p="http://schemas.microsoft.com/office/2006/metadata/properties" xmlns:ns2="90a22dbe-c707-4637-a1fc-5cca8548dabf" targetNamespace="http://schemas.microsoft.com/office/2006/metadata/properties" ma:root="true" ma:fieldsID="e2e1c9d9854c5f5eaddb3312c6d5fed6" ns2:_="">
    <xsd:import namespace="90a22dbe-c707-4637-a1fc-5cca8548dabf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a22dbe-c707-4637-a1fc-5cca8548dabf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90a22dbe-c707-4637-a1fc-5cca8548dabf"/>
  </ds:schemaRefs>
</ds:datastoreItem>
</file>

<file path=customXml/itemProps2.xml><?xml version="1.0" encoding="utf-8"?>
<ds:datastoreItem xmlns:ds="http://schemas.openxmlformats.org/officeDocument/2006/customXml" ds:itemID="{1885DC19-9A7F-43D9-81F6-C07028BE69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a22dbe-c707-4637-a1fc-5cca8548da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E8653F-A8E8-467E-B506-DEF27FE8FA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naukowa, motyw z prążkami i wstążką (panoramiczna)</Template>
  <TotalTime>845</TotalTime>
  <Words>748</Words>
  <Application>Microsoft Office PowerPoint</Application>
  <PresentationFormat>Panoramiczny</PresentationFormat>
  <Paragraphs>137</Paragraphs>
  <Slides>17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3" baseType="lpstr">
      <vt:lpstr>Arial</vt:lpstr>
      <vt:lpstr>Calibri</vt:lpstr>
      <vt:lpstr>Euphemia</vt:lpstr>
      <vt:lpstr>Plantagenet Cherokee</vt:lpstr>
      <vt:lpstr>Wingdings</vt:lpstr>
      <vt:lpstr>Literatura naukowa 16:9</vt:lpstr>
      <vt:lpstr>FAMILY LAW</vt:lpstr>
      <vt:lpstr>marriage</vt:lpstr>
      <vt:lpstr>Nuptiae</vt:lpstr>
      <vt:lpstr>Nuptiae</vt:lpstr>
      <vt:lpstr>Nuptiae</vt:lpstr>
      <vt:lpstr>Nuptiae</vt:lpstr>
      <vt:lpstr>Nuptiae</vt:lpstr>
      <vt:lpstr>Nuptiae</vt:lpstr>
      <vt:lpstr>Nuptiae</vt:lpstr>
      <vt:lpstr>Nuptiae</vt:lpstr>
      <vt:lpstr>Nuptiae</vt:lpstr>
      <vt:lpstr>Nuptiae</vt:lpstr>
      <vt:lpstr>Prezentacja programu PowerPoint</vt:lpstr>
      <vt:lpstr>Prezentacja programu PowerPoint</vt:lpstr>
      <vt:lpstr>DICTIONARY</vt:lpstr>
      <vt:lpstr>DICTIONARY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Prawo rodzinne</dc:title>
  <dc:creator>Jakub Szczęch</dc:creator>
  <cp:lastModifiedBy>Ewa Maryniak</cp:lastModifiedBy>
  <cp:revision>37</cp:revision>
  <dcterms:created xsi:type="dcterms:W3CDTF">2021-10-20T18:23:25Z</dcterms:created>
  <dcterms:modified xsi:type="dcterms:W3CDTF">2025-02-03T13:18:10Z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0x010100BC32A54CF6F4D74FB6FFA0E3D50BCD22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