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6"/>
  </p:notesMasterIdLst>
  <p:handoutMasterIdLst>
    <p:handoutMasterId r:id="rId17"/>
  </p:handoutMasterIdLst>
  <p:sldIdLst>
    <p:sldId id="256" r:id="rId2"/>
    <p:sldId id="268" r:id="rId3"/>
    <p:sldId id="271" r:id="rId4"/>
    <p:sldId id="291" r:id="rId5"/>
    <p:sldId id="266" r:id="rId6"/>
    <p:sldId id="293" r:id="rId7"/>
    <p:sldId id="292" r:id="rId8"/>
    <p:sldId id="289" r:id="rId9"/>
    <p:sldId id="297" r:id="rId10"/>
    <p:sldId id="298" r:id="rId11"/>
    <p:sldId id="295" r:id="rId12"/>
    <p:sldId id="294" r:id="rId13"/>
    <p:sldId id="299" r:id="rId14"/>
    <p:sldId id="28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5135"/>
    <a:srgbClr val="BDA07D"/>
    <a:srgbClr val="F5F9F9"/>
    <a:srgbClr val="627272"/>
    <a:srgbClr val="93A5A8"/>
    <a:srgbClr val="3E709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313B5C-B4CE-DCFE-595E-968E257FAF66}" v="141" dt="2025-01-10T09:54:36.140"/>
    <p1510:client id="{F2E379F8-C901-26C2-F048-FEA1F3856A65}" v="272" dt="2025-01-10T10:57:07.663"/>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944" autoAdjust="0"/>
    <p:restoredTop sz="94879" autoAdjust="0"/>
  </p:normalViewPr>
  <p:slideViewPr>
    <p:cSldViewPr snapToGrid="0">
      <p:cViewPr>
        <p:scale>
          <a:sx n="100" d="100"/>
          <a:sy n="100" d="100"/>
        </p:scale>
        <p:origin x="3168" y="122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welina Piekarz" userId="S::ep127686@stud.ur.edu.pl::f6ee95a4-e58c-4e0a-b6e7-6554db7d1919" providerId="AD" clId="Web-{A6313B5C-B4CE-DCFE-595E-968E257FAF66}"/>
    <pc:docChg chg="modSld sldOrd">
      <pc:chgData name="Ewelina Piekarz" userId="S::ep127686@stud.ur.edu.pl::f6ee95a4-e58c-4e0a-b6e7-6554db7d1919" providerId="AD" clId="Web-{A6313B5C-B4CE-DCFE-595E-968E257FAF66}" dt="2025-01-10T09:54:36.140" v="106"/>
      <pc:docMkLst>
        <pc:docMk/>
      </pc:docMkLst>
      <pc:sldChg chg="modSp">
        <pc:chgData name="Ewelina Piekarz" userId="S::ep127686@stud.ur.edu.pl::f6ee95a4-e58c-4e0a-b6e7-6554db7d1919" providerId="AD" clId="Web-{A6313B5C-B4CE-DCFE-595E-968E257FAF66}" dt="2025-01-10T09:39:50.269" v="46" actId="20577"/>
        <pc:sldMkLst>
          <pc:docMk/>
          <pc:sldMk cId="3764395250" sldId="266"/>
        </pc:sldMkLst>
        <pc:spChg chg="mod">
          <ac:chgData name="Ewelina Piekarz" userId="S::ep127686@stud.ur.edu.pl::f6ee95a4-e58c-4e0a-b6e7-6554db7d1919" providerId="AD" clId="Web-{A6313B5C-B4CE-DCFE-595E-968E257FAF66}" dt="2025-01-10T09:39:50.269" v="46" actId="20577"/>
          <ac:spMkLst>
            <pc:docMk/>
            <pc:sldMk cId="3764395250" sldId="266"/>
            <ac:spMk id="25" creationId="{ABABB720-C92F-2510-E740-FAB916BE566C}"/>
          </ac:spMkLst>
        </pc:spChg>
      </pc:sldChg>
      <pc:sldChg chg="modSp">
        <pc:chgData name="Ewelina Piekarz" userId="S::ep127686@stud.ur.edu.pl::f6ee95a4-e58c-4e0a-b6e7-6554db7d1919" providerId="AD" clId="Web-{A6313B5C-B4CE-DCFE-595E-968E257FAF66}" dt="2025-01-10T09:18:58.372" v="22" actId="20577"/>
        <pc:sldMkLst>
          <pc:docMk/>
          <pc:sldMk cId="1321790359" sldId="268"/>
        </pc:sldMkLst>
        <pc:spChg chg="mod">
          <ac:chgData name="Ewelina Piekarz" userId="S::ep127686@stud.ur.edu.pl::f6ee95a4-e58c-4e0a-b6e7-6554db7d1919" providerId="AD" clId="Web-{A6313B5C-B4CE-DCFE-595E-968E257FAF66}" dt="2025-01-10T09:18:58.372" v="22" actId="20577"/>
          <ac:spMkLst>
            <pc:docMk/>
            <pc:sldMk cId="1321790359" sldId="268"/>
            <ac:spMk id="8" creationId="{36E72FF0-3C0E-499A-8DA6-324675513B3E}"/>
          </ac:spMkLst>
        </pc:spChg>
      </pc:sldChg>
      <pc:sldChg chg="modSp">
        <pc:chgData name="Ewelina Piekarz" userId="S::ep127686@stud.ur.edu.pl::f6ee95a4-e58c-4e0a-b6e7-6554db7d1919" providerId="AD" clId="Web-{A6313B5C-B4CE-DCFE-595E-968E257FAF66}" dt="2025-01-10T09:54:02.639" v="105" actId="20577"/>
        <pc:sldMkLst>
          <pc:docMk/>
          <pc:sldMk cId="1701118972" sldId="289"/>
        </pc:sldMkLst>
        <pc:spChg chg="mod">
          <ac:chgData name="Ewelina Piekarz" userId="S::ep127686@stud.ur.edu.pl::f6ee95a4-e58c-4e0a-b6e7-6554db7d1919" providerId="AD" clId="Web-{A6313B5C-B4CE-DCFE-595E-968E257FAF66}" dt="2025-01-10T09:54:02.639" v="105" actId="20577"/>
          <ac:spMkLst>
            <pc:docMk/>
            <pc:sldMk cId="1701118972" sldId="289"/>
            <ac:spMk id="29" creationId="{6FC8D695-A5F8-7B55-CF1B-9F733C774970}"/>
          </ac:spMkLst>
        </pc:spChg>
      </pc:sldChg>
      <pc:sldChg chg="ord">
        <pc:chgData name="Ewelina Piekarz" userId="S::ep127686@stud.ur.edu.pl::f6ee95a4-e58c-4e0a-b6e7-6554db7d1919" providerId="AD" clId="Web-{A6313B5C-B4CE-DCFE-595E-968E257FAF66}" dt="2025-01-10T09:31:27.660" v="23"/>
        <pc:sldMkLst>
          <pc:docMk/>
          <pc:sldMk cId="1177780086" sldId="290"/>
        </pc:sldMkLst>
      </pc:sldChg>
      <pc:sldChg chg="modSp">
        <pc:chgData name="Ewelina Piekarz" userId="S::ep127686@stud.ur.edu.pl::f6ee95a4-e58c-4e0a-b6e7-6554db7d1919" providerId="AD" clId="Web-{A6313B5C-B4CE-DCFE-595E-968E257FAF66}" dt="2025-01-10T09:50:36.851" v="91" actId="1076"/>
        <pc:sldMkLst>
          <pc:docMk/>
          <pc:sldMk cId="2476422032" sldId="292"/>
        </pc:sldMkLst>
        <pc:spChg chg="mod">
          <ac:chgData name="Ewelina Piekarz" userId="S::ep127686@stud.ur.edu.pl::f6ee95a4-e58c-4e0a-b6e7-6554db7d1919" providerId="AD" clId="Web-{A6313B5C-B4CE-DCFE-595E-968E257FAF66}" dt="2025-01-10T09:50:35.289" v="90" actId="20577"/>
          <ac:spMkLst>
            <pc:docMk/>
            <pc:sldMk cId="2476422032" sldId="292"/>
            <ac:spMk id="3" creationId="{B245B36E-B7D4-F6D2-A89F-61C2FDC360A5}"/>
          </ac:spMkLst>
        </pc:spChg>
        <pc:spChg chg="mod">
          <ac:chgData name="Ewelina Piekarz" userId="S::ep127686@stud.ur.edu.pl::f6ee95a4-e58c-4e0a-b6e7-6554db7d1919" providerId="AD" clId="Web-{A6313B5C-B4CE-DCFE-595E-968E257FAF66}" dt="2025-01-10T09:50:23.038" v="83" actId="1076"/>
          <ac:spMkLst>
            <pc:docMk/>
            <pc:sldMk cId="2476422032" sldId="292"/>
            <ac:spMk id="6" creationId="{376825D9-8C02-4B75-0034-630131B52726}"/>
          </ac:spMkLst>
        </pc:spChg>
        <pc:picChg chg="mod">
          <ac:chgData name="Ewelina Piekarz" userId="S::ep127686@stud.ur.edu.pl::f6ee95a4-e58c-4e0a-b6e7-6554db7d1919" providerId="AD" clId="Web-{A6313B5C-B4CE-DCFE-595E-968E257FAF66}" dt="2025-01-10T09:50:36.851" v="91" actId="1076"/>
          <ac:picMkLst>
            <pc:docMk/>
            <pc:sldMk cId="2476422032" sldId="292"/>
            <ac:picMk id="4" creationId="{F5A84F94-1B5D-E048-7C60-71E81E6570D3}"/>
          </ac:picMkLst>
        </pc:picChg>
        <pc:picChg chg="mod">
          <ac:chgData name="Ewelina Piekarz" userId="S::ep127686@stud.ur.edu.pl::f6ee95a4-e58c-4e0a-b6e7-6554db7d1919" providerId="AD" clId="Web-{A6313B5C-B4CE-DCFE-595E-968E257FAF66}" dt="2025-01-10T09:50:26.445" v="84" actId="1076"/>
          <ac:picMkLst>
            <pc:docMk/>
            <pc:sldMk cId="2476422032" sldId="292"/>
            <ac:picMk id="5" creationId="{1C643720-CDFA-F754-B8D0-164CCE498D2C}"/>
          </ac:picMkLst>
        </pc:picChg>
      </pc:sldChg>
      <pc:sldChg chg="modSp">
        <pc:chgData name="Ewelina Piekarz" userId="S::ep127686@stud.ur.edu.pl::f6ee95a4-e58c-4e0a-b6e7-6554db7d1919" providerId="AD" clId="Web-{A6313B5C-B4CE-DCFE-595E-968E257FAF66}" dt="2025-01-10T09:42:48.384" v="61" actId="1076"/>
        <pc:sldMkLst>
          <pc:docMk/>
          <pc:sldMk cId="1959399295" sldId="293"/>
        </pc:sldMkLst>
        <pc:spChg chg="mod">
          <ac:chgData name="Ewelina Piekarz" userId="S::ep127686@stud.ur.edu.pl::f6ee95a4-e58c-4e0a-b6e7-6554db7d1919" providerId="AD" clId="Web-{A6313B5C-B4CE-DCFE-595E-968E257FAF66}" dt="2025-01-10T09:42:48.384" v="61" actId="1076"/>
          <ac:spMkLst>
            <pc:docMk/>
            <pc:sldMk cId="1959399295" sldId="293"/>
            <ac:spMk id="4" creationId="{E442E07A-D0AB-13E7-D3E1-B10D268A30AB}"/>
          </ac:spMkLst>
        </pc:spChg>
        <pc:spChg chg="mod">
          <ac:chgData name="Ewelina Piekarz" userId="S::ep127686@stud.ur.edu.pl::f6ee95a4-e58c-4e0a-b6e7-6554db7d1919" providerId="AD" clId="Web-{A6313B5C-B4CE-DCFE-595E-968E257FAF66}" dt="2025-01-10T09:42:35.915" v="59" actId="1076"/>
          <ac:spMkLst>
            <pc:docMk/>
            <pc:sldMk cId="1959399295" sldId="293"/>
            <ac:spMk id="6" creationId="{96E252DC-5106-0391-16BB-040C2D31C7CF}"/>
          </ac:spMkLst>
        </pc:spChg>
      </pc:sldChg>
      <pc:sldChg chg="ord">
        <pc:chgData name="Ewelina Piekarz" userId="S::ep127686@stud.ur.edu.pl::f6ee95a4-e58c-4e0a-b6e7-6554db7d1919" providerId="AD" clId="Web-{A6313B5C-B4CE-DCFE-595E-968E257FAF66}" dt="2025-01-10T09:54:36.140" v="106"/>
        <pc:sldMkLst>
          <pc:docMk/>
          <pc:sldMk cId="1987880305" sldId="295"/>
        </pc:sldMkLst>
      </pc:sldChg>
    </pc:docChg>
  </pc:docChgLst>
  <pc:docChgLst>
    <pc:chgData name="Ewelina Piekarz" userId="S::ep127686@stud.ur.edu.pl::f6ee95a4-e58c-4e0a-b6e7-6554db7d1919" providerId="AD" clId="Web-{20285F04-A66D-E16E-AE06-36948E72A26B}"/>
    <pc:docChg chg="addSld delSld modSld">
      <pc:chgData name="Ewelina Piekarz" userId="S::ep127686@stud.ur.edu.pl::f6ee95a4-e58c-4e0a-b6e7-6554db7d1919" providerId="AD" clId="Web-{20285F04-A66D-E16E-AE06-36948E72A26B}" dt="2024-11-29T10:30:56.247" v="844" actId="1076"/>
      <pc:docMkLst>
        <pc:docMk/>
      </pc:docMkLst>
      <pc:sldChg chg="addSp modSp">
        <pc:chgData name="Ewelina Piekarz" userId="S::ep127686@stud.ur.edu.pl::f6ee95a4-e58c-4e0a-b6e7-6554db7d1919" providerId="AD" clId="Web-{20285F04-A66D-E16E-AE06-36948E72A26B}" dt="2024-11-29T09:56:55.022" v="484" actId="1076"/>
        <pc:sldMkLst>
          <pc:docMk/>
          <pc:sldMk cId="972569183" sldId="256"/>
        </pc:sldMkLst>
        <pc:spChg chg="add mod">
          <ac:chgData name="Ewelina Piekarz" userId="S::ep127686@stud.ur.edu.pl::f6ee95a4-e58c-4e0a-b6e7-6554db7d1919" providerId="AD" clId="Web-{20285F04-A66D-E16E-AE06-36948E72A26B}" dt="2024-11-29T09:56:55.022" v="484" actId="1076"/>
          <ac:spMkLst>
            <pc:docMk/>
            <pc:sldMk cId="972569183" sldId="256"/>
            <ac:spMk id="6" creationId="{2BE74B50-3C72-18F0-270B-53A8EC4E1587}"/>
          </ac:spMkLst>
        </pc:spChg>
      </pc:sldChg>
      <pc:sldChg chg="addSp modSp">
        <pc:chgData name="Ewelina Piekarz" userId="S::ep127686@stud.ur.edu.pl::f6ee95a4-e58c-4e0a-b6e7-6554db7d1919" providerId="AD" clId="Web-{20285F04-A66D-E16E-AE06-36948E72A26B}" dt="2024-11-29T09:40:08.285" v="344" actId="14100"/>
        <pc:sldMkLst>
          <pc:docMk/>
          <pc:sldMk cId="3764395250" sldId="266"/>
        </pc:sldMkLst>
        <pc:spChg chg="add mod">
          <ac:chgData name="Ewelina Piekarz" userId="S::ep127686@stud.ur.edu.pl::f6ee95a4-e58c-4e0a-b6e7-6554db7d1919" providerId="AD" clId="Web-{20285F04-A66D-E16E-AE06-36948E72A26B}" dt="2024-11-29T09:11:07.964" v="301" actId="1076"/>
          <ac:spMkLst>
            <pc:docMk/>
            <pc:sldMk cId="3764395250" sldId="266"/>
            <ac:spMk id="14" creationId="{0D5BCFFF-E258-2F78-C561-2CF1B5908C95}"/>
          </ac:spMkLst>
        </pc:spChg>
        <pc:spChg chg="add mod">
          <ac:chgData name="Ewelina Piekarz" userId="S::ep127686@stud.ur.edu.pl::f6ee95a4-e58c-4e0a-b6e7-6554db7d1919" providerId="AD" clId="Web-{20285F04-A66D-E16E-AE06-36948E72A26B}" dt="2024-11-29T09:40:08.285" v="344" actId="14100"/>
          <ac:spMkLst>
            <pc:docMk/>
            <pc:sldMk cId="3764395250" sldId="266"/>
            <ac:spMk id="16" creationId="{88A2BCB6-1B0F-0EC0-955F-7183286A9E34}"/>
          </ac:spMkLst>
        </pc:spChg>
        <pc:picChg chg="mod">
          <ac:chgData name="Ewelina Piekarz" userId="S::ep127686@stud.ur.edu.pl::f6ee95a4-e58c-4e0a-b6e7-6554db7d1919" providerId="AD" clId="Web-{20285F04-A66D-E16E-AE06-36948E72A26B}" dt="2024-11-29T09:39:49.190" v="324" actId="14100"/>
          <ac:picMkLst>
            <pc:docMk/>
            <pc:sldMk cId="3764395250" sldId="266"/>
            <ac:picMk id="6" creationId="{FBFD38C8-CA24-924B-4DF0-2342B613CEDB}"/>
          </ac:picMkLst>
        </pc:picChg>
        <pc:picChg chg="add mod">
          <ac:chgData name="Ewelina Piekarz" userId="S::ep127686@stud.ur.edu.pl::f6ee95a4-e58c-4e0a-b6e7-6554db7d1919" providerId="AD" clId="Web-{20285F04-A66D-E16E-AE06-36948E72A26B}" dt="2024-11-29T09:39:49.003" v="322" actId="1076"/>
          <ac:picMkLst>
            <pc:docMk/>
            <pc:sldMk cId="3764395250" sldId="266"/>
            <ac:picMk id="15" creationId="{FBEA7C4F-BE98-CC90-B222-A590EF301248}"/>
          </ac:picMkLst>
        </pc:picChg>
      </pc:sldChg>
      <pc:sldChg chg="addSp modSp">
        <pc:chgData name="Ewelina Piekarz" userId="S::ep127686@stud.ur.edu.pl::f6ee95a4-e58c-4e0a-b6e7-6554db7d1919" providerId="AD" clId="Web-{20285F04-A66D-E16E-AE06-36948E72A26B}" dt="2024-11-29T09:54:32.372" v="461" actId="1076"/>
        <pc:sldMkLst>
          <pc:docMk/>
          <pc:sldMk cId="1321790359" sldId="268"/>
        </pc:sldMkLst>
        <pc:spChg chg="add mod">
          <ac:chgData name="Ewelina Piekarz" userId="S::ep127686@stud.ur.edu.pl::f6ee95a4-e58c-4e0a-b6e7-6554db7d1919" providerId="AD" clId="Web-{20285F04-A66D-E16E-AE06-36948E72A26B}" dt="2024-11-29T09:54:32.372" v="461" actId="1076"/>
          <ac:spMkLst>
            <pc:docMk/>
            <pc:sldMk cId="1321790359" sldId="268"/>
            <ac:spMk id="3" creationId="{00A3C901-7561-5BCA-49D2-FAA1D5D411BC}"/>
          </ac:spMkLst>
        </pc:spChg>
      </pc:sldChg>
      <pc:sldChg chg="addSp delSp modSp">
        <pc:chgData name="Ewelina Piekarz" userId="S::ep127686@stud.ur.edu.pl::f6ee95a4-e58c-4e0a-b6e7-6554db7d1919" providerId="AD" clId="Web-{20285F04-A66D-E16E-AE06-36948E72A26B}" dt="2024-11-29T09:57:24.711" v="488"/>
        <pc:sldMkLst>
          <pc:docMk/>
          <pc:sldMk cId="1683355459" sldId="271"/>
        </pc:sldMkLst>
        <pc:spChg chg="add mod">
          <ac:chgData name="Ewelina Piekarz" userId="S::ep127686@stud.ur.edu.pl::f6ee95a4-e58c-4e0a-b6e7-6554db7d1919" providerId="AD" clId="Web-{20285F04-A66D-E16E-AE06-36948E72A26B}" dt="2024-11-29T09:40:56.710" v="349" actId="14100"/>
          <ac:spMkLst>
            <pc:docMk/>
            <pc:sldMk cId="1683355459" sldId="271"/>
            <ac:spMk id="4" creationId="{95669D2B-0E07-548B-B6BF-AF42433D75DB}"/>
          </ac:spMkLst>
        </pc:spChg>
        <pc:spChg chg="add mod">
          <ac:chgData name="Ewelina Piekarz" userId="S::ep127686@stud.ur.edu.pl::f6ee95a4-e58c-4e0a-b6e7-6554db7d1919" providerId="AD" clId="Web-{20285F04-A66D-E16E-AE06-36948E72A26B}" dt="2024-11-29T09:42:07.215" v="367" actId="1076"/>
          <ac:spMkLst>
            <pc:docMk/>
            <pc:sldMk cId="1683355459" sldId="271"/>
            <ac:spMk id="6" creationId="{5A43EAA6-E127-F07A-B58C-D5C4274BC861}"/>
          </ac:spMkLst>
        </pc:spChg>
        <pc:spChg chg="add del">
          <ac:chgData name="Ewelina Piekarz" userId="S::ep127686@stud.ur.edu.pl::f6ee95a4-e58c-4e0a-b6e7-6554db7d1919" providerId="AD" clId="Web-{20285F04-A66D-E16E-AE06-36948E72A26B}" dt="2024-11-29T09:46:54.342" v="373"/>
          <ac:spMkLst>
            <pc:docMk/>
            <pc:sldMk cId="1683355459" sldId="271"/>
            <ac:spMk id="10" creationId="{64AEC73F-4612-E609-A3C3-F00F1F1AFCC5}"/>
          </ac:spMkLst>
        </pc:spChg>
        <pc:spChg chg="add mod">
          <ac:chgData name="Ewelina Piekarz" userId="S::ep127686@stud.ur.edu.pl::f6ee95a4-e58c-4e0a-b6e7-6554db7d1919" providerId="AD" clId="Web-{20285F04-A66D-E16E-AE06-36948E72A26B}" dt="2024-11-29T09:47:56.972" v="393" actId="1076"/>
          <ac:spMkLst>
            <pc:docMk/>
            <pc:sldMk cId="1683355459" sldId="271"/>
            <ac:spMk id="12" creationId="{2107426E-EFD9-7330-7CF9-A063A3F3C9A2}"/>
          </ac:spMkLst>
        </pc:spChg>
        <pc:spChg chg="add del mod">
          <ac:chgData name="Ewelina Piekarz" userId="S::ep127686@stud.ur.edu.pl::f6ee95a4-e58c-4e0a-b6e7-6554db7d1919" providerId="AD" clId="Web-{20285F04-A66D-E16E-AE06-36948E72A26B}" dt="2024-11-29T09:57:24.711" v="488"/>
          <ac:spMkLst>
            <pc:docMk/>
            <pc:sldMk cId="1683355459" sldId="271"/>
            <ac:spMk id="16" creationId="{39EBB5B0-809D-5551-56CE-393ED24BCC94}"/>
          </ac:spMkLst>
        </pc:spChg>
        <pc:spChg chg="add mod">
          <ac:chgData name="Ewelina Piekarz" userId="S::ep127686@stud.ur.edu.pl::f6ee95a4-e58c-4e0a-b6e7-6554db7d1919" providerId="AD" clId="Web-{20285F04-A66D-E16E-AE06-36948E72A26B}" dt="2024-11-29T09:50:23.606" v="418" actId="1076"/>
          <ac:spMkLst>
            <pc:docMk/>
            <pc:sldMk cId="1683355459" sldId="271"/>
            <ac:spMk id="20" creationId="{70B740ED-566E-A4E0-73D7-E401B0CF0F46}"/>
          </ac:spMkLst>
        </pc:spChg>
        <pc:spChg chg="add del">
          <ac:chgData name="Ewelina Piekarz" userId="S::ep127686@stud.ur.edu.pl::f6ee95a4-e58c-4e0a-b6e7-6554db7d1919" providerId="AD" clId="Web-{20285F04-A66D-E16E-AE06-36948E72A26B}" dt="2024-11-29T09:52:21.067" v="420"/>
          <ac:spMkLst>
            <pc:docMk/>
            <pc:sldMk cId="1683355459" sldId="271"/>
            <ac:spMk id="22" creationId="{7E1FB486-2544-36F9-FDF5-C94A438E702F}"/>
          </ac:spMkLst>
        </pc:spChg>
        <pc:spChg chg="add mod">
          <ac:chgData name="Ewelina Piekarz" userId="S::ep127686@stud.ur.edu.pl::f6ee95a4-e58c-4e0a-b6e7-6554db7d1919" providerId="AD" clId="Web-{20285F04-A66D-E16E-AE06-36948E72A26B}" dt="2024-11-29T09:53:23.961" v="445" actId="1076"/>
          <ac:spMkLst>
            <pc:docMk/>
            <pc:sldMk cId="1683355459" sldId="271"/>
            <ac:spMk id="25" creationId="{1E94AA4C-4BCA-E5E7-07C1-48816F8D166E}"/>
          </ac:spMkLst>
        </pc:spChg>
        <pc:picChg chg="add mod">
          <ac:chgData name="Ewelina Piekarz" userId="S::ep127686@stud.ur.edu.pl::f6ee95a4-e58c-4e0a-b6e7-6554db7d1919" providerId="AD" clId="Web-{20285F04-A66D-E16E-AE06-36948E72A26B}" dt="2024-11-29T09:46:57.515" v="374" actId="1076"/>
          <ac:picMkLst>
            <pc:docMk/>
            <pc:sldMk cId="1683355459" sldId="271"/>
            <ac:picMk id="11" creationId="{74D23741-7F30-0C70-2394-6F11AC306350}"/>
          </ac:picMkLst>
        </pc:picChg>
        <pc:picChg chg="add mod">
          <ac:chgData name="Ewelina Piekarz" userId="S::ep127686@stud.ur.edu.pl::f6ee95a4-e58c-4e0a-b6e7-6554db7d1919" providerId="AD" clId="Web-{20285F04-A66D-E16E-AE06-36948E72A26B}" dt="2024-11-29T09:49:48.947" v="398" actId="1076"/>
          <ac:picMkLst>
            <pc:docMk/>
            <pc:sldMk cId="1683355459" sldId="271"/>
            <ac:picMk id="18" creationId="{9E40D8ED-FA3B-6B3F-A6CD-8EA1B012C024}"/>
          </ac:picMkLst>
        </pc:picChg>
        <pc:picChg chg="add mod">
          <ac:chgData name="Ewelina Piekarz" userId="S::ep127686@stud.ur.edu.pl::f6ee95a4-e58c-4e0a-b6e7-6554db7d1919" providerId="AD" clId="Web-{20285F04-A66D-E16E-AE06-36948E72A26B}" dt="2024-11-29T09:52:46.787" v="425" actId="1076"/>
          <ac:picMkLst>
            <pc:docMk/>
            <pc:sldMk cId="1683355459" sldId="271"/>
            <ac:picMk id="24" creationId="{B47A0819-059A-3F60-CC47-728D7236F43A}"/>
          </ac:picMkLst>
        </pc:picChg>
        <pc:picChg chg="del">
          <ac:chgData name="Ewelina Piekarz" userId="S::ep127686@stud.ur.edu.pl::f6ee95a4-e58c-4e0a-b6e7-6554db7d1919" providerId="AD" clId="Web-{20285F04-A66D-E16E-AE06-36948E72A26B}" dt="2024-11-29T09:49:30.321" v="394"/>
          <ac:picMkLst>
            <pc:docMk/>
            <pc:sldMk cId="1683355459" sldId="271"/>
            <ac:picMk id="27" creationId="{8AE918EC-5CAB-720A-DEF3-5C1AF4BB5FC8}"/>
          </ac:picMkLst>
        </pc:picChg>
        <pc:picChg chg="del">
          <ac:chgData name="Ewelina Piekarz" userId="S::ep127686@stud.ur.edu.pl::f6ee95a4-e58c-4e0a-b6e7-6554db7d1919" providerId="AD" clId="Web-{20285F04-A66D-E16E-AE06-36948E72A26B}" dt="2024-11-29T09:46:30.669" v="368"/>
          <ac:picMkLst>
            <pc:docMk/>
            <pc:sldMk cId="1683355459" sldId="271"/>
            <ac:picMk id="29" creationId="{781C915C-EA7F-BD19-5193-B84F3EB04224}"/>
          </ac:picMkLst>
        </pc:picChg>
        <pc:picChg chg="del">
          <ac:chgData name="Ewelina Piekarz" userId="S::ep127686@stud.ur.edu.pl::f6ee95a4-e58c-4e0a-b6e7-6554db7d1919" providerId="AD" clId="Web-{20285F04-A66D-E16E-AE06-36948E72A26B}" dt="2024-11-29T09:52:46.678" v="424"/>
          <ac:picMkLst>
            <pc:docMk/>
            <pc:sldMk cId="1683355459" sldId="271"/>
            <ac:picMk id="30" creationId="{C9CA7531-39C2-E610-2654-802654DCFA1D}"/>
          </ac:picMkLst>
        </pc:picChg>
      </pc:sldChg>
      <pc:sldChg chg="addSp delSp modSp">
        <pc:chgData name="Ewelina Piekarz" userId="S::ep127686@stud.ur.edu.pl::f6ee95a4-e58c-4e0a-b6e7-6554db7d1919" providerId="AD" clId="Web-{20285F04-A66D-E16E-AE06-36948E72A26B}" dt="2024-11-29T10:26:06.666" v="822" actId="20577"/>
        <pc:sldMkLst>
          <pc:docMk/>
          <pc:sldMk cId="3380294988" sldId="284"/>
        </pc:sldMkLst>
        <pc:spChg chg="mod">
          <ac:chgData name="Ewelina Piekarz" userId="S::ep127686@stud.ur.edu.pl::f6ee95a4-e58c-4e0a-b6e7-6554db7d1919" providerId="AD" clId="Web-{20285F04-A66D-E16E-AE06-36948E72A26B}" dt="2024-11-29T10:26:06.666" v="822" actId="20577"/>
          <ac:spMkLst>
            <pc:docMk/>
            <pc:sldMk cId="3380294988" sldId="284"/>
            <ac:spMk id="3" creationId="{952366D5-AAE6-7236-CF94-85F244EECC6A}"/>
          </ac:spMkLst>
        </pc:spChg>
        <pc:spChg chg="del">
          <ac:chgData name="Ewelina Piekarz" userId="S::ep127686@stud.ur.edu.pl::f6ee95a4-e58c-4e0a-b6e7-6554db7d1919" providerId="AD" clId="Web-{20285F04-A66D-E16E-AE06-36948E72A26B}" dt="2024-11-29T08:53:11.494" v="243"/>
          <ac:spMkLst>
            <pc:docMk/>
            <pc:sldMk cId="3380294988" sldId="284"/>
            <ac:spMk id="4" creationId="{DEF91E39-C715-3586-C319-0B1DC229C77B}"/>
          </ac:spMkLst>
        </pc:spChg>
        <pc:spChg chg="add del mod">
          <ac:chgData name="Ewelina Piekarz" userId="S::ep127686@stud.ur.edu.pl::f6ee95a4-e58c-4e0a-b6e7-6554db7d1919" providerId="AD" clId="Web-{20285F04-A66D-E16E-AE06-36948E72A26B}" dt="2024-11-29T08:53:46.559" v="245"/>
          <ac:spMkLst>
            <pc:docMk/>
            <pc:sldMk cId="3380294988" sldId="284"/>
            <ac:spMk id="5" creationId="{15979AFF-4C14-1F04-97C2-CBD8D02E95C2}"/>
          </ac:spMkLst>
        </pc:spChg>
        <pc:spChg chg="mod">
          <ac:chgData name="Ewelina Piekarz" userId="S::ep127686@stud.ur.edu.pl::f6ee95a4-e58c-4e0a-b6e7-6554db7d1919" providerId="AD" clId="Web-{20285F04-A66D-E16E-AE06-36948E72A26B}" dt="2024-11-29T09:54:43.451" v="464" actId="20577"/>
          <ac:spMkLst>
            <pc:docMk/>
            <pc:sldMk cId="3380294988" sldId="284"/>
            <ac:spMk id="6" creationId="{568F918D-6F59-41E3-AB15-F71F2AD088B0}"/>
          </ac:spMkLst>
        </pc:spChg>
      </pc:sldChg>
      <pc:sldChg chg="addSp modSp">
        <pc:chgData name="Ewelina Piekarz" userId="S::ep127686@stud.ur.edu.pl::f6ee95a4-e58c-4e0a-b6e7-6554db7d1919" providerId="AD" clId="Web-{20285F04-A66D-E16E-AE06-36948E72A26B}" dt="2024-11-29T08:36:02.335" v="142" actId="1076"/>
        <pc:sldMkLst>
          <pc:docMk/>
          <pc:sldMk cId="1701118972" sldId="289"/>
        </pc:sldMkLst>
        <pc:spChg chg="add mod">
          <ac:chgData name="Ewelina Piekarz" userId="S::ep127686@stud.ur.edu.pl::f6ee95a4-e58c-4e0a-b6e7-6554db7d1919" providerId="AD" clId="Web-{20285F04-A66D-E16E-AE06-36948E72A26B}" dt="2024-11-29T08:34:21.359" v="116" actId="1076"/>
          <ac:spMkLst>
            <pc:docMk/>
            <pc:sldMk cId="1701118972" sldId="289"/>
            <ac:spMk id="2" creationId="{C0E7D844-C4AF-8102-9805-FF654426E044}"/>
          </ac:spMkLst>
        </pc:spChg>
        <pc:spChg chg="add mod">
          <ac:chgData name="Ewelina Piekarz" userId="S::ep127686@stud.ur.edu.pl::f6ee95a4-e58c-4e0a-b6e7-6554db7d1919" providerId="AD" clId="Web-{20285F04-A66D-E16E-AE06-36948E72A26B}" dt="2024-11-29T08:36:02.335" v="142" actId="1076"/>
          <ac:spMkLst>
            <pc:docMk/>
            <pc:sldMk cId="1701118972" sldId="289"/>
            <ac:spMk id="4" creationId="{9FC161F4-AA01-1B13-1527-2BF646531049}"/>
          </ac:spMkLst>
        </pc:spChg>
        <pc:picChg chg="mod">
          <ac:chgData name="Ewelina Piekarz" userId="S::ep127686@stud.ur.edu.pl::f6ee95a4-e58c-4e0a-b6e7-6554db7d1919" providerId="AD" clId="Web-{20285F04-A66D-E16E-AE06-36948E72A26B}" dt="2024-11-29T08:35:53.553" v="141" actId="1076"/>
          <ac:picMkLst>
            <pc:docMk/>
            <pc:sldMk cId="1701118972" sldId="289"/>
            <ac:picMk id="10" creationId="{D7441FF5-8452-CFC2-0EA5-9A395BC50CC2}"/>
          </ac:picMkLst>
        </pc:picChg>
      </pc:sldChg>
      <pc:sldChg chg="addSp modSp">
        <pc:chgData name="Ewelina Piekarz" userId="S::ep127686@stud.ur.edu.pl::f6ee95a4-e58c-4e0a-b6e7-6554db7d1919" providerId="AD" clId="Web-{20285F04-A66D-E16E-AE06-36948E72A26B}" dt="2024-11-29T09:58:12.761" v="508" actId="20577"/>
        <pc:sldMkLst>
          <pc:docMk/>
          <pc:sldMk cId="809590207" sldId="291"/>
        </pc:sldMkLst>
        <pc:spChg chg="add mod">
          <ac:chgData name="Ewelina Piekarz" userId="S::ep127686@stud.ur.edu.pl::f6ee95a4-e58c-4e0a-b6e7-6554db7d1919" providerId="AD" clId="Web-{20285F04-A66D-E16E-AE06-36948E72A26B}" dt="2024-11-29T09:58:12.761" v="508" actId="20577"/>
          <ac:spMkLst>
            <pc:docMk/>
            <pc:sldMk cId="809590207" sldId="291"/>
            <ac:spMk id="3" creationId="{6AFF82B8-5D9E-DFD6-7D83-7C529B079340}"/>
          </ac:spMkLst>
        </pc:spChg>
      </pc:sldChg>
      <pc:sldChg chg="addSp delSp modSp">
        <pc:chgData name="Ewelina Piekarz" userId="S::ep127686@stud.ur.edu.pl::f6ee95a4-e58c-4e0a-b6e7-6554db7d1919" providerId="AD" clId="Web-{20285F04-A66D-E16E-AE06-36948E72A26B}" dt="2024-11-29T08:39:32.538" v="180" actId="14100"/>
        <pc:sldMkLst>
          <pc:docMk/>
          <pc:sldMk cId="2476422032" sldId="292"/>
        </pc:sldMkLst>
        <pc:spChg chg="mod">
          <ac:chgData name="Ewelina Piekarz" userId="S::ep127686@stud.ur.edu.pl::f6ee95a4-e58c-4e0a-b6e7-6554db7d1919" providerId="AD" clId="Web-{20285F04-A66D-E16E-AE06-36948E72A26B}" dt="2024-11-29T08:38:32.065" v="159" actId="20577"/>
          <ac:spMkLst>
            <pc:docMk/>
            <pc:sldMk cId="2476422032" sldId="292"/>
            <ac:spMk id="3" creationId="{B245B36E-B7D4-F6D2-A89F-61C2FDC360A5}"/>
          </ac:spMkLst>
        </pc:spChg>
        <pc:spChg chg="add mod">
          <ac:chgData name="Ewelina Piekarz" userId="S::ep127686@stud.ur.edu.pl::f6ee95a4-e58c-4e0a-b6e7-6554db7d1919" providerId="AD" clId="Web-{20285F04-A66D-E16E-AE06-36948E72A26B}" dt="2024-11-29T08:39:32.538" v="180" actId="14100"/>
          <ac:spMkLst>
            <pc:docMk/>
            <pc:sldMk cId="2476422032" sldId="292"/>
            <ac:spMk id="6" creationId="{376825D9-8C02-4B75-0034-630131B52726}"/>
          </ac:spMkLst>
        </pc:spChg>
        <pc:picChg chg="add mod">
          <ac:chgData name="Ewelina Piekarz" userId="S::ep127686@stud.ur.edu.pl::f6ee95a4-e58c-4e0a-b6e7-6554db7d1919" providerId="AD" clId="Web-{20285F04-A66D-E16E-AE06-36948E72A26B}" dt="2024-11-29T08:38:38.268" v="161" actId="14100"/>
          <ac:picMkLst>
            <pc:docMk/>
            <pc:sldMk cId="2476422032" sldId="292"/>
            <ac:picMk id="4" creationId="{F5A84F94-1B5D-E048-7C60-71E81E6570D3}"/>
          </ac:picMkLst>
        </pc:picChg>
        <pc:picChg chg="add mod">
          <ac:chgData name="Ewelina Piekarz" userId="S::ep127686@stud.ur.edu.pl::f6ee95a4-e58c-4e0a-b6e7-6554db7d1919" providerId="AD" clId="Web-{20285F04-A66D-E16E-AE06-36948E72A26B}" dt="2024-11-29T08:38:59.598" v="165" actId="1076"/>
          <ac:picMkLst>
            <pc:docMk/>
            <pc:sldMk cId="2476422032" sldId="292"/>
            <ac:picMk id="5" creationId="{1C643720-CDFA-F754-B8D0-164CCE498D2C}"/>
          </ac:picMkLst>
        </pc:picChg>
        <pc:picChg chg="del">
          <ac:chgData name="Ewelina Piekarz" userId="S::ep127686@stud.ur.edu.pl::f6ee95a4-e58c-4e0a-b6e7-6554db7d1919" providerId="AD" clId="Web-{20285F04-A66D-E16E-AE06-36948E72A26B}" dt="2024-11-29T08:37:00.402" v="143"/>
          <ac:picMkLst>
            <pc:docMk/>
            <pc:sldMk cId="2476422032" sldId="292"/>
            <ac:picMk id="9" creationId="{9F08EBD3-EA2C-8132-1551-246195D8D99F}"/>
          </ac:picMkLst>
        </pc:picChg>
        <pc:picChg chg="del">
          <ac:chgData name="Ewelina Piekarz" userId="S::ep127686@stud.ur.edu.pl::f6ee95a4-e58c-4e0a-b6e7-6554db7d1919" providerId="AD" clId="Web-{20285F04-A66D-E16E-AE06-36948E72A26B}" dt="2024-11-29T08:37:03.324" v="145"/>
          <ac:picMkLst>
            <pc:docMk/>
            <pc:sldMk cId="2476422032" sldId="292"/>
            <ac:picMk id="10" creationId="{4B603A9F-6B0F-161F-E4D7-85356F6BEEDE}"/>
          </ac:picMkLst>
        </pc:picChg>
        <pc:picChg chg="del">
          <ac:chgData name="Ewelina Piekarz" userId="S::ep127686@stud.ur.edu.pl::f6ee95a4-e58c-4e0a-b6e7-6554db7d1919" providerId="AD" clId="Web-{20285F04-A66D-E16E-AE06-36948E72A26B}" dt="2024-11-29T08:37:04.668" v="146"/>
          <ac:picMkLst>
            <pc:docMk/>
            <pc:sldMk cId="2476422032" sldId="292"/>
            <ac:picMk id="11" creationId="{2BD64018-B2EC-6801-EF03-8FC4E9308F87}"/>
          </ac:picMkLst>
        </pc:picChg>
        <pc:picChg chg="del">
          <ac:chgData name="Ewelina Piekarz" userId="S::ep127686@stud.ur.edu.pl::f6ee95a4-e58c-4e0a-b6e7-6554db7d1919" providerId="AD" clId="Web-{20285F04-A66D-E16E-AE06-36948E72A26B}" dt="2024-11-29T08:37:02.074" v="144"/>
          <ac:picMkLst>
            <pc:docMk/>
            <pc:sldMk cId="2476422032" sldId="292"/>
            <ac:picMk id="12" creationId="{7BF879D2-DC69-081A-DD22-5CAE598EA6BC}"/>
          </ac:picMkLst>
        </pc:picChg>
      </pc:sldChg>
      <pc:sldChg chg="addSp delSp modSp">
        <pc:chgData name="Ewelina Piekarz" userId="S::ep127686@stud.ur.edu.pl::f6ee95a4-e58c-4e0a-b6e7-6554db7d1919" providerId="AD" clId="Web-{20285F04-A66D-E16E-AE06-36948E72A26B}" dt="2024-11-29T08:47:29.683" v="227" actId="1076"/>
        <pc:sldMkLst>
          <pc:docMk/>
          <pc:sldMk cId="1959399295" sldId="293"/>
        </pc:sldMkLst>
        <pc:spChg chg="mod">
          <ac:chgData name="Ewelina Piekarz" userId="S::ep127686@stud.ur.edu.pl::f6ee95a4-e58c-4e0a-b6e7-6554db7d1919" providerId="AD" clId="Web-{20285F04-A66D-E16E-AE06-36948E72A26B}" dt="2024-11-29T08:45:34.565" v="197" actId="20577"/>
          <ac:spMkLst>
            <pc:docMk/>
            <pc:sldMk cId="1959399295" sldId="293"/>
            <ac:spMk id="6" creationId="{96E252DC-5106-0391-16BB-040C2D31C7CF}"/>
          </ac:spMkLst>
        </pc:spChg>
        <pc:spChg chg="add mod">
          <ac:chgData name="Ewelina Piekarz" userId="S::ep127686@stud.ur.edu.pl::f6ee95a4-e58c-4e0a-b6e7-6554db7d1919" providerId="AD" clId="Web-{20285F04-A66D-E16E-AE06-36948E72A26B}" dt="2024-11-29T08:47:29.683" v="227" actId="1076"/>
          <ac:spMkLst>
            <pc:docMk/>
            <pc:sldMk cId="1959399295" sldId="293"/>
            <ac:spMk id="7" creationId="{1A963D02-0DB6-251A-E948-F21108CAAF85}"/>
          </ac:spMkLst>
        </pc:spChg>
        <pc:picChg chg="add mod">
          <ac:chgData name="Ewelina Piekarz" userId="S::ep127686@stud.ur.edu.pl::f6ee95a4-e58c-4e0a-b6e7-6554db7d1919" providerId="AD" clId="Web-{20285F04-A66D-E16E-AE06-36948E72A26B}" dt="2024-11-29T08:46:35.413" v="204" actId="14100"/>
          <ac:picMkLst>
            <pc:docMk/>
            <pc:sldMk cId="1959399295" sldId="293"/>
            <ac:picMk id="3" creationId="{7EE3A0E2-5AD8-4914-DD73-978895A6C70F}"/>
          </ac:picMkLst>
        </pc:picChg>
        <pc:picChg chg="del mod">
          <ac:chgData name="Ewelina Piekarz" userId="S::ep127686@stud.ur.edu.pl::f6ee95a4-e58c-4e0a-b6e7-6554db7d1919" providerId="AD" clId="Web-{20285F04-A66D-E16E-AE06-36948E72A26B}" dt="2024-11-29T08:46:19.974" v="199"/>
          <ac:picMkLst>
            <pc:docMk/>
            <pc:sldMk cId="1959399295" sldId="293"/>
            <ac:picMk id="5" creationId="{3B5AE2EC-A401-FD58-A19C-AD31890B22A8}"/>
          </ac:picMkLst>
        </pc:picChg>
      </pc:sldChg>
      <pc:sldChg chg="addSp modSp">
        <pc:chgData name="Ewelina Piekarz" userId="S::ep127686@stud.ur.edu.pl::f6ee95a4-e58c-4e0a-b6e7-6554db7d1919" providerId="AD" clId="Web-{20285F04-A66D-E16E-AE06-36948E72A26B}" dt="2024-11-29T10:25:55.228" v="821" actId="20577"/>
        <pc:sldMkLst>
          <pc:docMk/>
          <pc:sldMk cId="271360788" sldId="294"/>
        </pc:sldMkLst>
        <pc:spChg chg="add mod">
          <ac:chgData name="Ewelina Piekarz" userId="S::ep127686@stud.ur.edu.pl::f6ee95a4-e58c-4e0a-b6e7-6554db7d1919" providerId="AD" clId="Web-{20285F04-A66D-E16E-AE06-36948E72A26B}" dt="2024-11-29T10:25:55.228" v="821" actId="20577"/>
          <ac:spMkLst>
            <pc:docMk/>
            <pc:sldMk cId="271360788" sldId="294"/>
            <ac:spMk id="2" creationId="{7597D518-882C-FF8D-D345-53AD75BFD049}"/>
          </ac:spMkLst>
        </pc:spChg>
        <pc:spChg chg="mod">
          <ac:chgData name="Ewelina Piekarz" userId="S::ep127686@stud.ur.edu.pl::f6ee95a4-e58c-4e0a-b6e7-6554db7d1919" providerId="AD" clId="Web-{20285F04-A66D-E16E-AE06-36948E72A26B}" dt="2024-11-29T10:22:59.623" v="784" actId="20577"/>
          <ac:spMkLst>
            <pc:docMk/>
            <pc:sldMk cId="271360788" sldId="294"/>
            <ac:spMk id="6" creationId="{568F918D-6F59-41E3-AB15-F71F2AD088B0}"/>
          </ac:spMkLst>
        </pc:spChg>
      </pc:sldChg>
      <pc:sldChg chg="addSp modSp">
        <pc:chgData name="Ewelina Piekarz" userId="S::ep127686@stud.ur.edu.pl::f6ee95a4-e58c-4e0a-b6e7-6554db7d1919" providerId="AD" clId="Web-{20285F04-A66D-E16E-AE06-36948E72A26B}" dt="2024-11-29T08:31:31.377" v="106" actId="1076"/>
        <pc:sldMkLst>
          <pc:docMk/>
          <pc:sldMk cId="1987880305" sldId="295"/>
        </pc:sldMkLst>
        <pc:spChg chg="add mod">
          <ac:chgData name="Ewelina Piekarz" userId="S::ep127686@stud.ur.edu.pl::f6ee95a4-e58c-4e0a-b6e7-6554db7d1919" providerId="AD" clId="Web-{20285F04-A66D-E16E-AE06-36948E72A26B}" dt="2024-11-29T08:30:12.934" v="86" actId="20577"/>
          <ac:spMkLst>
            <pc:docMk/>
            <pc:sldMk cId="1987880305" sldId="295"/>
            <ac:spMk id="3" creationId="{71C0A3AA-83BA-13FF-CBBC-FBE9FD3C41AB}"/>
          </ac:spMkLst>
        </pc:spChg>
        <pc:spChg chg="add mod">
          <ac:chgData name="Ewelina Piekarz" userId="S::ep127686@stud.ur.edu.pl::f6ee95a4-e58c-4e0a-b6e7-6554db7d1919" providerId="AD" clId="Web-{20285F04-A66D-E16E-AE06-36948E72A26B}" dt="2024-11-29T08:30:09.918" v="84" actId="20577"/>
          <ac:spMkLst>
            <pc:docMk/>
            <pc:sldMk cId="1987880305" sldId="295"/>
            <ac:spMk id="5" creationId="{F6ABF879-64DD-9F60-FA3E-033CB07EA025}"/>
          </ac:spMkLst>
        </pc:spChg>
        <pc:spChg chg="add mod">
          <ac:chgData name="Ewelina Piekarz" userId="S::ep127686@stud.ur.edu.pl::f6ee95a4-e58c-4e0a-b6e7-6554db7d1919" providerId="AD" clId="Web-{20285F04-A66D-E16E-AE06-36948E72A26B}" dt="2024-11-29T08:29:59.120" v="80" actId="14100"/>
          <ac:spMkLst>
            <pc:docMk/>
            <pc:sldMk cId="1987880305" sldId="295"/>
            <ac:spMk id="6" creationId="{132C7E89-1BA4-7D3F-E9A6-1686B42C8D3F}"/>
          </ac:spMkLst>
        </pc:spChg>
        <pc:spChg chg="mod">
          <ac:chgData name="Ewelina Piekarz" userId="S::ep127686@stud.ur.edu.pl::f6ee95a4-e58c-4e0a-b6e7-6554db7d1919" providerId="AD" clId="Web-{20285F04-A66D-E16E-AE06-36948E72A26B}" dt="2024-11-29T08:30:59" v="87" actId="1076"/>
          <ac:spMkLst>
            <pc:docMk/>
            <pc:sldMk cId="1987880305" sldId="295"/>
            <ac:spMk id="10" creationId="{E0CD9F6B-6F14-FF35-52AA-1043E3BA1FE9}"/>
          </ac:spMkLst>
        </pc:spChg>
        <pc:spChg chg="add mod">
          <ac:chgData name="Ewelina Piekarz" userId="S::ep127686@stud.ur.edu.pl::f6ee95a4-e58c-4e0a-b6e7-6554db7d1919" providerId="AD" clId="Web-{20285F04-A66D-E16E-AE06-36948E72A26B}" dt="2024-11-29T08:31:31.377" v="106" actId="1076"/>
          <ac:spMkLst>
            <pc:docMk/>
            <pc:sldMk cId="1987880305" sldId="295"/>
            <ac:spMk id="17" creationId="{660AF7B8-07E9-6CEB-325B-2E9B13160530}"/>
          </ac:spMkLst>
        </pc:spChg>
        <pc:picChg chg="mod">
          <ac:chgData name="Ewelina Piekarz" userId="S::ep127686@stud.ur.edu.pl::f6ee95a4-e58c-4e0a-b6e7-6554db7d1919" providerId="AD" clId="Web-{20285F04-A66D-E16E-AE06-36948E72A26B}" dt="2024-11-29T08:31:01.656" v="88" actId="1076"/>
          <ac:picMkLst>
            <pc:docMk/>
            <pc:sldMk cId="1987880305" sldId="295"/>
            <ac:picMk id="9" creationId="{4250A59C-9AC3-89C0-C95B-4CBE791044EB}"/>
          </ac:picMkLst>
        </pc:picChg>
      </pc:sldChg>
      <pc:sldChg chg="addSp modSp">
        <pc:chgData name="Ewelina Piekarz" userId="S::ep127686@stud.ur.edu.pl::f6ee95a4-e58c-4e0a-b6e7-6554db7d1919" providerId="AD" clId="Web-{20285F04-A66D-E16E-AE06-36948E72A26B}" dt="2024-11-29T09:05:05.281" v="268" actId="20577"/>
        <pc:sldMkLst>
          <pc:docMk/>
          <pc:sldMk cId="732651406" sldId="297"/>
        </pc:sldMkLst>
        <pc:spChg chg="add mod">
          <ac:chgData name="Ewelina Piekarz" userId="S::ep127686@stud.ur.edu.pl::f6ee95a4-e58c-4e0a-b6e7-6554db7d1919" providerId="AD" clId="Web-{20285F04-A66D-E16E-AE06-36948E72A26B}" dt="2024-11-29T09:05:05.281" v="268" actId="20577"/>
          <ac:spMkLst>
            <pc:docMk/>
            <pc:sldMk cId="732651406" sldId="297"/>
            <ac:spMk id="3" creationId="{4F649800-FE53-CD67-F67E-83D59C8AB750}"/>
          </ac:spMkLst>
        </pc:spChg>
      </pc:sldChg>
      <pc:sldChg chg="addSp modSp">
        <pc:chgData name="Ewelina Piekarz" userId="S::ep127686@stud.ur.edu.pl::f6ee95a4-e58c-4e0a-b6e7-6554db7d1919" providerId="AD" clId="Web-{20285F04-A66D-E16E-AE06-36948E72A26B}" dt="2024-11-29T09:07:30.151" v="288" actId="1076"/>
        <pc:sldMkLst>
          <pc:docMk/>
          <pc:sldMk cId="3030868070" sldId="298"/>
        </pc:sldMkLst>
        <pc:spChg chg="add mod">
          <ac:chgData name="Ewelina Piekarz" userId="S::ep127686@stud.ur.edu.pl::f6ee95a4-e58c-4e0a-b6e7-6554db7d1919" providerId="AD" clId="Web-{20285F04-A66D-E16E-AE06-36948E72A26B}" dt="2024-11-29T09:07:30.151" v="288" actId="1076"/>
          <ac:spMkLst>
            <pc:docMk/>
            <pc:sldMk cId="3030868070" sldId="298"/>
            <ac:spMk id="3" creationId="{AC76CBDC-7F48-E22A-DCBA-F382FA22FD49}"/>
          </ac:spMkLst>
        </pc:spChg>
        <pc:picChg chg="mod">
          <ac:chgData name="Ewelina Piekarz" userId="S::ep127686@stud.ur.edu.pl::f6ee95a4-e58c-4e0a-b6e7-6554db7d1919" providerId="AD" clId="Web-{20285F04-A66D-E16E-AE06-36948E72A26B}" dt="2024-11-29T09:06:57.555" v="270" actId="1076"/>
          <ac:picMkLst>
            <pc:docMk/>
            <pc:sldMk cId="3030868070" sldId="298"/>
            <ac:picMk id="8" creationId="{B3B85730-41DB-B2FF-1E4B-5E4D05C7D3C5}"/>
          </ac:picMkLst>
        </pc:picChg>
      </pc:sldChg>
      <pc:sldChg chg="new del">
        <pc:chgData name="Ewelina Piekarz" userId="S::ep127686@stud.ur.edu.pl::f6ee95a4-e58c-4e0a-b6e7-6554db7d1919" providerId="AD" clId="Web-{20285F04-A66D-E16E-AE06-36948E72A26B}" dt="2024-11-29T08:29:33.525" v="60"/>
        <pc:sldMkLst>
          <pc:docMk/>
          <pc:sldMk cId="722243356" sldId="299"/>
        </pc:sldMkLst>
      </pc:sldChg>
      <pc:sldChg chg="addSp delSp modSp new mod setBg">
        <pc:chgData name="Ewelina Piekarz" userId="S::ep127686@stud.ur.edu.pl::f6ee95a4-e58c-4e0a-b6e7-6554db7d1919" providerId="AD" clId="Web-{20285F04-A66D-E16E-AE06-36948E72A26B}" dt="2024-11-29T10:30:56.247" v="844" actId="1076"/>
        <pc:sldMkLst>
          <pc:docMk/>
          <pc:sldMk cId="1331550410" sldId="299"/>
        </pc:sldMkLst>
        <pc:spChg chg="mod ord">
          <ac:chgData name="Ewelina Piekarz" userId="S::ep127686@stud.ur.edu.pl::f6ee95a4-e58c-4e0a-b6e7-6554db7d1919" providerId="AD" clId="Web-{20285F04-A66D-E16E-AE06-36948E72A26B}" dt="2024-11-29T10:30:56.247" v="844" actId="1076"/>
          <ac:spMkLst>
            <pc:docMk/>
            <pc:sldMk cId="1331550410" sldId="299"/>
            <ac:spMk id="2" creationId="{34C0AE9B-4FA4-E263-85F5-C8A35813555A}"/>
          </ac:spMkLst>
        </pc:spChg>
        <pc:spChg chg="del mod">
          <ac:chgData name="Ewelina Piekarz" userId="S::ep127686@stud.ur.edu.pl::f6ee95a4-e58c-4e0a-b6e7-6554db7d1919" providerId="AD" clId="Web-{20285F04-A66D-E16E-AE06-36948E72A26B}" dt="2024-11-29T10:28:52.927" v="832"/>
          <ac:spMkLst>
            <pc:docMk/>
            <pc:sldMk cId="1331550410" sldId="299"/>
            <ac:spMk id="3" creationId="{17F0EBA2-EA4B-5B56-7F3A-9883C93C4061}"/>
          </ac:spMkLst>
        </pc:spChg>
        <pc:spChg chg="del">
          <ac:chgData name="Ewelina Piekarz" userId="S::ep127686@stud.ur.edu.pl::f6ee95a4-e58c-4e0a-b6e7-6554db7d1919" providerId="AD" clId="Web-{20285F04-A66D-E16E-AE06-36948E72A26B}" dt="2024-11-29T10:28:41.442" v="830"/>
          <ac:spMkLst>
            <pc:docMk/>
            <pc:sldMk cId="1331550410" sldId="299"/>
            <ac:spMk id="4" creationId="{14EF3391-32DE-9DC2-A9FE-B396561B3309}"/>
          </ac:spMkLst>
        </pc:spChg>
        <pc:spChg chg="add del mod">
          <ac:chgData name="Ewelina Piekarz" userId="S::ep127686@stud.ur.edu.pl::f6ee95a4-e58c-4e0a-b6e7-6554db7d1919" providerId="AD" clId="Web-{20285F04-A66D-E16E-AE06-36948E72A26B}" dt="2024-11-29T10:30:41.481" v="841"/>
          <ac:spMkLst>
            <pc:docMk/>
            <pc:sldMk cId="1331550410" sldId="299"/>
            <ac:spMk id="7" creationId="{74849331-BFA9-8C20-EFA8-8AA5DDBCD643}"/>
          </ac:spMkLst>
        </pc:spChg>
        <pc:spChg chg="add del">
          <ac:chgData name="Ewelina Piekarz" userId="S::ep127686@stud.ur.edu.pl::f6ee95a4-e58c-4e0a-b6e7-6554db7d1919" providerId="AD" clId="Web-{20285F04-A66D-E16E-AE06-36948E72A26B}" dt="2024-11-29T10:30:47.387" v="842"/>
          <ac:spMkLst>
            <pc:docMk/>
            <pc:sldMk cId="1331550410" sldId="299"/>
            <ac:spMk id="10" creationId="{04812C46-200A-4DEB-A05E-3ED6C68C2387}"/>
          </ac:spMkLst>
        </pc:spChg>
        <pc:spChg chg="add del">
          <ac:chgData name="Ewelina Piekarz" userId="S::ep127686@stud.ur.edu.pl::f6ee95a4-e58c-4e0a-b6e7-6554db7d1919" providerId="AD" clId="Web-{20285F04-A66D-E16E-AE06-36948E72A26B}" dt="2024-11-29T10:30:47.387" v="842"/>
          <ac:spMkLst>
            <pc:docMk/>
            <pc:sldMk cId="1331550410" sldId="299"/>
            <ac:spMk id="12" creationId="{D1EA859B-E555-4109-94F3-6700E046E008}"/>
          </ac:spMkLst>
        </pc:spChg>
        <pc:spChg chg="add del">
          <ac:chgData name="Ewelina Piekarz" userId="S::ep127686@stud.ur.edu.pl::f6ee95a4-e58c-4e0a-b6e7-6554db7d1919" providerId="AD" clId="Web-{20285F04-A66D-E16E-AE06-36948E72A26B}" dt="2024-11-29T10:30:52.684" v="843"/>
          <ac:spMkLst>
            <pc:docMk/>
            <pc:sldMk cId="1331550410" sldId="299"/>
            <ac:spMk id="16" creationId="{7E75F9C5-FDFA-0376-07EE-AA53172DB0D8}"/>
          </ac:spMkLst>
        </pc:spChg>
        <pc:spChg chg="add">
          <ac:chgData name="Ewelina Piekarz" userId="S::ep127686@stud.ur.edu.pl::f6ee95a4-e58c-4e0a-b6e7-6554db7d1919" providerId="AD" clId="Web-{20285F04-A66D-E16E-AE06-36948E72A26B}" dt="2024-11-29T10:30:47.387" v="842"/>
          <ac:spMkLst>
            <pc:docMk/>
            <pc:sldMk cId="1331550410" sldId="299"/>
            <ac:spMk id="19" creationId="{04812C46-200A-4DEB-A05E-3ED6C68C2387}"/>
          </ac:spMkLst>
        </pc:spChg>
        <pc:spChg chg="add">
          <ac:chgData name="Ewelina Piekarz" userId="S::ep127686@stud.ur.edu.pl::f6ee95a4-e58c-4e0a-b6e7-6554db7d1919" providerId="AD" clId="Web-{20285F04-A66D-E16E-AE06-36948E72A26B}" dt="2024-11-29T10:30:47.387" v="842"/>
          <ac:spMkLst>
            <pc:docMk/>
            <pc:sldMk cId="1331550410" sldId="299"/>
            <ac:spMk id="21" creationId="{D1EA859B-E555-4109-94F3-6700E046E008}"/>
          </ac:spMkLst>
        </pc:spChg>
        <pc:picChg chg="add del mod ord">
          <ac:chgData name="Ewelina Piekarz" userId="S::ep127686@stud.ur.edu.pl::f6ee95a4-e58c-4e0a-b6e7-6554db7d1919" providerId="AD" clId="Web-{20285F04-A66D-E16E-AE06-36948E72A26B}" dt="2024-11-29T10:30:35.808" v="840"/>
          <ac:picMkLst>
            <pc:docMk/>
            <pc:sldMk cId="1331550410" sldId="299"/>
            <ac:picMk id="5" creationId="{2FD51636-FCBF-2AF5-6E11-CBFFFF277D63}"/>
          </ac:picMkLst>
        </pc:picChg>
        <pc:picChg chg="add mod ord">
          <ac:chgData name="Ewelina Piekarz" userId="S::ep127686@stud.ur.edu.pl::f6ee95a4-e58c-4e0a-b6e7-6554db7d1919" providerId="AD" clId="Web-{20285F04-A66D-E16E-AE06-36948E72A26B}" dt="2024-11-29T10:30:47.387" v="842"/>
          <ac:picMkLst>
            <pc:docMk/>
            <pc:sldMk cId="1331550410" sldId="299"/>
            <ac:picMk id="8" creationId="{FD939041-AE7F-DB80-437A-33214E873F8D}"/>
          </ac:picMkLst>
        </pc:picChg>
      </pc:sldChg>
    </pc:docChg>
  </pc:docChgLst>
  <pc:docChgLst>
    <pc:chgData name="Ewelina Piekarz" userId="S::ep127686@stud.ur.edu.pl::f6ee95a4-e58c-4e0a-b6e7-6554db7d1919" providerId="AD" clId="Web-{F2E379F8-C901-26C2-F048-FEA1F3856A65}"/>
    <pc:docChg chg="delSld modSld">
      <pc:chgData name="Ewelina Piekarz" userId="S::ep127686@stud.ur.edu.pl::f6ee95a4-e58c-4e0a-b6e7-6554db7d1919" providerId="AD" clId="Web-{F2E379F8-C901-26C2-F048-FEA1F3856A65}" dt="2025-01-10T10:57:07.663" v="270" actId="1076"/>
      <pc:docMkLst>
        <pc:docMk/>
      </pc:docMkLst>
      <pc:sldChg chg="modSp">
        <pc:chgData name="Ewelina Piekarz" userId="S::ep127686@stud.ur.edu.pl::f6ee95a4-e58c-4e0a-b6e7-6554db7d1919" providerId="AD" clId="Web-{F2E379F8-C901-26C2-F048-FEA1F3856A65}" dt="2025-01-10T10:57:07.663" v="270" actId="1076"/>
        <pc:sldMkLst>
          <pc:docMk/>
          <pc:sldMk cId="3380294988" sldId="284"/>
        </pc:sldMkLst>
        <pc:spChg chg="mod">
          <ac:chgData name="Ewelina Piekarz" userId="S::ep127686@stud.ur.edu.pl::f6ee95a4-e58c-4e0a-b6e7-6554db7d1919" providerId="AD" clId="Web-{F2E379F8-C901-26C2-F048-FEA1F3856A65}" dt="2025-01-10T10:57:07.663" v="270" actId="1076"/>
          <ac:spMkLst>
            <pc:docMk/>
            <pc:sldMk cId="3380294988" sldId="284"/>
            <ac:spMk id="6" creationId="{568F918D-6F59-41E3-AB15-F71F2AD088B0}"/>
          </ac:spMkLst>
        </pc:spChg>
      </pc:sldChg>
      <pc:sldChg chg="del">
        <pc:chgData name="Ewelina Piekarz" userId="S::ep127686@stud.ur.edu.pl::f6ee95a4-e58c-4e0a-b6e7-6554db7d1919" providerId="AD" clId="Web-{F2E379F8-C901-26C2-F048-FEA1F3856A65}" dt="2025-01-10T10:22:22.289" v="0"/>
        <pc:sldMkLst>
          <pc:docMk/>
          <pc:sldMk cId="1177780086" sldId="2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C6051-A61A-442D-B84A-3F3D1298DCA7}"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98B374D1-D2FE-40D4-A14E-A6954460C087}">
      <dgm:prSet/>
      <dgm:spPr/>
      <dgm:t>
        <a:bodyPr/>
        <a:lstStyle/>
        <a:p>
          <a:r>
            <a:rPr lang="en-US" dirty="0"/>
            <a:t>Active &amp; passive ROM exercises</a:t>
          </a:r>
        </a:p>
      </dgm:t>
    </dgm:pt>
    <dgm:pt modelId="{EA9FD193-7B3F-4794-8591-E387F59F8D14}" type="parTrans" cxnId="{E5EEE848-2EC9-40F8-A1E4-B9F86E4C862C}">
      <dgm:prSet/>
      <dgm:spPr/>
      <dgm:t>
        <a:bodyPr/>
        <a:lstStyle/>
        <a:p>
          <a:endParaRPr lang="en-US"/>
        </a:p>
      </dgm:t>
    </dgm:pt>
    <dgm:pt modelId="{F88549C1-34D5-4CB7-8D3D-650D7F286439}" type="sibTrans" cxnId="{E5EEE848-2EC9-40F8-A1E4-B9F86E4C862C}">
      <dgm:prSet/>
      <dgm:spPr/>
      <dgm:t>
        <a:bodyPr/>
        <a:lstStyle/>
        <a:p>
          <a:endParaRPr lang="en-US"/>
        </a:p>
      </dgm:t>
    </dgm:pt>
    <dgm:pt modelId="{D2AC010A-76BB-4126-9AA0-4DCF24E22526}">
      <dgm:prSet/>
      <dgm:spPr/>
      <dgm:t>
        <a:bodyPr/>
        <a:lstStyle/>
        <a:p>
          <a:r>
            <a:rPr lang="en-US" dirty="0"/>
            <a:t>Weight bearing exercises</a:t>
          </a:r>
        </a:p>
      </dgm:t>
    </dgm:pt>
    <dgm:pt modelId="{05F48CA1-4EF6-4896-AF50-930DBCD841F8}" type="parTrans" cxnId="{B728FB64-CBF0-45F7-B225-0B154CC99348}">
      <dgm:prSet/>
      <dgm:spPr/>
      <dgm:t>
        <a:bodyPr/>
        <a:lstStyle/>
        <a:p>
          <a:endParaRPr lang="en-US"/>
        </a:p>
      </dgm:t>
    </dgm:pt>
    <dgm:pt modelId="{2C693326-A3D5-48D7-93B7-01C52352919C}" type="sibTrans" cxnId="{B728FB64-CBF0-45F7-B225-0B154CC99348}">
      <dgm:prSet/>
      <dgm:spPr/>
      <dgm:t>
        <a:bodyPr/>
        <a:lstStyle/>
        <a:p>
          <a:endParaRPr lang="en-US"/>
        </a:p>
      </dgm:t>
    </dgm:pt>
    <dgm:pt modelId="{BE8EDFAA-900E-48E4-ADB1-4A4F704C5FEC}" type="pres">
      <dgm:prSet presAssocID="{AA6C6051-A61A-442D-B84A-3F3D1298DCA7}" presName="hierChild1" presStyleCnt="0">
        <dgm:presLayoutVars>
          <dgm:chPref val="1"/>
          <dgm:dir/>
          <dgm:animOne val="branch"/>
          <dgm:animLvl val="lvl"/>
          <dgm:resizeHandles/>
        </dgm:presLayoutVars>
      </dgm:prSet>
      <dgm:spPr/>
    </dgm:pt>
    <dgm:pt modelId="{A4E3C2D3-E1BF-4D56-A2E9-73754FDA8EA3}" type="pres">
      <dgm:prSet presAssocID="{98B374D1-D2FE-40D4-A14E-A6954460C087}" presName="hierRoot1" presStyleCnt="0"/>
      <dgm:spPr/>
    </dgm:pt>
    <dgm:pt modelId="{74112ECA-769A-4740-B457-AE0D0CC8F0BF}" type="pres">
      <dgm:prSet presAssocID="{98B374D1-D2FE-40D4-A14E-A6954460C087}" presName="composite" presStyleCnt="0"/>
      <dgm:spPr/>
    </dgm:pt>
    <dgm:pt modelId="{2193AF09-08F0-4F05-AA21-3520E82B6882}" type="pres">
      <dgm:prSet presAssocID="{98B374D1-D2FE-40D4-A14E-A6954460C087}" presName="background" presStyleLbl="node0" presStyleIdx="0" presStyleCnt="2"/>
      <dgm:spPr/>
    </dgm:pt>
    <dgm:pt modelId="{B846D575-4E48-4DE1-A5ED-048A84999815}" type="pres">
      <dgm:prSet presAssocID="{98B374D1-D2FE-40D4-A14E-A6954460C087}" presName="text" presStyleLbl="fgAcc0" presStyleIdx="0" presStyleCnt="2">
        <dgm:presLayoutVars>
          <dgm:chPref val="3"/>
        </dgm:presLayoutVars>
      </dgm:prSet>
      <dgm:spPr/>
    </dgm:pt>
    <dgm:pt modelId="{42A4635E-4FBC-4508-ABF1-101F3001351D}" type="pres">
      <dgm:prSet presAssocID="{98B374D1-D2FE-40D4-A14E-A6954460C087}" presName="hierChild2" presStyleCnt="0"/>
      <dgm:spPr/>
    </dgm:pt>
    <dgm:pt modelId="{4958F53C-49CD-4BD1-91A9-4396531E305C}" type="pres">
      <dgm:prSet presAssocID="{D2AC010A-76BB-4126-9AA0-4DCF24E22526}" presName="hierRoot1" presStyleCnt="0"/>
      <dgm:spPr/>
    </dgm:pt>
    <dgm:pt modelId="{0E4D12D9-77F3-495C-9422-3654DE694560}" type="pres">
      <dgm:prSet presAssocID="{D2AC010A-76BB-4126-9AA0-4DCF24E22526}" presName="composite" presStyleCnt="0"/>
      <dgm:spPr/>
    </dgm:pt>
    <dgm:pt modelId="{0E701807-1FC1-4977-9BCA-6207D7D06629}" type="pres">
      <dgm:prSet presAssocID="{D2AC010A-76BB-4126-9AA0-4DCF24E22526}" presName="background" presStyleLbl="node0" presStyleIdx="1" presStyleCnt="2"/>
      <dgm:spPr/>
    </dgm:pt>
    <dgm:pt modelId="{76C4C678-DB28-4A6C-BD99-D771EE1718CC}" type="pres">
      <dgm:prSet presAssocID="{D2AC010A-76BB-4126-9AA0-4DCF24E22526}" presName="text" presStyleLbl="fgAcc0" presStyleIdx="1" presStyleCnt="2">
        <dgm:presLayoutVars>
          <dgm:chPref val="3"/>
        </dgm:presLayoutVars>
      </dgm:prSet>
      <dgm:spPr/>
    </dgm:pt>
    <dgm:pt modelId="{B4F71A7D-FD7F-4946-AF1A-0AD4FDA5103E}" type="pres">
      <dgm:prSet presAssocID="{D2AC010A-76BB-4126-9AA0-4DCF24E22526}" presName="hierChild2" presStyleCnt="0"/>
      <dgm:spPr/>
    </dgm:pt>
  </dgm:ptLst>
  <dgm:cxnLst>
    <dgm:cxn modelId="{04558638-C094-416A-94A1-313D28D3A6A9}" type="presOf" srcId="{98B374D1-D2FE-40D4-A14E-A6954460C087}" destId="{B846D575-4E48-4DE1-A5ED-048A84999815}" srcOrd="0" destOrd="0" presId="urn:microsoft.com/office/officeart/2005/8/layout/hierarchy1"/>
    <dgm:cxn modelId="{B728FB64-CBF0-45F7-B225-0B154CC99348}" srcId="{AA6C6051-A61A-442D-B84A-3F3D1298DCA7}" destId="{D2AC010A-76BB-4126-9AA0-4DCF24E22526}" srcOrd="1" destOrd="0" parTransId="{05F48CA1-4EF6-4896-AF50-930DBCD841F8}" sibTransId="{2C693326-A3D5-48D7-93B7-01C52352919C}"/>
    <dgm:cxn modelId="{E5EEE848-2EC9-40F8-A1E4-B9F86E4C862C}" srcId="{AA6C6051-A61A-442D-B84A-3F3D1298DCA7}" destId="{98B374D1-D2FE-40D4-A14E-A6954460C087}" srcOrd="0" destOrd="0" parTransId="{EA9FD193-7B3F-4794-8591-E387F59F8D14}" sibTransId="{F88549C1-34D5-4CB7-8D3D-650D7F286439}"/>
    <dgm:cxn modelId="{C944706C-1974-4B4C-923C-BBEB057CEAED}" type="presOf" srcId="{D2AC010A-76BB-4126-9AA0-4DCF24E22526}" destId="{76C4C678-DB28-4A6C-BD99-D771EE1718CC}" srcOrd="0" destOrd="0" presId="urn:microsoft.com/office/officeart/2005/8/layout/hierarchy1"/>
    <dgm:cxn modelId="{DD19D9CD-B039-49A1-8A1D-5317075D743F}" type="presOf" srcId="{AA6C6051-A61A-442D-B84A-3F3D1298DCA7}" destId="{BE8EDFAA-900E-48E4-ADB1-4A4F704C5FEC}" srcOrd="0" destOrd="0" presId="urn:microsoft.com/office/officeart/2005/8/layout/hierarchy1"/>
    <dgm:cxn modelId="{3677C998-62F6-480D-8C59-B63FA19AB1F9}" type="presParOf" srcId="{BE8EDFAA-900E-48E4-ADB1-4A4F704C5FEC}" destId="{A4E3C2D3-E1BF-4D56-A2E9-73754FDA8EA3}" srcOrd="0" destOrd="0" presId="urn:microsoft.com/office/officeart/2005/8/layout/hierarchy1"/>
    <dgm:cxn modelId="{FF21184C-9FF1-41A4-BEE3-1C2881C7F45B}" type="presParOf" srcId="{A4E3C2D3-E1BF-4D56-A2E9-73754FDA8EA3}" destId="{74112ECA-769A-4740-B457-AE0D0CC8F0BF}" srcOrd="0" destOrd="0" presId="urn:microsoft.com/office/officeart/2005/8/layout/hierarchy1"/>
    <dgm:cxn modelId="{BD1DF597-7E44-4E7B-AE4A-345981991748}" type="presParOf" srcId="{74112ECA-769A-4740-B457-AE0D0CC8F0BF}" destId="{2193AF09-08F0-4F05-AA21-3520E82B6882}" srcOrd="0" destOrd="0" presId="urn:microsoft.com/office/officeart/2005/8/layout/hierarchy1"/>
    <dgm:cxn modelId="{DF785478-FEAF-4632-A785-488AB9127382}" type="presParOf" srcId="{74112ECA-769A-4740-B457-AE0D0CC8F0BF}" destId="{B846D575-4E48-4DE1-A5ED-048A84999815}" srcOrd="1" destOrd="0" presId="urn:microsoft.com/office/officeart/2005/8/layout/hierarchy1"/>
    <dgm:cxn modelId="{098AEBC8-AFCA-419E-B841-5AF85CE7A4BC}" type="presParOf" srcId="{A4E3C2D3-E1BF-4D56-A2E9-73754FDA8EA3}" destId="{42A4635E-4FBC-4508-ABF1-101F3001351D}" srcOrd="1" destOrd="0" presId="urn:microsoft.com/office/officeart/2005/8/layout/hierarchy1"/>
    <dgm:cxn modelId="{C73C073B-D0A4-4682-A375-CB2C599B0159}" type="presParOf" srcId="{BE8EDFAA-900E-48E4-ADB1-4A4F704C5FEC}" destId="{4958F53C-49CD-4BD1-91A9-4396531E305C}" srcOrd="1" destOrd="0" presId="urn:microsoft.com/office/officeart/2005/8/layout/hierarchy1"/>
    <dgm:cxn modelId="{47FCAD24-9F8D-46A9-A1C9-860CD5F53AD3}" type="presParOf" srcId="{4958F53C-49CD-4BD1-91A9-4396531E305C}" destId="{0E4D12D9-77F3-495C-9422-3654DE694560}" srcOrd="0" destOrd="0" presId="urn:microsoft.com/office/officeart/2005/8/layout/hierarchy1"/>
    <dgm:cxn modelId="{21ABAB9B-4A6A-4CEE-803B-B6BCA8A56BF1}" type="presParOf" srcId="{0E4D12D9-77F3-495C-9422-3654DE694560}" destId="{0E701807-1FC1-4977-9BCA-6207D7D06629}" srcOrd="0" destOrd="0" presId="urn:microsoft.com/office/officeart/2005/8/layout/hierarchy1"/>
    <dgm:cxn modelId="{0124E288-92B0-4E71-8E34-BEA9D7A0265F}" type="presParOf" srcId="{0E4D12D9-77F3-495C-9422-3654DE694560}" destId="{76C4C678-DB28-4A6C-BD99-D771EE1718CC}" srcOrd="1" destOrd="0" presId="urn:microsoft.com/office/officeart/2005/8/layout/hierarchy1"/>
    <dgm:cxn modelId="{6209ADB3-1468-4B0F-9A2D-3C19431E495C}" type="presParOf" srcId="{4958F53C-49CD-4BD1-91A9-4396531E305C}" destId="{B4F71A7D-FD7F-4946-AF1A-0AD4FDA5103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3AF09-08F0-4F05-AA21-3520E82B6882}">
      <dsp:nvSpPr>
        <dsp:cNvPr id="0" name=""/>
        <dsp:cNvSpPr/>
      </dsp:nvSpPr>
      <dsp:spPr>
        <a:xfrm>
          <a:off x="495" y="550275"/>
          <a:ext cx="1740077" cy="11049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46D575-4E48-4DE1-A5ED-048A84999815}">
      <dsp:nvSpPr>
        <dsp:cNvPr id="0" name=""/>
        <dsp:cNvSpPr/>
      </dsp:nvSpPr>
      <dsp:spPr>
        <a:xfrm>
          <a:off x="193837" y="733950"/>
          <a:ext cx="1740077" cy="11049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Active &amp; passive ROM exercises</a:t>
          </a:r>
        </a:p>
      </dsp:txBody>
      <dsp:txXfrm>
        <a:off x="226200" y="766313"/>
        <a:ext cx="1675351" cy="1040223"/>
      </dsp:txXfrm>
    </dsp:sp>
    <dsp:sp modelId="{0E701807-1FC1-4977-9BCA-6207D7D06629}">
      <dsp:nvSpPr>
        <dsp:cNvPr id="0" name=""/>
        <dsp:cNvSpPr/>
      </dsp:nvSpPr>
      <dsp:spPr>
        <a:xfrm>
          <a:off x="2127256" y="550275"/>
          <a:ext cx="1740077" cy="11049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C4C678-DB28-4A6C-BD99-D771EE1718CC}">
      <dsp:nvSpPr>
        <dsp:cNvPr id="0" name=""/>
        <dsp:cNvSpPr/>
      </dsp:nvSpPr>
      <dsp:spPr>
        <a:xfrm>
          <a:off x="2320598" y="733950"/>
          <a:ext cx="1740077" cy="110494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dirty="0"/>
            <a:t>Weight bearing exercises</a:t>
          </a:r>
        </a:p>
      </dsp:txBody>
      <dsp:txXfrm>
        <a:off x="2352961" y="766313"/>
        <a:ext cx="1675351" cy="1040223"/>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EAF03AE-1CC2-475F-B909-50970E9699A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B63C45E-73BA-4C86-A24F-A5006B4E7BA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7A4CE-17BB-4BB2-AC7B-97495293E2AC}" type="datetimeFigureOut">
              <a:rPr lang="en-US" smtClean="0"/>
              <a:t>1/10/2025</a:t>
            </a:fld>
            <a:endParaRPr lang="en-US" dirty="0"/>
          </a:p>
        </p:txBody>
      </p:sp>
      <p:sp>
        <p:nvSpPr>
          <p:cNvPr id="4" name="Footer Placeholder 3">
            <a:extLst>
              <a:ext uri="{FF2B5EF4-FFF2-40B4-BE49-F238E27FC236}">
                <a16:creationId xmlns:a16="http://schemas.microsoft.com/office/drawing/2014/main" id="{D71DB874-DF6A-4AFA-8055-4AD7EE4CE3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7677078F-04CB-4625-B536-5BCAA2EC6CA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E0EF92D-82DD-4142-BCE8-036B91487D2E}" type="slidenum">
              <a:rPr lang="en-US" smtClean="0"/>
              <a:t>‹#›</a:t>
            </a:fld>
            <a:endParaRPr lang="en-US" dirty="0"/>
          </a:p>
        </p:txBody>
      </p:sp>
    </p:spTree>
    <p:extLst>
      <p:ext uri="{BB962C8B-B14F-4D97-AF65-F5344CB8AC3E}">
        <p14:creationId xmlns:p14="http://schemas.microsoft.com/office/powerpoint/2010/main" val="7570708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86C8F5-2FDA-4718-81AA-24F4816BBD56}" type="datetimeFigureOut">
              <a:rPr lang="en-US" smtClean="0"/>
              <a:t>1/10/2025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8EC616-C518-4358-9496-6C33B2F5FA56}" type="slidenum">
              <a:rPr lang="en-US" smtClean="0"/>
              <a:t>‹#›</a:t>
            </a:fld>
            <a:endParaRPr lang="en-US" dirty="0"/>
          </a:p>
        </p:txBody>
      </p:sp>
    </p:spTree>
    <p:extLst>
      <p:ext uri="{BB962C8B-B14F-4D97-AF65-F5344CB8AC3E}">
        <p14:creationId xmlns:p14="http://schemas.microsoft.com/office/powerpoint/2010/main" val="1732322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ACCFF-64A9-40AA-93F9-86E3CE016187}"/>
              </a:ext>
            </a:extLst>
          </p:cNvPr>
          <p:cNvSpPr>
            <a:spLocks noGrp="1"/>
          </p:cNvSpPr>
          <p:nvPr>
            <p:ph type="title" hasCustomPrompt="1"/>
          </p:nvPr>
        </p:nvSpPr>
        <p:spPr>
          <a:xfrm>
            <a:off x="651769" y="2683895"/>
            <a:ext cx="5278514" cy="2862225"/>
          </a:xfrm>
          <a:prstGeom prst="rect">
            <a:avLst/>
          </a:prstGeom>
        </p:spPr>
        <p:txBody>
          <a:bodyPr anchor="b"/>
          <a:lstStyle>
            <a:lvl1pPr>
              <a:lnSpc>
                <a:spcPct val="100000"/>
              </a:lnSpc>
              <a:defRPr sz="5000" cap="all" spc="200" baseline="0">
                <a:solidFill>
                  <a:schemeClr val="accent1">
                    <a:lumMod val="75000"/>
                  </a:schemeClr>
                </a:solidFill>
              </a:defRPr>
            </a:lvl1pPr>
          </a:lstStyle>
          <a:p>
            <a:r>
              <a:rPr lang="en-US" dirty="0"/>
              <a:t>Click to add title</a:t>
            </a:r>
          </a:p>
        </p:txBody>
      </p:sp>
      <p:sp>
        <p:nvSpPr>
          <p:cNvPr id="9" name="Text Placeholder 8">
            <a:extLst>
              <a:ext uri="{FF2B5EF4-FFF2-40B4-BE49-F238E27FC236}">
                <a16:creationId xmlns:a16="http://schemas.microsoft.com/office/drawing/2014/main" id="{AD785D0F-160C-4A31-93B3-F251B0730757}"/>
              </a:ext>
            </a:extLst>
          </p:cNvPr>
          <p:cNvSpPr>
            <a:spLocks noGrp="1"/>
          </p:cNvSpPr>
          <p:nvPr>
            <p:ph type="body" sz="quarter" idx="10" hasCustomPrompt="1"/>
          </p:nvPr>
        </p:nvSpPr>
        <p:spPr>
          <a:xfrm>
            <a:off x="685636" y="5568698"/>
            <a:ext cx="5278514" cy="618142"/>
          </a:xfrm>
          <a:prstGeom prst="rect">
            <a:avLst/>
          </a:prstGeom>
        </p:spPr>
        <p:txBody>
          <a:bodyPr anchor="t"/>
          <a:lstStyle>
            <a:lvl1pPr marL="0" indent="0">
              <a:buNone/>
              <a:defRPr sz="2000" b="0" i="0" spc="200" baseline="0">
                <a:solidFill>
                  <a:schemeClr val="accent5">
                    <a:lumMod val="50000"/>
                  </a:schemeClr>
                </a:solidFill>
              </a:defRPr>
            </a:lvl1pPr>
          </a:lstStyle>
          <a:p>
            <a:pPr lvl="0"/>
            <a:r>
              <a:rPr lang="en-US" dirty="0"/>
              <a:t>Click to add name</a:t>
            </a:r>
          </a:p>
        </p:txBody>
      </p:sp>
      <p:sp>
        <p:nvSpPr>
          <p:cNvPr id="11" name="Picture Placeholder 10">
            <a:extLst>
              <a:ext uri="{FF2B5EF4-FFF2-40B4-BE49-F238E27FC236}">
                <a16:creationId xmlns:a16="http://schemas.microsoft.com/office/drawing/2014/main" id="{31CCC134-2698-41E9-A225-76300EF59E5D}"/>
              </a:ext>
            </a:extLst>
          </p:cNvPr>
          <p:cNvSpPr>
            <a:spLocks noGrp="1"/>
          </p:cNvSpPr>
          <p:nvPr>
            <p:ph type="pic" sz="quarter" idx="11"/>
          </p:nvPr>
        </p:nvSpPr>
        <p:spPr>
          <a:xfrm>
            <a:off x="6952488" y="950976"/>
            <a:ext cx="5239512" cy="4965192"/>
          </a:xfrm>
          <a:prstGeom prst="rect">
            <a:avLst/>
          </a:prstGeom>
        </p:spPr>
        <p:txBody>
          <a:bodyPr anchor="ctr"/>
          <a:lstStyle>
            <a:lvl1pPr marL="0" indent="0" algn="ctr">
              <a:buNone/>
              <a:defRPr spc="400" baseline="0"/>
            </a:lvl1pPr>
          </a:lstStyle>
          <a:p>
            <a:endParaRPr lang="en-US" dirty="0"/>
          </a:p>
        </p:txBody>
      </p:sp>
      <p:sp>
        <p:nvSpPr>
          <p:cNvPr id="5" name="Text Placeholder 3">
            <a:extLst>
              <a:ext uri="{FF2B5EF4-FFF2-40B4-BE49-F238E27FC236}">
                <a16:creationId xmlns:a16="http://schemas.microsoft.com/office/drawing/2014/main" id="{6EEBC2D4-4F41-249E-7141-E0E12113CEBC}"/>
              </a:ext>
            </a:extLst>
          </p:cNvPr>
          <p:cNvSpPr>
            <a:spLocks noGrp="1"/>
          </p:cNvSpPr>
          <p:nvPr>
            <p:ph type="body" sz="quarter" idx="12"/>
          </p:nvPr>
        </p:nvSpPr>
        <p:spPr>
          <a:xfrm>
            <a:off x="5572346" y="0"/>
            <a:ext cx="2895600" cy="6858000"/>
          </a:xfrm>
          <a:prstGeom prst="rect">
            <a:avLst/>
          </a:prstGeom>
          <a:solidFill>
            <a:schemeClr val="accent1">
              <a:alpha val="50000"/>
            </a:schemeClr>
          </a:solidFill>
        </p:spPr>
        <p:txBody>
          <a:bodyPr/>
          <a:lstStyle>
            <a:lvl1pPr>
              <a:defRPr>
                <a:noFill/>
              </a:defRPr>
            </a:lvl1pPr>
            <a:lvl2pPr>
              <a:defRPr>
                <a:noFill/>
              </a:defRPr>
            </a:lvl2pPr>
            <a:lvl3pPr>
              <a:defRPr>
                <a:noFill/>
              </a:defRPr>
            </a:lvl3pPr>
            <a:lvl4pPr>
              <a:defRPr>
                <a:noFill/>
              </a:defRPr>
            </a:lvl4pPr>
            <a:lvl5pPr>
              <a:defRPr>
                <a:no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780606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plit image with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C65D0-3E91-45C0-BC6C-CC7BFE58B0B9}"/>
              </a:ext>
            </a:extLst>
          </p:cNvPr>
          <p:cNvSpPr>
            <a:spLocks noGrp="1"/>
          </p:cNvSpPr>
          <p:nvPr>
            <p:ph type="title" hasCustomPrompt="1"/>
          </p:nvPr>
        </p:nvSpPr>
        <p:spPr>
          <a:xfrm>
            <a:off x="1574800" y="3429000"/>
            <a:ext cx="3097320" cy="978408"/>
          </a:xfrm>
          <a:prstGeom prst="rect">
            <a:avLst/>
          </a:prstGeom>
        </p:spPr>
        <p:txBody>
          <a:bodyPr anchor="ctr"/>
          <a:lstStyle>
            <a:lvl1pPr algn="l">
              <a:defRPr sz="3200" cap="all" spc="200" baseline="0">
                <a:solidFill>
                  <a:schemeClr val="accent1">
                    <a:lumMod val="75000"/>
                  </a:schemeClr>
                </a:solidFill>
              </a:defRPr>
            </a:lvl1pPr>
          </a:lstStyle>
          <a:p>
            <a:r>
              <a:rPr lang="en-US" dirty="0"/>
              <a:t>Click to add title</a:t>
            </a:r>
          </a:p>
        </p:txBody>
      </p:sp>
      <p:sp>
        <p:nvSpPr>
          <p:cNvPr id="6" name="Picture Placeholder 5">
            <a:extLst>
              <a:ext uri="{FF2B5EF4-FFF2-40B4-BE49-F238E27FC236}">
                <a16:creationId xmlns:a16="http://schemas.microsoft.com/office/drawing/2014/main" id="{09651A5D-2C86-4900-A248-8559E39BDAC9}"/>
              </a:ext>
            </a:extLst>
          </p:cNvPr>
          <p:cNvSpPr>
            <a:spLocks noGrp="1"/>
          </p:cNvSpPr>
          <p:nvPr>
            <p:ph type="pic" sz="quarter" idx="13"/>
          </p:nvPr>
        </p:nvSpPr>
        <p:spPr>
          <a:xfrm>
            <a:off x="0" y="0"/>
            <a:ext cx="12192000" cy="2051050"/>
          </a:xfrm>
          <a:prstGeom prst="rect">
            <a:avLst/>
          </a:prstGeom>
        </p:spPr>
        <p:txBody>
          <a:bodyPr anchor="ctr"/>
          <a:lstStyle>
            <a:lvl1pPr marL="0" indent="0" algn="ctr">
              <a:buNone/>
              <a:defRPr spc="400" baseline="0"/>
            </a:lvl1pPr>
          </a:lstStyle>
          <a:p>
            <a:endParaRPr lang="en-US" dirty="0"/>
          </a:p>
        </p:txBody>
      </p:sp>
      <p:sp>
        <p:nvSpPr>
          <p:cNvPr id="9" name="Text Placeholder 11">
            <a:extLst>
              <a:ext uri="{FF2B5EF4-FFF2-40B4-BE49-F238E27FC236}">
                <a16:creationId xmlns:a16="http://schemas.microsoft.com/office/drawing/2014/main" id="{D5F84479-AB5A-4587-BAAF-A05E52224B46}"/>
              </a:ext>
            </a:extLst>
          </p:cNvPr>
          <p:cNvSpPr>
            <a:spLocks noGrp="1"/>
          </p:cNvSpPr>
          <p:nvPr>
            <p:ph type="body" sz="quarter" idx="16" hasCustomPrompt="1"/>
          </p:nvPr>
        </p:nvSpPr>
        <p:spPr>
          <a:xfrm>
            <a:off x="6235700" y="2854660"/>
            <a:ext cx="4749800" cy="2129971"/>
          </a:xfrm>
          <a:prstGeom prst="rect">
            <a:avLst/>
          </a:prstGeom>
        </p:spPr>
        <p:txBody>
          <a:bodyPr anchor="ctr"/>
          <a:lstStyle>
            <a:lvl1pPr marL="285750" indent="-285750" algn="l">
              <a:lnSpc>
                <a:spcPct val="150000"/>
              </a:lnSpc>
              <a:spcBef>
                <a:spcPts val="0"/>
              </a:spcBef>
              <a:buFont typeface="Arial" panose="020B0604020202020204" pitchFamily="34" charset="0"/>
              <a:buChar char="•"/>
              <a:defRPr sz="1600" cap="none" spc="50" baseline="0">
                <a:latin typeface="+mn-lt"/>
              </a:defRPr>
            </a:lvl1pPr>
          </a:lstStyle>
          <a:p>
            <a:pPr lvl="0"/>
            <a:r>
              <a:rPr lang="en-US" dirty="0"/>
              <a:t>Click to add text</a:t>
            </a:r>
          </a:p>
        </p:txBody>
      </p:sp>
      <p:sp>
        <p:nvSpPr>
          <p:cNvPr id="7" name="Picture Placeholder 5">
            <a:extLst>
              <a:ext uri="{FF2B5EF4-FFF2-40B4-BE49-F238E27FC236}">
                <a16:creationId xmlns:a16="http://schemas.microsoft.com/office/drawing/2014/main" id="{3D8D3253-3A08-4F2F-B6B3-607BBC6B33D7}"/>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spTree>
    <p:extLst>
      <p:ext uri="{BB962C8B-B14F-4D97-AF65-F5344CB8AC3E}">
        <p14:creationId xmlns:p14="http://schemas.microsoft.com/office/powerpoint/2010/main" val="2377239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1220C40-4EC0-BFB1-D615-1455BA15A088}"/>
              </a:ext>
              <a:ext uri="{C183D7F6-B498-43B3-948B-1728B52AA6E4}">
                <adec:decorative xmlns:adec="http://schemas.microsoft.com/office/drawing/2017/decorative" val="1"/>
              </a:ext>
            </a:extLst>
          </p:cNvPr>
          <p:cNvSpPr/>
          <p:nvPr userDrawn="1"/>
        </p:nvSpPr>
        <p:spPr>
          <a:xfrm>
            <a:off x="0" y="0"/>
            <a:ext cx="12192000" cy="3684897"/>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8" name="Straight Connector 37">
            <a:extLst>
              <a:ext uri="{FF2B5EF4-FFF2-40B4-BE49-F238E27FC236}">
                <a16:creationId xmlns:a16="http://schemas.microsoft.com/office/drawing/2014/main" id="{78B9A4D3-8D91-4865-B422-5F60885A730F}"/>
              </a:ext>
              <a:ext uri="{C183D7F6-B498-43B3-948B-1728B52AA6E4}">
                <adec:decorative xmlns:adec="http://schemas.microsoft.com/office/drawing/2017/decorative" val="1"/>
              </a:ext>
            </a:extLst>
          </p:cNvPr>
          <p:cNvCxnSpPr>
            <a:cxnSpLocks/>
          </p:cNvCxnSpPr>
          <p:nvPr userDrawn="1"/>
        </p:nvCxnSpPr>
        <p:spPr>
          <a:xfrm flipH="1">
            <a:off x="1592874" y="3684898"/>
            <a:ext cx="9006253" cy="0"/>
          </a:xfrm>
          <a:prstGeom prst="line">
            <a:avLst/>
          </a:prstGeom>
          <a:ln>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0ECDAF5-DEB9-4A0C-9165-6ED23184A320}"/>
              </a:ext>
            </a:extLst>
          </p:cNvPr>
          <p:cNvSpPr>
            <a:spLocks noGrp="1"/>
          </p:cNvSpPr>
          <p:nvPr>
            <p:ph type="title" hasCustomPrompt="1"/>
          </p:nvPr>
        </p:nvSpPr>
        <p:spPr>
          <a:xfrm>
            <a:off x="838200" y="498928"/>
            <a:ext cx="10515600" cy="565435"/>
          </a:xfrm>
          <a:prstGeom prst="rect">
            <a:avLst/>
          </a:prstGeom>
        </p:spPr>
        <p:txBody>
          <a:bodyPr/>
          <a:lstStyle>
            <a:lvl1pPr algn="ctr">
              <a:defRPr sz="3200" cap="all" spc="200" baseline="0">
                <a:solidFill>
                  <a:schemeClr val="accent3"/>
                </a:solidFill>
              </a:defRPr>
            </a:lvl1pPr>
          </a:lstStyle>
          <a:p>
            <a:r>
              <a:rPr lang="en-US" dirty="0"/>
              <a:t>Click to add title</a:t>
            </a:r>
          </a:p>
        </p:txBody>
      </p:sp>
      <p:sp>
        <p:nvSpPr>
          <p:cNvPr id="8" name="Rectangle 7">
            <a:extLst>
              <a:ext uri="{FF2B5EF4-FFF2-40B4-BE49-F238E27FC236}">
                <a16:creationId xmlns:a16="http://schemas.microsoft.com/office/drawing/2014/main" id="{65FEA1AD-EC70-422F-BADD-FCA14BF9D43F}"/>
              </a:ext>
              <a:ext uri="{C183D7F6-B498-43B3-948B-1728B52AA6E4}">
                <adec:decorative xmlns:adec="http://schemas.microsoft.com/office/drawing/2017/decorative" val="1"/>
              </a:ext>
            </a:extLst>
          </p:cNvPr>
          <p:cNvSpPr/>
          <p:nvPr userDrawn="1"/>
        </p:nvSpPr>
        <p:spPr>
          <a:xfrm>
            <a:off x="1428750" y="3520775"/>
            <a:ext cx="328246" cy="328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solidFill>
            </a:endParaRPr>
          </a:p>
        </p:txBody>
      </p:sp>
      <p:sp>
        <p:nvSpPr>
          <p:cNvPr id="10" name="Rectangle 9">
            <a:extLst>
              <a:ext uri="{FF2B5EF4-FFF2-40B4-BE49-F238E27FC236}">
                <a16:creationId xmlns:a16="http://schemas.microsoft.com/office/drawing/2014/main" id="{1C84996E-63EA-4C88-816A-3AE158BB57E0}"/>
              </a:ext>
              <a:ext uri="{C183D7F6-B498-43B3-948B-1728B52AA6E4}">
                <adec:decorative xmlns:adec="http://schemas.microsoft.com/office/drawing/2017/decorative" val="1"/>
              </a:ext>
            </a:extLst>
          </p:cNvPr>
          <p:cNvSpPr/>
          <p:nvPr userDrawn="1"/>
        </p:nvSpPr>
        <p:spPr>
          <a:xfrm>
            <a:off x="3680314" y="3520775"/>
            <a:ext cx="328246" cy="328246"/>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CA09893-F9A1-4FA2-A462-C1C443EC323F}"/>
              </a:ext>
              <a:ext uri="{C183D7F6-B498-43B3-948B-1728B52AA6E4}">
                <adec:decorative xmlns:adec="http://schemas.microsoft.com/office/drawing/2017/decorative" val="1"/>
              </a:ext>
            </a:extLst>
          </p:cNvPr>
          <p:cNvSpPr/>
          <p:nvPr userDrawn="1"/>
        </p:nvSpPr>
        <p:spPr>
          <a:xfrm>
            <a:off x="5931878" y="3520775"/>
            <a:ext cx="328246" cy="32824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829FBC17-744B-4367-90B4-20C9CDBD18E4}"/>
              </a:ext>
              <a:ext uri="{C183D7F6-B498-43B3-948B-1728B52AA6E4}">
                <adec:decorative xmlns:adec="http://schemas.microsoft.com/office/drawing/2017/decorative" val="1"/>
              </a:ext>
            </a:extLst>
          </p:cNvPr>
          <p:cNvSpPr/>
          <p:nvPr userDrawn="1"/>
        </p:nvSpPr>
        <p:spPr>
          <a:xfrm>
            <a:off x="8183442" y="3520775"/>
            <a:ext cx="328246" cy="328246"/>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9FD6CCE-53EA-424C-A29B-35A77F78203D}"/>
              </a:ext>
              <a:ext uri="{C183D7F6-B498-43B3-948B-1728B52AA6E4}">
                <adec:decorative xmlns:adec="http://schemas.microsoft.com/office/drawing/2017/decorative" val="1"/>
              </a:ext>
            </a:extLst>
          </p:cNvPr>
          <p:cNvSpPr/>
          <p:nvPr userDrawn="1"/>
        </p:nvSpPr>
        <p:spPr>
          <a:xfrm>
            <a:off x="10435004" y="3520775"/>
            <a:ext cx="328246" cy="328246"/>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solidFill>
            </a:endParaRPr>
          </a:p>
        </p:txBody>
      </p:sp>
      <p:cxnSp>
        <p:nvCxnSpPr>
          <p:cNvPr id="18" name="Straight Connector 17">
            <a:extLst>
              <a:ext uri="{FF2B5EF4-FFF2-40B4-BE49-F238E27FC236}">
                <a16:creationId xmlns:a16="http://schemas.microsoft.com/office/drawing/2014/main" id="{A1ADC218-9303-4431-8BD2-4D5F9C19A2D3}"/>
              </a:ext>
              <a:ext uri="{C183D7F6-B498-43B3-948B-1728B52AA6E4}">
                <adec:decorative xmlns:adec="http://schemas.microsoft.com/office/drawing/2017/decorative" val="1"/>
              </a:ext>
            </a:extLst>
          </p:cNvPr>
          <p:cNvCxnSpPr>
            <a:cxnSpLocks/>
          </p:cNvCxnSpPr>
          <p:nvPr userDrawn="1"/>
        </p:nvCxnSpPr>
        <p:spPr>
          <a:xfrm>
            <a:off x="1592873" y="2964383"/>
            <a:ext cx="0" cy="415716"/>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4F724929-97F8-4988-BD69-D86CAA6950D1}"/>
              </a:ext>
              <a:ext uri="{C183D7F6-B498-43B3-948B-1728B52AA6E4}">
                <adec:decorative xmlns:adec="http://schemas.microsoft.com/office/drawing/2017/decorative" val="1"/>
              </a:ext>
            </a:extLst>
          </p:cNvPr>
          <p:cNvCxnSpPr>
            <a:cxnSpLocks/>
          </p:cNvCxnSpPr>
          <p:nvPr userDrawn="1"/>
        </p:nvCxnSpPr>
        <p:spPr>
          <a:xfrm>
            <a:off x="6096001" y="2964383"/>
            <a:ext cx="0" cy="415716"/>
          </a:xfrm>
          <a:prstGeom prst="line">
            <a:avLst/>
          </a:prstGeom>
          <a:ln>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0FEF08-1FB7-46B4-AB6B-D672A96A71F8}"/>
              </a:ext>
              <a:ext uri="{C183D7F6-B498-43B3-948B-1728B52AA6E4}">
                <adec:decorative xmlns:adec="http://schemas.microsoft.com/office/drawing/2017/decorative" val="1"/>
              </a:ext>
            </a:extLst>
          </p:cNvPr>
          <p:cNvCxnSpPr>
            <a:cxnSpLocks/>
          </p:cNvCxnSpPr>
          <p:nvPr userDrawn="1"/>
        </p:nvCxnSpPr>
        <p:spPr>
          <a:xfrm>
            <a:off x="10599127" y="2964383"/>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27" name="Text Placeholder 22">
            <a:extLst>
              <a:ext uri="{FF2B5EF4-FFF2-40B4-BE49-F238E27FC236}">
                <a16:creationId xmlns:a16="http://schemas.microsoft.com/office/drawing/2014/main" id="{8BA510CE-108D-434A-9BE7-BE6712175231}"/>
              </a:ext>
            </a:extLst>
          </p:cNvPr>
          <p:cNvSpPr>
            <a:spLocks noGrp="1"/>
          </p:cNvSpPr>
          <p:nvPr>
            <p:ph type="body" sz="quarter" idx="15" hasCustomPrompt="1"/>
          </p:nvPr>
        </p:nvSpPr>
        <p:spPr>
          <a:xfrm>
            <a:off x="465172" y="2075688"/>
            <a:ext cx="2251564" cy="498496"/>
          </a:xfrm>
          <a:prstGeom prst="rect">
            <a:avLst/>
          </a:prstGeom>
        </p:spPr>
        <p:txBody>
          <a:bodyPr anchor="b"/>
          <a:lstStyle>
            <a:lvl1pPr marL="0" indent="0" algn="ctr">
              <a:buNone/>
              <a:defRPr sz="1600" cap="all" baseline="0">
                <a:solidFill>
                  <a:schemeClr val="accent2"/>
                </a:solidFill>
                <a:latin typeface="Segoe UI" panose="020B0502040204020203" pitchFamily="34" charset="0"/>
              </a:defRPr>
            </a:lvl1pPr>
          </a:lstStyle>
          <a:p>
            <a:pPr lvl="0"/>
            <a:r>
              <a:rPr lang="en-US" dirty="0"/>
              <a:t>Add text</a:t>
            </a:r>
          </a:p>
        </p:txBody>
      </p:sp>
      <p:sp>
        <p:nvSpPr>
          <p:cNvPr id="28" name="Text Placeholder 22">
            <a:extLst>
              <a:ext uri="{FF2B5EF4-FFF2-40B4-BE49-F238E27FC236}">
                <a16:creationId xmlns:a16="http://schemas.microsoft.com/office/drawing/2014/main" id="{00414708-82D0-44BF-8CBD-2D165A385617}"/>
              </a:ext>
            </a:extLst>
          </p:cNvPr>
          <p:cNvSpPr>
            <a:spLocks noGrp="1"/>
          </p:cNvSpPr>
          <p:nvPr>
            <p:ph type="body" sz="quarter" idx="20" hasCustomPrompt="1"/>
          </p:nvPr>
        </p:nvSpPr>
        <p:spPr>
          <a:xfrm>
            <a:off x="465172" y="2578608"/>
            <a:ext cx="2251564" cy="310896"/>
          </a:xfrm>
          <a:prstGeom prst="rect">
            <a:avLst/>
          </a:prstGeom>
        </p:spPr>
        <p:txBody>
          <a:bodyPr anchor="t"/>
          <a:lstStyle>
            <a:lvl1pPr marL="0" indent="0" algn="ctr">
              <a:lnSpc>
                <a:spcPct val="114000"/>
              </a:lnSpc>
              <a:spcBef>
                <a:spcPts val="0"/>
              </a:spcBef>
              <a:buNone/>
              <a:defRPr sz="1200" spc="50" baseline="0">
                <a:solidFill>
                  <a:schemeClr val="accent2"/>
                </a:solidFill>
              </a:defRPr>
            </a:lvl1pPr>
          </a:lstStyle>
          <a:p>
            <a:pPr lvl="0"/>
            <a:r>
              <a:rPr lang="en-US" dirty="0"/>
              <a:t>Add text</a:t>
            </a:r>
          </a:p>
        </p:txBody>
      </p:sp>
      <p:sp>
        <p:nvSpPr>
          <p:cNvPr id="29" name="Text Placeholder 22">
            <a:extLst>
              <a:ext uri="{FF2B5EF4-FFF2-40B4-BE49-F238E27FC236}">
                <a16:creationId xmlns:a16="http://schemas.microsoft.com/office/drawing/2014/main" id="{272F07D4-1C66-4FA2-8361-FC6267F17717}"/>
              </a:ext>
            </a:extLst>
          </p:cNvPr>
          <p:cNvSpPr>
            <a:spLocks noGrp="1"/>
          </p:cNvSpPr>
          <p:nvPr>
            <p:ph type="body" sz="quarter" idx="21" hasCustomPrompt="1"/>
          </p:nvPr>
        </p:nvSpPr>
        <p:spPr>
          <a:xfrm>
            <a:off x="4970216" y="2075688"/>
            <a:ext cx="2251564" cy="498496"/>
          </a:xfrm>
          <a:prstGeom prst="rect">
            <a:avLst/>
          </a:prstGeom>
        </p:spPr>
        <p:txBody>
          <a:bodyPr anchor="b"/>
          <a:lstStyle>
            <a:lvl1pPr marL="0" indent="0" algn="ctr">
              <a:buNone/>
              <a:defRPr sz="1600" cap="all" baseline="0">
                <a:solidFill>
                  <a:schemeClr val="accent5">
                    <a:lumMod val="50000"/>
                  </a:schemeClr>
                </a:solidFill>
                <a:latin typeface="Segoe UI" panose="020B0502040204020203" pitchFamily="34" charset="0"/>
              </a:defRPr>
            </a:lvl1pPr>
          </a:lstStyle>
          <a:p>
            <a:pPr lvl="0"/>
            <a:r>
              <a:rPr lang="en-US" dirty="0"/>
              <a:t>Add text</a:t>
            </a:r>
          </a:p>
        </p:txBody>
      </p:sp>
      <p:sp>
        <p:nvSpPr>
          <p:cNvPr id="30" name="Text Placeholder 22">
            <a:extLst>
              <a:ext uri="{FF2B5EF4-FFF2-40B4-BE49-F238E27FC236}">
                <a16:creationId xmlns:a16="http://schemas.microsoft.com/office/drawing/2014/main" id="{432C0CF3-19F3-4C10-9EEC-BA5E5F3FD22F}"/>
              </a:ext>
            </a:extLst>
          </p:cNvPr>
          <p:cNvSpPr>
            <a:spLocks noGrp="1"/>
          </p:cNvSpPr>
          <p:nvPr>
            <p:ph type="body" sz="quarter" idx="22" hasCustomPrompt="1"/>
          </p:nvPr>
        </p:nvSpPr>
        <p:spPr>
          <a:xfrm>
            <a:off x="4970216" y="2578608"/>
            <a:ext cx="2251564" cy="310896"/>
          </a:xfrm>
          <a:prstGeom prst="rect">
            <a:avLst/>
          </a:prstGeom>
        </p:spPr>
        <p:txBody>
          <a:bodyPr anchor="t"/>
          <a:lstStyle>
            <a:lvl1pPr marL="0" indent="0" algn="ctr">
              <a:lnSpc>
                <a:spcPct val="114000"/>
              </a:lnSpc>
              <a:spcBef>
                <a:spcPts val="0"/>
              </a:spcBef>
              <a:buNone/>
              <a:defRPr sz="1200" spc="50" baseline="0">
                <a:solidFill>
                  <a:schemeClr val="accent5">
                    <a:lumMod val="50000"/>
                  </a:schemeClr>
                </a:solidFill>
              </a:defRPr>
            </a:lvl1pPr>
          </a:lstStyle>
          <a:p>
            <a:pPr lvl="0"/>
            <a:r>
              <a:rPr lang="en-US" dirty="0"/>
              <a:t>Add text</a:t>
            </a:r>
          </a:p>
        </p:txBody>
      </p:sp>
      <p:sp>
        <p:nvSpPr>
          <p:cNvPr id="31" name="Text Placeholder 22">
            <a:extLst>
              <a:ext uri="{FF2B5EF4-FFF2-40B4-BE49-F238E27FC236}">
                <a16:creationId xmlns:a16="http://schemas.microsoft.com/office/drawing/2014/main" id="{4A3A0AFC-7EB9-4059-8C59-C42379BA923E}"/>
              </a:ext>
            </a:extLst>
          </p:cNvPr>
          <p:cNvSpPr>
            <a:spLocks noGrp="1"/>
          </p:cNvSpPr>
          <p:nvPr>
            <p:ph type="body" sz="quarter" idx="23" hasCustomPrompt="1"/>
          </p:nvPr>
        </p:nvSpPr>
        <p:spPr>
          <a:xfrm>
            <a:off x="9473340" y="2075688"/>
            <a:ext cx="2251564" cy="498496"/>
          </a:xfrm>
          <a:prstGeom prst="rect">
            <a:avLst/>
          </a:prstGeom>
        </p:spPr>
        <p:txBody>
          <a:bodyPr anchor="b"/>
          <a:lstStyle>
            <a:lvl1pPr marL="0" indent="0" algn="ctr">
              <a:buNone/>
              <a:defRPr sz="1600" cap="all" baseline="0">
                <a:solidFill>
                  <a:schemeClr val="accent1">
                    <a:lumMod val="75000"/>
                  </a:schemeClr>
                </a:solidFill>
                <a:latin typeface="Segoe UI" panose="020B0502040204020203" pitchFamily="34" charset="0"/>
              </a:defRPr>
            </a:lvl1pPr>
          </a:lstStyle>
          <a:p>
            <a:pPr lvl="0"/>
            <a:r>
              <a:rPr lang="en-US" dirty="0"/>
              <a:t>Add text</a:t>
            </a:r>
          </a:p>
        </p:txBody>
      </p:sp>
      <p:sp>
        <p:nvSpPr>
          <p:cNvPr id="32" name="Text Placeholder 22">
            <a:extLst>
              <a:ext uri="{FF2B5EF4-FFF2-40B4-BE49-F238E27FC236}">
                <a16:creationId xmlns:a16="http://schemas.microsoft.com/office/drawing/2014/main" id="{417F27A8-21AF-48E6-8A67-65C9920A3077}"/>
              </a:ext>
            </a:extLst>
          </p:cNvPr>
          <p:cNvSpPr>
            <a:spLocks noGrp="1"/>
          </p:cNvSpPr>
          <p:nvPr>
            <p:ph type="body" sz="quarter" idx="24" hasCustomPrompt="1"/>
          </p:nvPr>
        </p:nvSpPr>
        <p:spPr>
          <a:xfrm>
            <a:off x="9473340" y="2578608"/>
            <a:ext cx="2251564" cy="310896"/>
          </a:xfrm>
          <a:prstGeom prst="rect">
            <a:avLst/>
          </a:prstGeom>
        </p:spPr>
        <p:txBody>
          <a:bodyPr anchor="t"/>
          <a:lstStyle>
            <a:lvl1pPr marL="0" indent="0" algn="ctr">
              <a:lnSpc>
                <a:spcPct val="114000"/>
              </a:lnSpc>
              <a:spcBef>
                <a:spcPts val="0"/>
              </a:spcBef>
              <a:buNone/>
              <a:defRPr sz="1200" spc="50" baseline="0">
                <a:solidFill>
                  <a:schemeClr val="accent1">
                    <a:lumMod val="75000"/>
                  </a:schemeClr>
                </a:solidFill>
              </a:defRPr>
            </a:lvl1pPr>
          </a:lstStyle>
          <a:p>
            <a:pPr lvl="0"/>
            <a:r>
              <a:rPr lang="en-US" dirty="0"/>
              <a:t>Add text</a:t>
            </a:r>
          </a:p>
        </p:txBody>
      </p:sp>
      <p:sp>
        <p:nvSpPr>
          <p:cNvPr id="33" name="Text Placeholder 22">
            <a:extLst>
              <a:ext uri="{FF2B5EF4-FFF2-40B4-BE49-F238E27FC236}">
                <a16:creationId xmlns:a16="http://schemas.microsoft.com/office/drawing/2014/main" id="{F26C8D2A-15B8-4AB1-83F7-74DB0A35CC77}"/>
              </a:ext>
            </a:extLst>
          </p:cNvPr>
          <p:cNvSpPr>
            <a:spLocks noGrp="1"/>
          </p:cNvSpPr>
          <p:nvPr>
            <p:ph type="body" sz="quarter" idx="25" hasCustomPrompt="1"/>
          </p:nvPr>
        </p:nvSpPr>
        <p:spPr>
          <a:xfrm>
            <a:off x="2716736" y="4398264"/>
            <a:ext cx="2251562" cy="498496"/>
          </a:xfrm>
          <a:prstGeom prst="rect">
            <a:avLst/>
          </a:prstGeom>
        </p:spPr>
        <p:txBody>
          <a:bodyPr anchor="b"/>
          <a:lstStyle>
            <a:lvl1pPr marL="0" indent="0" algn="ctr">
              <a:buNone/>
              <a:defRPr sz="1600" cap="all" baseline="0">
                <a:solidFill>
                  <a:schemeClr val="accent1">
                    <a:lumMod val="50000"/>
                  </a:schemeClr>
                </a:solidFill>
                <a:latin typeface="Segoe UI" panose="020B0502040204020203" pitchFamily="34" charset="0"/>
              </a:defRPr>
            </a:lvl1pPr>
          </a:lstStyle>
          <a:p>
            <a:pPr lvl="0"/>
            <a:r>
              <a:rPr lang="en-US" dirty="0"/>
              <a:t>Add text</a:t>
            </a:r>
          </a:p>
        </p:txBody>
      </p:sp>
      <p:sp>
        <p:nvSpPr>
          <p:cNvPr id="34" name="Text Placeholder 22">
            <a:extLst>
              <a:ext uri="{FF2B5EF4-FFF2-40B4-BE49-F238E27FC236}">
                <a16:creationId xmlns:a16="http://schemas.microsoft.com/office/drawing/2014/main" id="{07311D06-DEA1-4811-AC58-E3B935DC5A8F}"/>
              </a:ext>
            </a:extLst>
          </p:cNvPr>
          <p:cNvSpPr>
            <a:spLocks noGrp="1"/>
          </p:cNvSpPr>
          <p:nvPr>
            <p:ph type="body" sz="quarter" idx="26" hasCustomPrompt="1"/>
          </p:nvPr>
        </p:nvSpPr>
        <p:spPr>
          <a:xfrm>
            <a:off x="2716736" y="4917263"/>
            <a:ext cx="2251562" cy="310896"/>
          </a:xfrm>
          <a:prstGeom prst="rect">
            <a:avLst/>
          </a:prstGeom>
        </p:spPr>
        <p:txBody>
          <a:bodyPr anchor="t"/>
          <a:lstStyle>
            <a:lvl1pPr marL="0" indent="0" algn="ctr">
              <a:lnSpc>
                <a:spcPct val="114000"/>
              </a:lnSpc>
              <a:spcBef>
                <a:spcPts val="0"/>
              </a:spcBef>
              <a:buNone/>
              <a:defRPr sz="1200" spc="50" baseline="0">
                <a:solidFill>
                  <a:schemeClr val="accent1">
                    <a:lumMod val="50000"/>
                  </a:schemeClr>
                </a:solidFill>
              </a:defRPr>
            </a:lvl1pPr>
          </a:lstStyle>
          <a:p>
            <a:pPr lvl="0"/>
            <a:r>
              <a:rPr lang="en-US" dirty="0"/>
              <a:t>Add text</a:t>
            </a:r>
          </a:p>
        </p:txBody>
      </p:sp>
      <p:sp>
        <p:nvSpPr>
          <p:cNvPr id="35" name="Text Placeholder 22">
            <a:extLst>
              <a:ext uri="{FF2B5EF4-FFF2-40B4-BE49-F238E27FC236}">
                <a16:creationId xmlns:a16="http://schemas.microsoft.com/office/drawing/2014/main" id="{23AC1CF6-E394-4A35-A634-F187E005A4F8}"/>
              </a:ext>
            </a:extLst>
          </p:cNvPr>
          <p:cNvSpPr>
            <a:spLocks noGrp="1"/>
          </p:cNvSpPr>
          <p:nvPr>
            <p:ph type="body" sz="quarter" idx="27" hasCustomPrompt="1"/>
          </p:nvPr>
        </p:nvSpPr>
        <p:spPr>
          <a:xfrm>
            <a:off x="7221784" y="4398264"/>
            <a:ext cx="2251562" cy="498496"/>
          </a:xfrm>
          <a:prstGeom prst="rect">
            <a:avLst/>
          </a:prstGeom>
        </p:spPr>
        <p:txBody>
          <a:bodyPr anchor="b"/>
          <a:lstStyle>
            <a:lvl1pPr marL="0" indent="0" algn="ctr">
              <a:buNone/>
              <a:defRPr sz="1600" cap="all" baseline="0">
                <a:solidFill>
                  <a:schemeClr val="accent3"/>
                </a:solidFill>
                <a:latin typeface="Segoe UI" panose="020B0502040204020203" pitchFamily="34" charset="0"/>
              </a:defRPr>
            </a:lvl1pPr>
          </a:lstStyle>
          <a:p>
            <a:pPr lvl="0"/>
            <a:r>
              <a:rPr lang="en-US" dirty="0"/>
              <a:t>Add text</a:t>
            </a:r>
          </a:p>
        </p:txBody>
      </p:sp>
      <p:sp>
        <p:nvSpPr>
          <p:cNvPr id="36" name="Text Placeholder 22">
            <a:extLst>
              <a:ext uri="{FF2B5EF4-FFF2-40B4-BE49-F238E27FC236}">
                <a16:creationId xmlns:a16="http://schemas.microsoft.com/office/drawing/2014/main" id="{9F72BEB0-9B11-4205-B9FC-10E5201C8132}"/>
              </a:ext>
            </a:extLst>
          </p:cNvPr>
          <p:cNvSpPr>
            <a:spLocks noGrp="1"/>
          </p:cNvSpPr>
          <p:nvPr>
            <p:ph type="body" sz="quarter" idx="28" hasCustomPrompt="1"/>
          </p:nvPr>
        </p:nvSpPr>
        <p:spPr>
          <a:xfrm>
            <a:off x="7221784" y="4917263"/>
            <a:ext cx="2251562" cy="310896"/>
          </a:xfrm>
          <a:prstGeom prst="rect">
            <a:avLst/>
          </a:prstGeom>
        </p:spPr>
        <p:txBody>
          <a:bodyPr anchor="t"/>
          <a:lstStyle>
            <a:lvl1pPr marL="0" indent="0" algn="ctr">
              <a:lnSpc>
                <a:spcPct val="114000"/>
              </a:lnSpc>
              <a:spcBef>
                <a:spcPts val="0"/>
              </a:spcBef>
              <a:buNone/>
              <a:defRPr sz="1200" spc="50" baseline="0">
                <a:solidFill>
                  <a:schemeClr val="accent3"/>
                </a:solidFill>
              </a:defRPr>
            </a:lvl1pPr>
          </a:lstStyle>
          <a:p>
            <a:pPr lvl="0"/>
            <a:r>
              <a:rPr lang="en-US" dirty="0"/>
              <a:t>Add text</a:t>
            </a:r>
          </a:p>
        </p:txBody>
      </p:sp>
      <p:cxnSp>
        <p:nvCxnSpPr>
          <p:cNvPr id="51" name="Straight Connector 50">
            <a:extLst>
              <a:ext uri="{FF2B5EF4-FFF2-40B4-BE49-F238E27FC236}">
                <a16:creationId xmlns:a16="http://schemas.microsoft.com/office/drawing/2014/main" id="{0E574CD7-C8A6-4F56-81B4-F72FB22E04DA}"/>
              </a:ext>
              <a:ext uri="{C183D7F6-B498-43B3-948B-1728B52AA6E4}">
                <adec:decorative xmlns:adec="http://schemas.microsoft.com/office/drawing/2017/decorative" val="1"/>
              </a:ext>
            </a:extLst>
          </p:cNvPr>
          <p:cNvCxnSpPr>
            <a:cxnSpLocks/>
          </p:cNvCxnSpPr>
          <p:nvPr userDrawn="1"/>
        </p:nvCxnSpPr>
        <p:spPr>
          <a:xfrm>
            <a:off x="3844715" y="3977431"/>
            <a:ext cx="0" cy="415716"/>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0FC7994-2504-4FF9-81F5-24405FEF066C}"/>
              </a:ext>
              <a:ext uri="{C183D7F6-B498-43B3-948B-1728B52AA6E4}">
                <adec:decorative xmlns:adec="http://schemas.microsoft.com/office/drawing/2017/decorative" val="1"/>
              </a:ext>
            </a:extLst>
          </p:cNvPr>
          <p:cNvCxnSpPr>
            <a:cxnSpLocks/>
          </p:cNvCxnSpPr>
          <p:nvPr userDrawn="1"/>
        </p:nvCxnSpPr>
        <p:spPr>
          <a:xfrm>
            <a:off x="8347565" y="3977431"/>
            <a:ext cx="0" cy="415716"/>
          </a:xfrm>
          <a:prstGeom prst="line">
            <a:avLst/>
          </a:prstGeom>
          <a:ln>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78376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5-column layout">
    <p:bg>
      <p:bgPr>
        <a:solidFill>
          <a:schemeClr val="bg1">
            <a:alpha val="35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8101351-79F8-4AD7-A22B-E7AFB1C69970}"/>
              </a:ext>
              <a:ext uri="{C183D7F6-B498-43B3-948B-1728B52AA6E4}">
                <adec:decorative xmlns:adec="http://schemas.microsoft.com/office/drawing/2017/decorative" val="1"/>
              </a:ext>
            </a:extLst>
          </p:cNvPr>
          <p:cNvSpPr/>
          <p:nvPr userDrawn="1"/>
        </p:nvSpPr>
        <p:spPr>
          <a:xfrm>
            <a:off x="0" y="4274260"/>
            <a:ext cx="12192000" cy="2583739"/>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E09A49BC-8099-40DE-8210-5A1CBAA423D4}"/>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solidFill>
              </a:defRPr>
            </a:lvl1pPr>
          </a:lstStyle>
          <a:p>
            <a:r>
              <a:rPr lang="en-US" dirty="0"/>
              <a:t>Click to add title</a:t>
            </a:r>
          </a:p>
        </p:txBody>
      </p:sp>
      <p:sp>
        <p:nvSpPr>
          <p:cNvPr id="13" name="Rectangle 12">
            <a:extLst>
              <a:ext uri="{FF2B5EF4-FFF2-40B4-BE49-F238E27FC236}">
                <a16:creationId xmlns:a16="http://schemas.microsoft.com/office/drawing/2014/main" id="{45B7BBE6-4278-4E33-9044-72A2E0C0E403}"/>
              </a:ext>
              <a:ext uri="{C183D7F6-B498-43B3-948B-1728B52AA6E4}">
                <adec:decorative xmlns:adec="http://schemas.microsoft.com/office/drawing/2017/decorative" val="1"/>
              </a:ext>
            </a:extLst>
          </p:cNvPr>
          <p:cNvSpPr/>
          <p:nvPr userDrawn="1"/>
        </p:nvSpPr>
        <p:spPr>
          <a:xfrm>
            <a:off x="608564" y="1585733"/>
            <a:ext cx="2065188" cy="3995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15" name="Rectangle 14">
            <a:extLst>
              <a:ext uri="{FF2B5EF4-FFF2-40B4-BE49-F238E27FC236}">
                <a16:creationId xmlns:a16="http://schemas.microsoft.com/office/drawing/2014/main" id="{600E549E-0E7C-4599-B51C-97AA7E525CD2}"/>
              </a:ext>
              <a:ext uri="{C183D7F6-B498-43B3-948B-1728B52AA6E4}">
                <adec:decorative xmlns:adec="http://schemas.microsoft.com/office/drawing/2017/decorative" val="1"/>
              </a:ext>
            </a:extLst>
          </p:cNvPr>
          <p:cNvSpPr/>
          <p:nvPr userDrawn="1"/>
        </p:nvSpPr>
        <p:spPr>
          <a:xfrm>
            <a:off x="2832832" y="1585733"/>
            <a:ext cx="2065188" cy="3995918"/>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1">
                  <a:lumMod val="50000"/>
                </a:schemeClr>
              </a:solidFill>
            </a:endParaRPr>
          </a:p>
        </p:txBody>
      </p:sp>
      <p:sp>
        <p:nvSpPr>
          <p:cNvPr id="17" name="Rectangle 16">
            <a:extLst>
              <a:ext uri="{FF2B5EF4-FFF2-40B4-BE49-F238E27FC236}">
                <a16:creationId xmlns:a16="http://schemas.microsoft.com/office/drawing/2014/main" id="{AF7C507F-AD4D-47B6-88C3-C1D0154FB7F2}"/>
              </a:ext>
              <a:ext uri="{C183D7F6-B498-43B3-948B-1728B52AA6E4}">
                <adec:decorative xmlns:adec="http://schemas.microsoft.com/office/drawing/2017/decorative" val="1"/>
              </a:ext>
            </a:extLst>
          </p:cNvPr>
          <p:cNvSpPr/>
          <p:nvPr userDrawn="1"/>
        </p:nvSpPr>
        <p:spPr>
          <a:xfrm>
            <a:off x="5063405" y="1585733"/>
            <a:ext cx="2065188" cy="3995918"/>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EA0266B1-BBD1-44C0-8D4C-4E651D320B77}"/>
              </a:ext>
              <a:ext uri="{C183D7F6-B498-43B3-948B-1728B52AA6E4}">
                <adec:decorative xmlns:adec="http://schemas.microsoft.com/office/drawing/2017/decorative" val="1"/>
              </a:ext>
            </a:extLst>
          </p:cNvPr>
          <p:cNvSpPr/>
          <p:nvPr userDrawn="1"/>
        </p:nvSpPr>
        <p:spPr>
          <a:xfrm>
            <a:off x="7293980" y="1585733"/>
            <a:ext cx="2065188" cy="3995918"/>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D71BB1CE-E3FA-4E7F-A54B-3FB675098A2A}"/>
              </a:ext>
              <a:ext uri="{C183D7F6-B498-43B3-948B-1728B52AA6E4}">
                <adec:decorative xmlns:adec="http://schemas.microsoft.com/office/drawing/2017/decorative" val="1"/>
              </a:ext>
            </a:extLst>
          </p:cNvPr>
          <p:cNvSpPr/>
          <p:nvPr userDrawn="1"/>
        </p:nvSpPr>
        <p:spPr>
          <a:xfrm>
            <a:off x="9511052" y="1585733"/>
            <a:ext cx="2065188" cy="3995918"/>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2">
            <a:extLst>
              <a:ext uri="{FF2B5EF4-FFF2-40B4-BE49-F238E27FC236}">
                <a16:creationId xmlns:a16="http://schemas.microsoft.com/office/drawing/2014/main" id="{15D11F63-A3DB-4EB1-9148-6E8C6678D14A}"/>
              </a:ext>
            </a:extLst>
          </p:cNvPr>
          <p:cNvSpPr>
            <a:spLocks noGrp="1"/>
          </p:cNvSpPr>
          <p:nvPr>
            <p:ph type="body" sz="quarter" idx="15" hasCustomPrompt="1"/>
          </p:nvPr>
        </p:nvSpPr>
        <p:spPr>
          <a:xfrm>
            <a:off x="727843" y="2432304"/>
            <a:ext cx="1826631" cy="776287"/>
          </a:xfrm>
          <a:prstGeom prst="rect">
            <a:avLst/>
          </a:prstGeom>
        </p:spPr>
        <p:txBody>
          <a:bodyPr anchor="ctr"/>
          <a:lstStyle>
            <a:lvl1pPr marL="0" indent="0">
              <a:buNone/>
              <a:defRPr sz="1800" cap="all" normalizeH="0" baseline="0">
                <a:solidFill>
                  <a:schemeClr val="bg1"/>
                </a:solidFill>
              </a:defRPr>
            </a:lvl1pPr>
          </a:lstStyle>
          <a:p>
            <a:pPr lvl="0"/>
            <a:r>
              <a:rPr lang="en-US" dirty="0"/>
              <a:t>Add text</a:t>
            </a:r>
          </a:p>
        </p:txBody>
      </p:sp>
      <p:sp>
        <p:nvSpPr>
          <p:cNvPr id="29" name="Text Placeholder 22">
            <a:extLst>
              <a:ext uri="{FF2B5EF4-FFF2-40B4-BE49-F238E27FC236}">
                <a16:creationId xmlns:a16="http://schemas.microsoft.com/office/drawing/2014/main" id="{96E63495-7407-4360-95F6-82D0C68813B0}"/>
              </a:ext>
            </a:extLst>
          </p:cNvPr>
          <p:cNvSpPr>
            <a:spLocks noGrp="1"/>
          </p:cNvSpPr>
          <p:nvPr>
            <p:ph type="body" sz="quarter" idx="20" hasCustomPrompt="1"/>
          </p:nvPr>
        </p:nvSpPr>
        <p:spPr>
          <a:xfrm>
            <a:off x="727843"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2" name="Text Placeholder 22">
            <a:extLst>
              <a:ext uri="{FF2B5EF4-FFF2-40B4-BE49-F238E27FC236}">
                <a16:creationId xmlns:a16="http://schemas.microsoft.com/office/drawing/2014/main" id="{3A879552-0B9C-48EC-8D07-A24DB252D634}"/>
              </a:ext>
            </a:extLst>
          </p:cNvPr>
          <p:cNvSpPr>
            <a:spLocks noGrp="1"/>
          </p:cNvSpPr>
          <p:nvPr>
            <p:ph type="body" sz="quarter" idx="21" hasCustomPrompt="1"/>
          </p:nvPr>
        </p:nvSpPr>
        <p:spPr>
          <a:xfrm>
            <a:off x="295211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3" name="Text Placeholder 22">
            <a:extLst>
              <a:ext uri="{FF2B5EF4-FFF2-40B4-BE49-F238E27FC236}">
                <a16:creationId xmlns:a16="http://schemas.microsoft.com/office/drawing/2014/main" id="{8337BD60-5C54-4FEC-A9D6-5C29EB94799F}"/>
              </a:ext>
            </a:extLst>
          </p:cNvPr>
          <p:cNvSpPr>
            <a:spLocks noGrp="1"/>
          </p:cNvSpPr>
          <p:nvPr>
            <p:ph type="body" sz="quarter" idx="22" hasCustomPrompt="1"/>
          </p:nvPr>
        </p:nvSpPr>
        <p:spPr>
          <a:xfrm>
            <a:off x="295211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4" name="Text Placeholder 22">
            <a:extLst>
              <a:ext uri="{FF2B5EF4-FFF2-40B4-BE49-F238E27FC236}">
                <a16:creationId xmlns:a16="http://schemas.microsoft.com/office/drawing/2014/main" id="{25F7073D-87C3-473A-9A04-748C3F682652}"/>
              </a:ext>
            </a:extLst>
          </p:cNvPr>
          <p:cNvSpPr>
            <a:spLocks noGrp="1"/>
          </p:cNvSpPr>
          <p:nvPr>
            <p:ph type="body" sz="quarter" idx="23" hasCustomPrompt="1"/>
          </p:nvPr>
        </p:nvSpPr>
        <p:spPr>
          <a:xfrm>
            <a:off x="5182684"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5" name="Text Placeholder 22">
            <a:extLst>
              <a:ext uri="{FF2B5EF4-FFF2-40B4-BE49-F238E27FC236}">
                <a16:creationId xmlns:a16="http://schemas.microsoft.com/office/drawing/2014/main" id="{5CB2BF3B-6E9D-4A28-A938-C9CC9E496484}"/>
              </a:ext>
            </a:extLst>
          </p:cNvPr>
          <p:cNvSpPr>
            <a:spLocks noGrp="1"/>
          </p:cNvSpPr>
          <p:nvPr>
            <p:ph type="body" sz="quarter" idx="24" hasCustomPrompt="1"/>
          </p:nvPr>
        </p:nvSpPr>
        <p:spPr>
          <a:xfrm>
            <a:off x="5182684"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6" name="Text Placeholder 22">
            <a:extLst>
              <a:ext uri="{FF2B5EF4-FFF2-40B4-BE49-F238E27FC236}">
                <a16:creationId xmlns:a16="http://schemas.microsoft.com/office/drawing/2014/main" id="{94E179CD-2F9C-44FA-813E-253ACC4A978E}"/>
              </a:ext>
            </a:extLst>
          </p:cNvPr>
          <p:cNvSpPr>
            <a:spLocks noGrp="1"/>
          </p:cNvSpPr>
          <p:nvPr>
            <p:ph type="body" sz="quarter" idx="25" hasCustomPrompt="1"/>
          </p:nvPr>
        </p:nvSpPr>
        <p:spPr>
          <a:xfrm>
            <a:off x="7413259"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7" name="Text Placeholder 22">
            <a:extLst>
              <a:ext uri="{FF2B5EF4-FFF2-40B4-BE49-F238E27FC236}">
                <a16:creationId xmlns:a16="http://schemas.microsoft.com/office/drawing/2014/main" id="{34D58360-D7DD-4F33-A29E-5F4835C2DC57}"/>
              </a:ext>
            </a:extLst>
          </p:cNvPr>
          <p:cNvSpPr>
            <a:spLocks noGrp="1"/>
          </p:cNvSpPr>
          <p:nvPr>
            <p:ph type="body" sz="quarter" idx="26" hasCustomPrompt="1"/>
          </p:nvPr>
        </p:nvSpPr>
        <p:spPr>
          <a:xfrm>
            <a:off x="7413259"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
        <p:nvSpPr>
          <p:cNvPr id="38" name="Text Placeholder 22">
            <a:extLst>
              <a:ext uri="{FF2B5EF4-FFF2-40B4-BE49-F238E27FC236}">
                <a16:creationId xmlns:a16="http://schemas.microsoft.com/office/drawing/2014/main" id="{AA5A81E7-83B9-4A30-9A57-98FFF2716065}"/>
              </a:ext>
            </a:extLst>
          </p:cNvPr>
          <p:cNvSpPr>
            <a:spLocks noGrp="1"/>
          </p:cNvSpPr>
          <p:nvPr>
            <p:ph type="body" sz="quarter" idx="27" hasCustomPrompt="1"/>
          </p:nvPr>
        </p:nvSpPr>
        <p:spPr>
          <a:xfrm>
            <a:off x="9630331" y="2432304"/>
            <a:ext cx="1826631" cy="776287"/>
          </a:xfrm>
          <a:prstGeom prst="rect">
            <a:avLst/>
          </a:prstGeom>
        </p:spPr>
        <p:txBody>
          <a:bodyPr anchor="ctr"/>
          <a:lstStyle>
            <a:lvl1pPr marL="0" indent="0">
              <a:buNone/>
              <a:defRPr sz="1800" cap="all" baseline="0">
                <a:solidFill>
                  <a:schemeClr val="bg1"/>
                </a:solidFill>
              </a:defRPr>
            </a:lvl1pPr>
          </a:lstStyle>
          <a:p>
            <a:pPr lvl="0"/>
            <a:r>
              <a:rPr lang="en-US" dirty="0"/>
              <a:t>Add text</a:t>
            </a:r>
          </a:p>
        </p:txBody>
      </p:sp>
      <p:sp>
        <p:nvSpPr>
          <p:cNvPr id="39" name="Text Placeholder 22">
            <a:extLst>
              <a:ext uri="{FF2B5EF4-FFF2-40B4-BE49-F238E27FC236}">
                <a16:creationId xmlns:a16="http://schemas.microsoft.com/office/drawing/2014/main" id="{C45C6D3E-88B9-42D5-9A94-6D2B9CA3CDD0}"/>
              </a:ext>
            </a:extLst>
          </p:cNvPr>
          <p:cNvSpPr>
            <a:spLocks noGrp="1"/>
          </p:cNvSpPr>
          <p:nvPr>
            <p:ph type="body" sz="quarter" idx="28" hasCustomPrompt="1"/>
          </p:nvPr>
        </p:nvSpPr>
        <p:spPr>
          <a:xfrm>
            <a:off x="9630331" y="3429000"/>
            <a:ext cx="1826631" cy="1527689"/>
          </a:xfrm>
          <a:prstGeom prst="rect">
            <a:avLst/>
          </a:prstGeom>
        </p:spPr>
        <p:txBody>
          <a:bodyPr/>
          <a:lstStyle>
            <a:lvl1pPr marL="0" indent="0">
              <a:lnSpc>
                <a:spcPct val="114000"/>
              </a:lnSpc>
              <a:spcBef>
                <a:spcPts val="0"/>
              </a:spcBef>
              <a:buNone/>
              <a:defRPr sz="1200" spc="50" baseline="0">
                <a:solidFill>
                  <a:schemeClr val="bg1"/>
                </a:solidFill>
              </a:defRPr>
            </a:lvl1pPr>
          </a:lstStyle>
          <a:p>
            <a:pPr lvl="0"/>
            <a:r>
              <a:rPr lang="en-US" dirty="0"/>
              <a:t>Add text</a:t>
            </a:r>
          </a:p>
        </p:txBody>
      </p:sp>
    </p:spTree>
    <p:extLst>
      <p:ext uri="{BB962C8B-B14F-4D97-AF65-F5344CB8AC3E}">
        <p14:creationId xmlns:p14="http://schemas.microsoft.com/office/powerpoint/2010/main" val="1374537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 Images">
    <p:spTree>
      <p:nvGrpSpPr>
        <p:cNvPr id="1" name=""/>
        <p:cNvGrpSpPr/>
        <p:nvPr/>
      </p:nvGrpSpPr>
      <p:grpSpPr>
        <a:xfrm>
          <a:off x="0" y="0"/>
          <a:ext cx="0" cy="0"/>
          <a:chOff x="0" y="0"/>
          <a:chExt cx="0" cy="0"/>
        </a:xfrm>
      </p:grpSpPr>
      <p:sp>
        <p:nvSpPr>
          <p:cNvPr id="13" name="Title 2">
            <a:extLst>
              <a:ext uri="{FF2B5EF4-FFF2-40B4-BE49-F238E27FC236}">
                <a16:creationId xmlns:a16="http://schemas.microsoft.com/office/drawing/2014/main" id="{A750E0F3-3708-7BB7-7A9E-123ED3BAC661}"/>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10" name="Picture Placeholder 9">
            <a:extLst>
              <a:ext uri="{FF2B5EF4-FFF2-40B4-BE49-F238E27FC236}">
                <a16:creationId xmlns:a16="http://schemas.microsoft.com/office/drawing/2014/main" id="{6D283EBF-8FBA-4A7A-9DCE-23E0BF7F6AAC}"/>
              </a:ext>
            </a:extLst>
          </p:cNvPr>
          <p:cNvSpPr>
            <a:spLocks noGrp="1"/>
          </p:cNvSpPr>
          <p:nvPr>
            <p:ph type="pic" sz="quarter" idx="15"/>
          </p:nvPr>
        </p:nvSpPr>
        <p:spPr>
          <a:xfrm>
            <a:off x="1069848" y="1664208"/>
            <a:ext cx="1408176" cy="2468880"/>
          </a:xfrm>
          <a:prstGeom prst="rect">
            <a:avLst/>
          </a:prstGeom>
        </p:spPr>
        <p:txBody>
          <a:bodyPr anchor="ctr"/>
          <a:lstStyle>
            <a:lvl1pPr marL="0" indent="0" algn="ctr">
              <a:buNone/>
              <a:defRPr sz="1400"/>
            </a:lvl1pPr>
          </a:lstStyle>
          <a:p>
            <a:endParaRPr lang="en-US" dirty="0"/>
          </a:p>
        </p:txBody>
      </p:sp>
      <p:sp>
        <p:nvSpPr>
          <p:cNvPr id="18" name="Text Placeholder 17">
            <a:extLst>
              <a:ext uri="{FF2B5EF4-FFF2-40B4-BE49-F238E27FC236}">
                <a16:creationId xmlns:a16="http://schemas.microsoft.com/office/drawing/2014/main" id="{48D76D02-A6E3-446F-B85B-CAD9ED06415D}"/>
              </a:ext>
            </a:extLst>
          </p:cNvPr>
          <p:cNvSpPr>
            <a:spLocks noGrp="1"/>
          </p:cNvSpPr>
          <p:nvPr>
            <p:ph type="body" sz="quarter" idx="21" hasCustomPrompt="1"/>
          </p:nvPr>
        </p:nvSpPr>
        <p:spPr>
          <a:xfrm>
            <a:off x="740664"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9" name="Text Placeholder 17">
            <a:extLst>
              <a:ext uri="{FF2B5EF4-FFF2-40B4-BE49-F238E27FC236}">
                <a16:creationId xmlns:a16="http://schemas.microsoft.com/office/drawing/2014/main" id="{90954B1A-CAD7-4645-A1B3-1A5EFD54C975}"/>
              </a:ext>
            </a:extLst>
          </p:cNvPr>
          <p:cNvSpPr>
            <a:spLocks noGrp="1"/>
          </p:cNvSpPr>
          <p:nvPr>
            <p:ph type="body" sz="quarter" idx="22" hasCustomPrompt="1"/>
          </p:nvPr>
        </p:nvSpPr>
        <p:spPr>
          <a:xfrm>
            <a:off x="740664"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8" name="Picture Placeholder 9">
            <a:extLst>
              <a:ext uri="{FF2B5EF4-FFF2-40B4-BE49-F238E27FC236}">
                <a16:creationId xmlns:a16="http://schemas.microsoft.com/office/drawing/2014/main" id="{D517EAC0-89E0-4247-B048-92F65C868A7E}"/>
              </a:ext>
            </a:extLst>
          </p:cNvPr>
          <p:cNvSpPr>
            <a:spLocks noGrp="1"/>
          </p:cNvSpPr>
          <p:nvPr>
            <p:ph type="pic" sz="quarter" idx="38"/>
          </p:nvPr>
        </p:nvSpPr>
        <p:spPr>
          <a:xfrm>
            <a:off x="3236976" y="1664208"/>
            <a:ext cx="1408176" cy="2468880"/>
          </a:xfrm>
          <a:prstGeom prst="rect">
            <a:avLst/>
          </a:prstGeom>
        </p:spPr>
        <p:txBody>
          <a:bodyPr anchor="ctr"/>
          <a:lstStyle>
            <a:lvl1pPr marL="0" indent="0" algn="ctr">
              <a:buNone/>
              <a:defRPr sz="1400"/>
            </a:lvl1pPr>
          </a:lstStyle>
          <a:p>
            <a:endParaRPr lang="en-US" dirty="0"/>
          </a:p>
        </p:txBody>
      </p:sp>
      <p:sp>
        <p:nvSpPr>
          <p:cNvPr id="11" name="Text Placeholder 17">
            <a:extLst>
              <a:ext uri="{FF2B5EF4-FFF2-40B4-BE49-F238E27FC236}">
                <a16:creationId xmlns:a16="http://schemas.microsoft.com/office/drawing/2014/main" id="{7F5710E0-5399-4C8A-9D92-390195CB6F27}"/>
              </a:ext>
            </a:extLst>
          </p:cNvPr>
          <p:cNvSpPr>
            <a:spLocks noGrp="1"/>
          </p:cNvSpPr>
          <p:nvPr>
            <p:ph type="body" sz="quarter" idx="24" hasCustomPrompt="1"/>
          </p:nvPr>
        </p:nvSpPr>
        <p:spPr>
          <a:xfrm>
            <a:off x="2907792"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2" name="Text Placeholder 17">
            <a:extLst>
              <a:ext uri="{FF2B5EF4-FFF2-40B4-BE49-F238E27FC236}">
                <a16:creationId xmlns:a16="http://schemas.microsoft.com/office/drawing/2014/main" id="{019883F1-27DD-46A1-AD71-3AE14256007E}"/>
              </a:ext>
            </a:extLst>
          </p:cNvPr>
          <p:cNvSpPr>
            <a:spLocks noGrp="1"/>
          </p:cNvSpPr>
          <p:nvPr>
            <p:ph type="body" sz="quarter" idx="25" hasCustomPrompt="1"/>
          </p:nvPr>
        </p:nvSpPr>
        <p:spPr>
          <a:xfrm>
            <a:off x="2907792"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29" name="Picture Placeholder 9">
            <a:extLst>
              <a:ext uri="{FF2B5EF4-FFF2-40B4-BE49-F238E27FC236}">
                <a16:creationId xmlns:a16="http://schemas.microsoft.com/office/drawing/2014/main" id="{7847BEB8-AC95-445E-AFB4-34B7658BB992}"/>
              </a:ext>
            </a:extLst>
          </p:cNvPr>
          <p:cNvSpPr>
            <a:spLocks noGrp="1"/>
          </p:cNvSpPr>
          <p:nvPr>
            <p:ph type="pic" sz="quarter" idx="39"/>
          </p:nvPr>
        </p:nvSpPr>
        <p:spPr>
          <a:xfrm>
            <a:off x="5404104" y="1664208"/>
            <a:ext cx="1408176" cy="2468880"/>
          </a:xfrm>
          <a:prstGeom prst="rect">
            <a:avLst/>
          </a:prstGeom>
        </p:spPr>
        <p:txBody>
          <a:bodyPr anchor="ctr"/>
          <a:lstStyle>
            <a:lvl1pPr marL="0" indent="0" algn="ctr">
              <a:buNone/>
              <a:defRPr sz="1400"/>
            </a:lvl1pPr>
          </a:lstStyle>
          <a:p>
            <a:endParaRPr lang="en-US" dirty="0"/>
          </a:p>
        </p:txBody>
      </p:sp>
      <p:sp>
        <p:nvSpPr>
          <p:cNvPr id="14" name="Text Placeholder 17">
            <a:extLst>
              <a:ext uri="{FF2B5EF4-FFF2-40B4-BE49-F238E27FC236}">
                <a16:creationId xmlns:a16="http://schemas.microsoft.com/office/drawing/2014/main" id="{82B5CAB5-1932-4DC0-BBBD-8ABA7C5D5DED}"/>
              </a:ext>
            </a:extLst>
          </p:cNvPr>
          <p:cNvSpPr>
            <a:spLocks noGrp="1"/>
          </p:cNvSpPr>
          <p:nvPr>
            <p:ph type="body" sz="quarter" idx="27" hasCustomPrompt="1"/>
          </p:nvPr>
        </p:nvSpPr>
        <p:spPr>
          <a:xfrm>
            <a:off x="5074920"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15" name="Text Placeholder 17">
            <a:extLst>
              <a:ext uri="{FF2B5EF4-FFF2-40B4-BE49-F238E27FC236}">
                <a16:creationId xmlns:a16="http://schemas.microsoft.com/office/drawing/2014/main" id="{E248F87C-2911-41CB-A4BD-6ECD4E13B8C6}"/>
              </a:ext>
            </a:extLst>
          </p:cNvPr>
          <p:cNvSpPr>
            <a:spLocks noGrp="1"/>
          </p:cNvSpPr>
          <p:nvPr>
            <p:ph type="body" sz="quarter" idx="28" hasCustomPrompt="1"/>
          </p:nvPr>
        </p:nvSpPr>
        <p:spPr>
          <a:xfrm>
            <a:off x="5074920"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7" name="Picture Placeholder 9">
            <a:extLst>
              <a:ext uri="{FF2B5EF4-FFF2-40B4-BE49-F238E27FC236}">
                <a16:creationId xmlns:a16="http://schemas.microsoft.com/office/drawing/2014/main" id="{7B6B3681-1E21-44DA-AADA-F5E638A87423}"/>
              </a:ext>
            </a:extLst>
          </p:cNvPr>
          <p:cNvSpPr>
            <a:spLocks noGrp="1"/>
          </p:cNvSpPr>
          <p:nvPr>
            <p:ph type="pic" sz="quarter" idx="47"/>
          </p:nvPr>
        </p:nvSpPr>
        <p:spPr>
          <a:xfrm>
            <a:off x="7571232" y="1664208"/>
            <a:ext cx="1408176" cy="2468880"/>
          </a:xfrm>
          <a:prstGeom prst="rect">
            <a:avLst/>
          </a:prstGeom>
        </p:spPr>
        <p:txBody>
          <a:bodyPr anchor="ctr"/>
          <a:lstStyle>
            <a:lvl1pPr marL="0" indent="0" algn="ctr">
              <a:buNone/>
              <a:defRPr sz="1400"/>
            </a:lvl1pPr>
          </a:lstStyle>
          <a:p>
            <a:endParaRPr lang="en-US" dirty="0"/>
          </a:p>
        </p:txBody>
      </p:sp>
      <p:sp>
        <p:nvSpPr>
          <p:cNvPr id="33" name="Text Placeholder 17">
            <a:extLst>
              <a:ext uri="{FF2B5EF4-FFF2-40B4-BE49-F238E27FC236}">
                <a16:creationId xmlns:a16="http://schemas.microsoft.com/office/drawing/2014/main" id="{2D88AD4B-15C6-42C2-B9A5-BD645DA67D7E}"/>
              </a:ext>
            </a:extLst>
          </p:cNvPr>
          <p:cNvSpPr>
            <a:spLocks noGrp="1"/>
          </p:cNvSpPr>
          <p:nvPr>
            <p:ph type="body" sz="quarter" idx="43" hasCustomPrompt="1"/>
          </p:nvPr>
        </p:nvSpPr>
        <p:spPr>
          <a:xfrm>
            <a:off x="7242048"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4" name="Text Placeholder 17">
            <a:extLst>
              <a:ext uri="{FF2B5EF4-FFF2-40B4-BE49-F238E27FC236}">
                <a16:creationId xmlns:a16="http://schemas.microsoft.com/office/drawing/2014/main" id="{D79E337C-DD94-4BC6-9F28-69AC04CD2B3E}"/>
              </a:ext>
            </a:extLst>
          </p:cNvPr>
          <p:cNvSpPr>
            <a:spLocks noGrp="1"/>
          </p:cNvSpPr>
          <p:nvPr>
            <p:ph type="body" sz="quarter" idx="44" hasCustomPrompt="1"/>
          </p:nvPr>
        </p:nvSpPr>
        <p:spPr>
          <a:xfrm>
            <a:off x="7242048" y="5431536"/>
            <a:ext cx="2069690" cy="672127"/>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sp>
        <p:nvSpPr>
          <p:cNvPr id="38" name="Picture Placeholder 9">
            <a:extLst>
              <a:ext uri="{FF2B5EF4-FFF2-40B4-BE49-F238E27FC236}">
                <a16:creationId xmlns:a16="http://schemas.microsoft.com/office/drawing/2014/main" id="{026B0125-C5D1-4397-BA37-9D1FCB7DA71E}"/>
              </a:ext>
            </a:extLst>
          </p:cNvPr>
          <p:cNvSpPr>
            <a:spLocks noGrp="1"/>
          </p:cNvSpPr>
          <p:nvPr>
            <p:ph type="pic" sz="quarter" idx="48"/>
          </p:nvPr>
        </p:nvSpPr>
        <p:spPr>
          <a:xfrm>
            <a:off x="9738360" y="1664208"/>
            <a:ext cx="1408176" cy="2468880"/>
          </a:xfrm>
          <a:prstGeom prst="rect">
            <a:avLst/>
          </a:prstGeom>
        </p:spPr>
        <p:txBody>
          <a:bodyPr anchor="ctr"/>
          <a:lstStyle>
            <a:lvl1pPr marL="0" indent="0" algn="ctr">
              <a:buNone/>
              <a:defRPr sz="1400"/>
            </a:lvl1pPr>
          </a:lstStyle>
          <a:p>
            <a:endParaRPr lang="en-US" dirty="0"/>
          </a:p>
        </p:txBody>
      </p:sp>
      <p:sp>
        <p:nvSpPr>
          <p:cNvPr id="35" name="Text Placeholder 17">
            <a:extLst>
              <a:ext uri="{FF2B5EF4-FFF2-40B4-BE49-F238E27FC236}">
                <a16:creationId xmlns:a16="http://schemas.microsoft.com/office/drawing/2014/main" id="{A57BE95A-45E1-4F78-9162-0D9005657D71}"/>
              </a:ext>
            </a:extLst>
          </p:cNvPr>
          <p:cNvSpPr>
            <a:spLocks noGrp="1"/>
          </p:cNvSpPr>
          <p:nvPr>
            <p:ph type="body" sz="quarter" idx="45" hasCustomPrompt="1"/>
          </p:nvPr>
        </p:nvSpPr>
        <p:spPr>
          <a:xfrm>
            <a:off x="9409176" y="4956048"/>
            <a:ext cx="2069690" cy="475149"/>
          </a:xfrm>
          <a:prstGeom prst="rect">
            <a:avLst/>
          </a:prstGeom>
        </p:spPr>
        <p:txBody>
          <a:bodyPr anchor="b"/>
          <a:lstStyle>
            <a:lvl1pPr marL="0" indent="0" algn="ctr">
              <a:buNone/>
              <a:defRPr sz="1600" cap="all" spc="200" baseline="0">
                <a:solidFill>
                  <a:schemeClr val="accent3">
                    <a:lumMod val="75000"/>
                  </a:schemeClr>
                </a:solidFill>
              </a:defRPr>
            </a:lvl1pPr>
          </a:lstStyle>
          <a:p>
            <a:pPr lvl="0"/>
            <a:r>
              <a:rPr lang="en-US" dirty="0"/>
              <a:t>Click to add name</a:t>
            </a:r>
          </a:p>
        </p:txBody>
      </p:sp>
      <p:sp>
        <p:nvSpPr>
          <p:cNvPr id="36" name="Text Placeholder 17">
            <a:extLst>
              <a:ext uri="{FF2B5EF4-FFF2-40B4-BE49-F238E27FC236}">
                <a16:creationId xmlns:a16="http://schemas.microsoft.com/office/drawing/2014/main" id="{EF2F2B86-E2A2-406A-9EED-2FBD66017988}"/>
              </a:ext>
            </a:extLst>
          </p:cNvPr>
          <p:cNvSpPr>
            <a:spLocks noGrp="1"/>
          </p:cNvSpPr>
          <p:nvPr>
            <p:ph type="body" sz="quarter" idx="46" hasCustomPrompt="1"/>
          </p:nvPr>
        </p:nvSpPr>
        <p:spPr>
          <a:xfrm>
            <a:off x="9409176" y="5431536"/>
            <a:ext cx="2069690" cy="695361"/>
          </a:xfrm>
          <a:prstGeom prst="rect">
            <a:avLst/>
          </a:prstGeom>
        </p:spPr>
        <p:txBody>
          <a:bodyPr/>
          <a:lstStyle>
            <a:lvl1pPr marL="0" indent="0" algn="ctr">
              <a:lnSpc>
                <a:spcPct val="100000"/>
              </a:lnSpc>
              <a:buNone/>
              <a:defRPr sz="1200" b="0" i="0" cap="none" spc="200" baseline="0"/>
            </a:lvl1pPr>
          </a:lstStyle>
          <a:p>
            <a:pPr lvl="0"/>
            <a:r>
              <a:rPr lang="en-US" dirty="0"/>
              <a:t>Click to add title</a:t>
            </a:r>
          </a:p>
        </p:txBody>
      </p:sp>
      <p:cxnSp>
        <p:nvCxnSpPr>
          <p:cNvPr id="6" name="Straight Connector 5">
            <a:extLst>
              <a:ext uri="{FF2B5EF4-FFF2-40B4-BE49-F238E27FC236}">
                <a16:creationId xmlns:a16="http://schemas.microsoft.com/office/drawing/2014/main" id="{C3EAB4BA-80BD-7371-B929-19121B20BF30}"/>
              </a:ext>
              <a:ext uri="{C183D7F6-B498-43B3-948B-1728B52AA6E4}">
                <adec:decorative xmlns:adec="http://schemas.microsoft.com/office/drawing/2017/decorative" val="1"/>
              </a:ext>
            </a:extLst>
          </p:cNvPr>
          <p:cNvCxnSpPr>
            <a:cxnSpLocks/>
          </p:cNvCxnSpPr>
          <p:nvPr userDrawn="1"/>
        </p:nvCxnSpPr>
        <p:spPr>
          <a:xfrm>
            <a:off x="1044474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D5AB06E-DF62-F8F9-5394-965FE9EF66B1}"/>
              </a:ext>
              <a:ext uri="{C183D7F6-B498-43B3-948B-1728B52AA6E4}">
                <adec:decorative xmlns:adec="http://schemas.microsoft.com/office/drawing/2017/decorative" val="1"/>
              </a:ext>
            </a:extLst>
          </p:cNvPr>
          <p:cNvCxnSpPr>
            <a:cxnSpLocks/>
          </p:cNvCxnSpPr>
          <p:nvPr userDrawn="1"/>
        </p:nvCxnSpPr>
        <p:spPr>
          <a:xfrm>
            <a:off x="8288188"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499703C-0E17-F953-C69A-F4BE3C334F54}"/>
              </a:ext>
              <a:ext uri="{C183D7F6-B498-43B3-948B-1728B52AA6E4}">
                <adec:decorative xmlns:adec="http://schemas.microsoft.com/office/drawing/2017/decorative" val="1"/>
              </a:ext>
            </a:extLst>
          </p:cNvPr>
          <p:cNvCxnSpPr>
            <a:cxnSpLocks/>
          </p:cNvCxnSpPr>
          <p:nvPr userDrawn="1"/>
        </p:nvCxnSpPr>
        <p:spPr>
          <a:xfrm>
            <a:off x="6099959"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64C6290-D338-8FBA-9D0B-CAF45DE68073}"/>
              </a:ext>
              <a:ext uri="{C183D7F6-B498-43B3-948B-1728B52AA6E4}">
                <adec:decorative xmlns:adec="http://schemas.microsoft.com/office/drawing/2017/decorative" val="1"/>
              </a:ext>
            </a:extLst>
          </p:cNvPr>
          <p:cNvCxnSpPr>
            <a:cxnSpLocks/>
          </p:cNvCxnSpPr>
          <p:nvPr userDrawn="1"/>
        </p:nvCxnSpPr>
        <p:spPr>
          <a:xfrm>
            <a:off x="3939717"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4104D8C7-8727-8343-DFC8-E415C809B7A1}"/>
              </a:ext>
              <a:ext uri="{C183D7F6-B498-43B3-948B-1728B52AA6E4}">
                <adec:decorative xmlns:adec="http://schemas.microsoft.com/office/drawing/2017/decorative" val="1"/>
              </a:ext>
            </a:extLst>
          </p:cNvPr>
          <p:cNvCxnSpPr>
            <a:cxnSpLocks/>
          </p:cNvCxnSpPr>
          <p:nvPr userDrawn="1"/>
        </p:nvCxnSpPr>
        <p:spPr>
          <a:xfrm>
            <a:off x="1778565" y="4278429"/>
            <a:ext cx="0" cy="415716"/>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5886F38-E337-4504-BF25-D65176023E6B}"/>
              </a:ext>
              <a:ext uri="{C183D7F6-B498-43B3-948B-1728B52AA6E4}">
                <adec:decorative xmlns:adec="http://schemas.microsoft.com/office/drawing/2017/decorative" val="1"/>
              </a:ext>
            </a:extLst>
          </p:cNvPr>
          <p:cNvSpPr/>
          <p:nvPr userDrawn="1"/>
        </p:nvSpPr>
        <p:spPr>
          <a:xfrm>
            <a:off x="0" y="3051314"/>
            <a:ext cx="12192000" cy="3806686"/>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7772924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D4B8443F-E5FA-5D35-EFF6-7896CFEE753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838199" y="2063838"/>
            <a:ext cx="5066324" cy="422365"/>
          </a:xfrm>
          <a:prstGeom prst="rect">
            <a:avLst/>
          </a:prstGeom>
        </p:spPr>
        <p:txBody>
          <a:bodyPr>
            <a:normAutofit/>
          </a:bodyPr>
          <a:lstStyle>
            <a:lvl1pPr marL="0" indent="0" algn="l">
              <a:buNone/>
              <a:defRPr sz="2000" b="0" i="0" spc="200" baseline="0">
                <a:solidFill>
                  <a:schemeClr val="accent1">
                    <a:lumMod val="50000"/>
                  </a:schemeClr>
                </a:solidFill>
              </a:defRPr>
            </a:lvl1pPr>
          </a:lstStyle>
          <a:p>
            <a:pPr lvl="0"/>
            <a:r>
              <a:rPr lang="en-US" dirty="0"/>
              <a:t>Click to add subtitle here </a:t>
            </a:r>
          </a:p>
        </p:txBody>
      </p:sp>
      <p:sp>
        <p:nvSpPr>
          <p:cNvPr id="8" name="Content Placeholder 7">
            <a:extLst>
              <a:ext uri="{FF2B5EF4-FFF2-40B4-BE49-F238E27FC236}">
                <a16:creationId xmlns:a16="http://schemas.microsoft.com/office/drawing/2014/main" id="{0B9C9904-11DE-F8AA-4316-5ACEC5829E39}"/>
              </a:ext>
            </a:extLst>
          </p:cNvPr>
          <p:cNvSpPr>
            <a:spLocks noGrp="1"/>
          </p:cNvSpPr>
          <p:nvPr>
            <p:ph sz="quarter" idx="17"/>
          </p:nvPr>
        </p:nvSpPr>
        <p:spPr>
          <a:xfrm>
            <a:off x="838199" y="2486203"/>
            <a:ext cx="10515600" cy="33432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53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coll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198BF-0DCC-40E9-B9E5-892F3CCF5439}"/>
              </a:ext>
            </a:extLst>
          </p:cNvPr>
          <p:cNvSpPr>
            <a:spLocks noGrp="1"/>
          </p:cNvSpPr>
          <p:nvPr>
            <p:ph type="title" hasCustomPrompt="1"/>
          </p:nvPr>
        </p:nvSpPr>
        <p:spPr>
          <a:xfrm>
            <a:off x="649224" y="502920"/>
            <a:ext cx="5010912" cy="1627632"/>
          </a:xfrm>
          <a:prstGeom prst="rect">
            <a:avLst/>
          </a:prstGeom>
          <a:noFill/>
        </p:spPr>
        <p:txBody>
          <a:bodyPr lIns="91440" tIns="45720" rIns="91440" bIns="45720" anchor="t" anchorCtr="0"/>
          <a:lstStyle>
            <a:lvl1pPr>
              <a:defRPr sz="3200" cap="all" spc="200" baseline="0">
                <a:solidFill>
                  <a:schemeClr val="accent1">
                    <a:lumMod val="75000"/>
                  </a:schemeClr>
                </a:solidFill>
              </a:defRPr>
            </a:lvl1pPr>
          </a:lstStyle>
          <a:p>
            <a:r>
              <a:rPr lang="en-US" dirty="0"/>
              <a:t>Click to add title</a:t>
            </a:r>
          </a:p>
        </p:txBody>
      </p:sp>
      <p:sp>
        <p:nvSpPr>
          <p:cNvPr id="15" name="Picture Placeholder 2">
            <a:extLst>
              <a:ext uri="{FF2B5EF4-FFF2-40B4-BE49-F238E27FC236}">
                <a16:creationId xmlns:a16="http://schemas.microsoft.com/office/drawing/2014/main" id="{38C8EB8A-A968-4E47-AE69-9A01E7717EB1}"/>
              </a:ext>
            </a:extLst>
          </p:cNvPr>
          <p:cNvSpPr>
            <a:spLocks noGrp="1"/>
          </p:cNvSpPr>
          <p:nvPr>
            <p:ph type="pic" sz="quarter" idx="14"/>
          </p:nvPr>
        </p:nvSpPr>
        <p:spPr>
          <a:xfrm>
            <a:off x="3968496" y="2752344"/>
            <a:ext cx="3602736" cy="3255264"/>
          </a:xfrm>
          <a:prstGeom prst="rect">
            <a:avLst/>
          </a:prstGeom>
        </p:spPr>
        <p:txBody>
          <a:bodyPr anchor="ctr"/>
          <a:lstStyle>
            <a:lvl1pPr marL="0" indent="0" algn="ctr">
              <a:buNone/>
              <a:defRPr sz="1600" spc="400" baseline="0"/>
            </a:lvl1pPr>
          </a:lstStyle>
          <a:p>
            <a:endParaRPr lang="en-US" dirty="0"/>
          </a:p>
        </p:txBody>
      </p:sp>
      <p:sp>
        <p:nvSpPr>
          <p:cNvPr id="9" name="Text Placeholder 11">
            <a:extLst>
              <a:ext uri="{FF2B5EF4-FFF2-40B4-BE49-F238E27FC236}">
                <a16:creationId xmlns:a16="http://schemas.microsoft.com/office/drawing/2014/main" id="{FAD04F8B-0B18-4B5F-B3A8-8EEDC439F5F5}"/>
              </a:ext>
            </a:extLst>
          </p:cNvPr>
          <p:cNvSpPr>
            <a:spLocks noGrp="1"/>
          </p:cNvSpPr>
          <p:nvPr>
            <p:ph type="body" sz="quarter" idx="16" hasCustomPrompt="1"/>
          </p:nvPr>
        </p:nvSpPr>
        <p:spPr>
          <a:xfrm>
            <a:off x="4590288" y="1911096"/>
            <a:ext cx="2350008" cy="996696"/>
          </a:xfrm>
          <a:prstGeom prst="rect">
            <a:avLst/>
          </a:prstGeom>
          <a:solidFill>
            <a:schemeClr val="accent1">
              <a:alpha val="50000"/>
            </a:schemeClr>
          </a:solidFill>
        </p:spPr>
        <p:txBody>
          <a:bodyPr lIns="1371600" bIns="365760" anchor="ctr"/>
          <a:lstStyle>
            <a:lvl1pPr marL="0" indent="0" algn="l">
              <a:buNone/>
              <a:defRPr sz="2000" i="0" cap="none" spc="200" baseline="0">
                <a:noFill/>
                <a:latin typeface="+mj-lt"/>
              </a:defRPr>
            </a:lvl1pPr>
          </a:lstStyle>
          <a:p>
            <a:pPr lvl="0"/>
            <a:r>
              <a:rPr lang="en-US" dirty="0"/>
              <a:t>Click to add title</a:t>
            </a:r>
          </a:p>
        </p:txBody>
      </p:sp>
      <p:sp>
        <p:nvSpPr>
          <p:cNvPr id="3" name="Picture Placeholder 2">
            <a:extLst>
              <a:ext uri="{FF2B5EF4-FFF2-40B4-BE49-F238E27FC236}">
                <a16:creationId xmlns:a16="http://schemas.microsoft.com/office/drawing/2014/main" id="{8B1F8DE9-CF33-BBAF-FFA6-1487D09E6B02}"/>
              </a:ext>
            </a:extLst>
          </p:cNvPr>
          <p:cNvSpPr>
            <a:spLocks noGrp="1"/>
          </p:cNvSpPr>
          <p:nvPr>
            <p:ph type="pic" sz="quarter" idx="17"/>
          </p:nvPr>
        </p:nvSpPr>
        <p:spPr>
          <a:xfrm>
            <a:off x="7946136" y="0"/>
            <a:ext cx="3602736" cy="3255264"/>
          </a:xfrm>
          <a:prstGeom prst="rect">
            <a:avLst/>
          </a:prstGeom>
        </p:spPr>
        <p:txBody>
          <a:bodyPr anchor="ctr"/>
          <a:lstStyle>
            <a:lvl1pPr marL="0" indent="0" algn="ctr">
              <a:buNone/>
              <a:defRPr sz="1600" spc="400" baseline="0"/>
            </a:lvl1pPr>
          </a:lstStyle>
          <a:p>
            <a:endParaRPr lang="en-US" dirty="0"/>
          </a:p>
        </p:txBody>
      </p:sp>
      <p:sp>
        <p:nvSpPr>
          <p:cNvPr id="4" name="Picture Placeholder 2">
            <a:extLst>
              <a:ext uri="{FF2B5EF4-FFF2-40B4-BE49-F238E27FC236}">
                <a16:creationId xmlns:a16="http://schemas.microsoft.com/office/drawing/2014/main" id="{E37F6F0D-FCD4-63B1-5371-FFB63A75BBEB}"/>
              </a:ext>
            </a:extLst>
          </p:cNvPr>
          <p:cNvSpPr>
            <a:spLocks noGrp="1"/>
          </p:cNvSpPr>
          <p:nvPr>
            <p:ph type="pic" sz="quarter" idx="18"/>
          </p:nvPr>
        </p:nvSpPr>
        <p:spPr>
          <a:xfrm>
            <a:off x="7946136" y="3602736"/>
            <a:ext cx="3602736" cy="3255264"/>
          </a:xfrm>
          <a:prstGeom prst="rect">
            <a:avLst/>
          </a:prstGeom>
        </p:spPr>
        <p:txBody>
          <a:bodyPr anchor="ctr"/>
          <a:lstStyle>
            <a:lvl1pPr marL="0" indent="0" algn="ctr">
              <a:buNone/>
              <a:defRPr sz="1600" spc="400" baseline="0"/>
            </a:lvl1pPr>
          </a:lstStyle>
          <a:p>
            <a:endParaRPr lang="en-US" dirty="0"/>
          </a:p>
        </p:txBody>
      </p:sp>
    </p:spTree>
    <p:extLst>
      <p:ext uri="{BB962C8B-B14F-4D97-AF65-F5344CB8AC3E}">
        <p14:creationId xmlns:p14="http://schemas.microsoft.com/office/powerpoint/2010/main" val="1593073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9A62FB8A-A588-91BB-620B-64E5D2090287}"/>
              </a:ext>
            </a:extLst>
          </p:cNvPr>
          <p:cNvSpPr>
            <a:spLocks noGrp="1"/>
          </p:cNvSpPr>
          <p:nvPr>
            <p:ph type="title" hasCustomPrompt="1"/>
          </p:nvPr>
        </p:nvSpPr>
        <p:spPr>
          <a:xfrm>
            <a:off x="838200" y="498928"/>
            <a:ext cx="10515600" cy="567872"/>
          </a:xfrm>
          <a:prstGeom prst="rect">
            <a:avLst/>
          </a:prstGeom>
        </p:spPr>
        <p:txBody>
          <a:bodyPr/>
          <a:lstStyle>
            <a:lvl1pPr algn="ctr">
              <a:defRPr sz="3200" cap="all" spc="200" baseline="0">
                <a:solidFill>
                  <a:schemeClr val="accent1">
                    <a:lumMod val="75000"/>
                  </a:schemeClr>
                </a:solidFill>
              </a:defRPr>
            </a:lvl1pPr>
          </a:lstStyle>
          <a:p>
            <a:r>
              <a:rPr lang="en-US"/>
              <a:t>Click to add title</a:t>
            </a:r>
            <a:endParaRPr lang="en-US" dirty="0"/>
          </a:p>
        </p:txBody>
      </p:sp>
      <p:sp>
        <p:nvSpPr>
          <p:cNvPr id="2" name="Rectangle 1">
            <a:extLst>
              <a:ext uri="{FF2B5EF4-FFF2-40B4-BE49-F238E27FC236}">
                <a16:creationId xmlns:a16="http://schemas.microsoft.com/office/drawing/2014/main" id="{B7B9DAAC-E781-43E6-913C-893B8D6754F5}"/>
              </a:ext>
              <a:ext uri="{C183D7F6-B498-43B3-948B-1728B52AA6E4}">
                <adec:decorative xmlns:adec="http://schemas.microsoft.com/office/drawing/2017/decorative" val="1"/>
              </a:ext>
            </a:extLst>
          </p:cNvPr>
          <p:cNvSpPr/>
          <p:nvPr userDrawn="1"/>
        </p:nvSpPr>
        <p:spPr>
          <a:xfrm>
            <a:off x="-1" y="1655546"/>
            <a:ext cx="12192001" cy="5202454"/>
          </a:xfrm>
          <a:prstGeom prst="rect">
            <a:avLst/>
          </a:prstGeom>
          <a:solidFill>
            <a:schemeClr val="tx2">
              <a:lumMod val="60000"/>
              <a:lumOff val="4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solidFill>
            </a:endParaRPr>
          </a:p>
        </p:txBody>
      </p:sp>
      <p:sp>
        <p:nvSpPr>
          <p:cNvPr id="9" name="Text Placeholder 14">
            <a:extLst>
              <a:ext uri="{FF2B5EF4-FFF2-40B4-BE49-F238E27FC236}">
                <a16:creationId xmlns:a16="http://schemas.microsoft.com/office/drawing/2014/main" id="{1C78864A-44CD-4C12-B023-C16330014BEB}"/>
              </a:ext>
            </a:extLst>
          </p:cNvPr>
          <p:cNvSpPr>
            <a:spLocks noGrp="1"/>
          </p:cNvSpPr>
          <p:nvPr>
            <p:ph type="body" sz="quarter" idx="13" hasCustomPrompt="1"/>
          </p:nvPr>
        </p:nvSpPr>
        <p:spPr>
          <a:xfrm>
            <a:off x="2386584"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1" name="Text Placeholder 17">
            <a:extLst>
              <a:ext uri="{FF2B5EF4-FFF2-40B4-BE49-F238E27FC236}">
                <a16:creationId xmlns:a16="http://schemas.microsoft.com/office/drawing/2014/main" id="{6D9CE0F4-78C6-4BD6-9C58-FDFC16FF09AB}"/>
              </a:ext>
            </a:extLst>
          </p:cNvPr>
          <p:cNvSpPr>
            <a:spLocks noGrp="1"/>
          </p:cNvSpPr>
          <p:nvPr>
            <p:ph type="body" sz="quarter" idx="16" hasCustomPrompt="1"/>
          </p:nvPr>
        </p:nvSpPr>
        <p:spPr>
          <a:xfrm>
            <a:off x="2386584"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10" name="Text Placeholder 14">
            <a:extLst>
              <a:ext uri="{FF2B5EF4-FFF2-40B4-BE49-F238E27FC236}">
                <a16:creationId xmlns:a16="http://schemas.microsoft.com/office/drawing/2014/main" id="{B499BD94-B24B-4B23-9B87-81DF413EA416}"/>
              </a:ext>
            </a:extLst>
          </p:cNvPr>
          <p:cNvSpPr>
            <a:spLocks noGrp="1"/>
          </p:cNvSpPr>
          <p:nvPr>
            <p:ph type="body" sz="quarter" idx="15" hasCustomPrompt="1"/>
          </p:nvPr>
        </p:nvSpPr>
        <p:spPr>
          <a:xfrm>
            <a:off x="6858000" y="2276856"/>
            <a:ext cx="2743200" cy="422365"/>
          </a:xfrm>
          <a:prstGeom prst="rect">
            <a:avLst/>
          </a:prstGeom>
        </p:spPr>
        <p:txBody>
          <a:bodyPr>
            <a:normAutofit/>
          </a:bodyPr>
          <a:lstStyle>
            <a:lvl1pPr marL="0" indent="0" algn="l">
              <a:buNone/>
              <a:defRPr sz="2000" b="0" i="0" spc="200" baseline="0">
                <a:solidFill>
                  <a:schemeClr val="accent5">
                    <a:lumMod val="50000"/>
                  </a:schemeClr>
                </a:solidFill>
              </a:defRPr>
            </a:lvl1pPr>
          </a:lstStyle>
          <a:p>
            <a:pPr lvl="0"/>
            <a:r>
              <a:rPr lang="en-US" dirty="0"/>
              <a:t>Click to add subtitle here </a:t>
            </a:r>
          </a:p>
        </p:txBody>
      </p:sp>
      <p:sp>
        <p:nvSpPr>
          <p:cNvPr id="12" name="Text Placeholder 17">
            <a:extLst>
              <a:ext uri="{FF2B5EF4-FFF2-40B4-BE49-F238E27FC236}">
                <a16:creationId xmlns:a16="http://schemas.microsoft.com/office/drawing/2014/main" id="{6BC5A941-8EB4-4D4B-9671-6B8FA6447ABE}"/>
              </a:ext>
            </a:extLst>
          </p:cNvPr>
          <p:cNvSpPr>
            <a:spLocks noGrp="1"/>
          </p:cNvSpPr>
          <p:nvPr>
            <p:ph type="body" sz="quarter" idx="17" hasCustomPrompt="1"/>
          </p:nvPr>
        </p:nvSpPr>
        <p:spPr>
          <a:xfrm>
            <a:off x="6858000" y="2916936"/>
            <a:ext cx="2743200" cy="2560320"/>
          </a:xfrm>
          <a:prstGeom prst="rect">
            <a:avLst/>
          </a:prstGeom>
        </p:spPr>
        <p:txBody>
          <a:bodyPr/>
          <a:lstStyle>
            <a:lvl1pPr marL="0" indent="0">
              <a:lnSpc>
                <a:spcPct val="150000"/>
              </a:lnSpc>
              <a:spcBef>
                <a:spcPts val="0"/>
              </a:spcBef>
              <a:spcAft>
                <a:spcPts val="1200"/>
              </a:spcAft>
              <a:buFont typeface="Segoe UI Light" panose="020B0502040204020203" pitchFamily="34" charset="0"/>
              <a:buNone/>
              <a:defRPr sz="1200" spc="50" baseline="0"/>
            </a:lvl1pPr>
          </a:lstStyle>
          <a:p>
            <a:pPr lvl="0"/>
            <a:r>
              <a:rPr lang="en-US" dirty="0"/>
              <a:t>Click to add text</a:t>
            </a:r>
          </a:p>
        </p:txBody>
      </p:sp>
      <p:sp>
        <p:nvSpPr>
          <p:cNvPr id="4" name="Picture Placeholder 5">
            <a:extLst>
              <a:ext uri="{FF2B5EF4-FFF2-40B4-BE49-F238E27FC236}">
                <a16:creationId xmlns:a16="http://schemas.microsoft.com/office/drawing/2014/main" id="{9C76B36E-858A-1EFF-2A70-C8D5ADDC0C8A}"/>
              </a:ext>
            </a:extLst>
          </p:cNvPr>
          <p:cNvSpPr>
            <a:spLocks noGrp="1"/>
          </p:cNvSpPr>
          <p:nvPr>
            <p:ph type="pic" sz="quarter" idx="14"/>
          </p:nvPr>
        </p:nvSpPr>
        <p:spPr>
          <a:xfrm>
            <a:off x="0" y="5788241"/>
            <a:ext cx="12192000" cy="1069760"/>
          </a:xfrm>
          <a:prstGeom prst="rect">
            <a:avLst/>
          </a:prstGeom>
        </p:spPr>
        <p:txBody>
          <a:bodyPr anchor="ctr"/>
          <a:lstStyle>
            <a:lvl1pPr marL="0" indent="0" algn="ctr">
              <a:buNone/>
              <a:defRPr spc="400" baseline="0"/>
            </a:lvl1pPr>
          </a:lstStyle>
          <a:p>
            <a:endParaRPr lang="en-US" dirty="0"/>
          </a:p>
        </p:txBody>
      </p:sp>
      <p:cxnSp>
        <p:nvCxnSpPr>
          <p:cNvPr id="5" name="Straight Connector 4">
            <a:extLst>
              <a:ext uri="{FF2B5EF4-FFF2-40B4-BE49-F238E27FC236}">
                <a16:creationId xmlns:a16="http://schemas.microsoft.com/office/drawing/2014/main" id="{52777FD6-2BEA-C70A-1C6D-8885D53E9BB1}"/>
              </a:ext>
              <a:ext uri="{C183D7F6-B498-43B3-948B-1728B52AA6E4}">
                <adec:decorative xmlns:adec="http://schemas.microsoft.com/office/drawing/2017/decorative" val="1"/>
              </a:ext>
            </a:extLst>
          </p:cNvPr>
          <p:cNvCxnSpPr>
            <a:cxnSpLocks/>
          </p:cNvCxnSpPr>
          <p:nvPr userDrawn="1"/>
        </p:nvCxnSpPr>
        <p:spPr>
          <a:xfrm flipH="1">
            <a:off x="2470543"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47ABE26A-0746-BC10-0802-C29EAD6C2336}"/>
              </a:ext>
              <a:ext uri="{C183D7F6-B498-43B3-948B-1728B52AA6E4}">
                <adec:decorative xmlns:adec="http://schemas.microsoft.com/office/drawing/2017/decorative" val="1"/>
              </a:ext>
            </a:extLst>
          </p:cNvPr>
          <p:cNvCxnSpPr>
            <a:cxnSpLocks/>
          </p:cNvCxnSpPr>
          <p:nvPr userDrawn="1"/>
        </p:nvCxnSpPr>
        <p:spPr>
          <a:xfrm flipH="1">
            <a:off x="6968402" y="2771478"/>
            <a:ext cx="607253" cy="0"/>
          </a:xfrm>
          <a:prstGeom prst="line">
            <a:avLst/>
          </a:prstGeom>
          <a:ln>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91792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710901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4" r:id="rId3"/>
    <p:sldLayoutId id="2147483657" r:id="rId4"/>
    <p:sldLayoutId id="2147483656" r:id="rId5"/>
    <p:sldLayoutId id="2147483665" r:id="rId6"/>
    <p:sldLayoutId id="2147483652" r:id="rId7"/>
    <p:sldLayoutId id="2147483658"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3D64C50-A740-468A-8AB6-F949358D80A6}"/>
              </a:ext>
            </a:extLst>
          </p:cNvPr>
          <p:cNvSpPr>
            <a:spLocks noGrp="1"/>
          </p:cNvSpPr>
          <p:nvPr>
            <p:ph type="title"/>
          </p:nvPr>
        </p:nvSpPr>
        <p:spPr>
          <a:xfrm>
            <a:off x="683786" y="2389340"/>
            <a:ext cx="5278514" cy="2862225"/>
          </a:xfrm>
        </p:spPr>
        <p:txBody>
          <a:bodyPr lIns="91440" tIns="45720" rIns="91440" bIns="45720" anchor="b"/>
          <a:lstStyle/>
          <a:p>
            <a:r>
              <a:rPr lang="en-US" sz="2400" dirty="0">
                <a:solidFill>
                  <a:srgbClr val="1F1F1F"/>
                </a:solidFill>
                <a:latin typeface="Georgia"/>
              </a:rPr>
              <a:t>physiotherapy in cerebral palsy</a:t>
            </a:r>
            <a:endParaRPr lang="en-US" dirty="0"/>
          </a:p>
          <a:p>
            <a:endParaRPr lang="en-US"/>
          </a:p>
        </p:txBody>
      </p:sp>
      <p:sp>
        <p:nvSpPr>
          <p:cNvPr id="5" name="Text Placeholder 4">
            <a:extLst>
              <a:ext uri="{FF2B5EF4-FFF2-40B4-BE49-F238E27FC236}">
                <a16:creationId xmlns:a16="http://schemas.microsoft.com/office/drawing/2014/main" id="{28F94A06-38B8-4C8F-ABF0-FB763704D01F}"/>
              </a:ext>
            </a:extLst>
          </p:cNvPr>
          <p:cNvSpPr>
            <a:spLocks noGrp="1"/>
          </p:cNvSpPr>
          <p:nvPr>
            <p:ph type="body" sz="quarter" idx="10"/>
          </p:nvPr>
        </p:nvSpPr>
        <p:spPr>
          <a:xfrm>
            <a:off x="685636" y="5248530"/>
            <a:ext cx="5278514" cy="618142"/>
          </a:xfrm>
        </p:spPr>
        <p:txBody>
          <a:bodyPr lIns="91440" tIns="45720" rIns="91440" bIns="45720" anchor="t"/>
          <a:lstStyle/>
          <a:p>
            <a:r>
              <a:rPr lang="en-US"/>
              <a:t>Ewelina Piekarz</a:t>
            </a:r>
          </a:p>
          <a:p>
            <a:r>
              <a:rPr lang="en-US" dirty="0">
                <a:cs typeface="Segoe UI Light"/>
              </a:rPr>
              <a:t>III </a:t>
            </a:r>
            <a:r>
              <a:rPr lang="en-US" dirty="0" err="1">
                <a:cs typeface="Segoe UI Light"/>
              </a:rPr>
              <a:t>rok</a:t>
            </a:r>
            <a:r>
              <a:rPr lang="en-US" dirty="0">
                <a:cs typeface="Segoe UI Light"/>
              </a:rPr>
              <a:t> </a:t>
            </a:r>
            <a:r>
              <a:rPr lang="en-US" dirty="0" err="1">
                <a:cs typeface="Segoe UI Light"/>
              </a:rPr>
              <a:t>Fizjoterapia</a:t>
            </a:r>
            <a:r>
              <a:rPr lang="en-US" dirty="0">
                <a:cs typeface="Segoe UI Light"/>
              </a:rPr>
              <a:t> JMN</a:t>
            </a:r>
          </a:p>
          <a:p>
            <a:r>
              <a:rPr lang="en-US" dirty="0">
                <a:cs typeface="Segoe UI Light"/>
              </a:rPr>
              <a:t>29.11.2024r. 2024/2025</a:t>
            </a:r>
          </a:p>
        </p:txBody>
      </p:sp>
      <p:sp>
        <p:nvSpPr>
          <p:cNvPr id="16" name="Text Placeholder 15">
            <a:extLst>
              <a:ext uri="{FF2B5EF4-FFF2-40B4-BE49-F238E27FC236}">
                <a16:creationId xmlns:a16="http://schemas.microsoft.com/office/drawing/2014/main" id="{A37C1019-D992-06C7-BBAF-C153A2F43F0D}"/>
              </a:ext>
            </a:extLst>
          </p:cNvPr>
          <p:cNvSpPr>
            <a:spLocks noGrp="1"/>
          </p:cNvSpPr>
          <p:nvPr>
            <p:ph type="body" sz="quarter" idx="12"/>
          </p:nvPr>
        </p:nvSpPr>
        <p:spPr>
          <a:xfrm>
            <a:off x="5356998" y="0"/>
            <a:ext cx="2895600" cy="6858000"/>
          </a:xfrm>
        </p:spPr>
        <p:txBody>
          <a:bodyPr/>
          <a:lstStyle/>
          <a:p>
            <a:endParaRPr lang="en-US" dirty="0"/>
          </a:p>
        </p:txBody>
      </p:sp>
      <p:pic>
        <p:nvPicPr>
          <p:cNvPr id="2" name="Picture 1" descr="A blue square with white letters and a cross&#10;&#10;Description automatically generated">
            <a:extLst>
              <a:ext uri="{FF2B5EF4-FFF2-40B4-BE49-F238E27FC236}">
                <a16:creationId xmlns:a16="http://schemas.microsoft.com/office/drawing/2014/main" id="{C865F634-4AF0-17D8-65D2-B3ABDF2D44AB}"/>
              </a:ext>
            </a:extLst>
          </p:cNvPr>
          <p:cNvPicPr>
            <a:picLocks noChangeAspect="1"/>
          </p:cNvPicPr>
          <p:nvPr/>
        </p:nvPicPr>
        <p:blipFill>
          <a:blip r:embed="rId2"/>
          <a:stretch>
            <a:fillRect/>
          </a:stretch>
        </p:blipFill>
        <p:spPr>
          <a:xfrm>
            <a:off x="415787" y="343728"/>
            <a:ext cx="1586948" cy="1565414"/>
          </a:xfrm>
          <a:prstGeom prst="rect">
            <a:avLst/>
          </a:prstGeom>
        </p:spPr>
      </p:pic>
      <p:pic>
        <p:nvPicPr>
          <p:cNvPr id="3" name="Picture 2" descr="A child in a wheelchair with a dog&#10;&#10;Description automatically generated">
            <a:extLst>
              <a:ext uri="{FF2B5EF4-FFF2-40B4-BE49-F238E27FC236}">
                <a16:creationId xmlns:a16="http://schemas.microsoft.com/office/drawing/2014/main" id="{FE1225A5-E3F3-AC45-95E1-FB15C8478DF4}"/>
              </a:ext>
            </a:extLst>
          </p:cNvPr>
          <p:cNvPicPr>
            <a:picLocks noChangeAspect="1"/>
          </p:cNvPicPr>
          <p:nvPr/>
        </p:nvPicPr>
        <p:blipFill>
          <a:blip r:embed="rId3"/>
          <a:stretch>
            <a:fillRect/>
          </a:stretch>
        </p:blipFill>
        <p:spPr>
          <a:xfrm>
            <a:off x="6348205" y="1181098"/>
            <a:ext cx="5831784" cy="4239038"/>
          </a:xfrm>
          <a:prstGeom prst="rect">
            <a:avLst/>
          </a:prstGeom>
        </p:spPr>
      </p:pic>
      <p:sp>
        <p:nvSpPr>
          <p:cNvPr id="6" name="TextBox 5">
            <a:extLst>
              <a:ext uri="{FF2B5EF4-FFF2-40B4-BE49-F238E27FC236}">
                <a16:creationId xmlns:a16="http://schemas.microsoft.com/office/drawing/2014/main" id="{2BE74B50-3C72-18F0-270B-53A8EC4E1587}"/>
              </a:ext>
            </a:extLst>
          </p:cNvPr>
          <p:cNvSpPr txBox="1"/>
          <p:nvPr/>
        </p:nvSpPr>
        <p:spPr>
          <a:xfrm>
            <a:off x="8262257" y="5459185"/>
            <a:ext cx="392974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dirty="0">
                <a:ea typeface="+mn-lt"/>
                <a:cs typeface="+mn-lt"/>
              </a:rPr>
              <a:t>https://dobropowraca.pl/baza-wiedzy/mozgowe-porazenie-dzieciece-wiele-twarzy-choroby-littlea/</a:t>
            </a:r>
            <a:endParaRPr lang="en-US" sz="700">
              <a:cs typeface="Segoe UI Light"/>
            </a:endParaRPr>
          </a:p>
        </p:txBody>
      </p:sp>
    </p:spTree>
    <p:extLst>
      <p:ext uri="{BB962C8B-B14F-4D97-AF65-F5344CB8AC3E}">
        <p14:creationId xmlns:p14="http://schemas.microsoft.com/office/powerpoint/2010/main" val="9725691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erson in a swimming pool with a child&#10;&#10;Description automatically generated">
            <a:extLst>
              <a:ext uri="{FF2B5EF4-FFF2-40B4-BE49-F238E27FC236}">
                <a16:creationId xmlns:a16="http://schemas.microsoft.com/office/drawing/2014/main" id="{B3B85730-41DB-B2FF-1E4B-5E4D05C7D3C5}"/>
              </a:ext>
            </a:extLst>
          </p:cNvPr>
          <p:cNvPicPr>
            <a:picLocks noGrp="1" noChangeAspect="1"/>
          </p:cNvPicPr>
          <p:nvPr>
            <p:ph type="pic" sz="quarter" idx="14"/>
          </p:nvPr>
        </p:nvPicPr>
        <p:blipFill>
          <a:blip r:embed="rId2"/>
          <a:srcRect l="9639" r="9641" b="1"/>
          <a:stretch/>
        </p:blipFill>
        <p:spPr>
          <a:xfrm>
            <a:off x="2522356" y="10"/>
            <a:ext cx="9669642" cy="685799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8105F9-95C1-D6F7-764A-D042FCB200BD}"/>
              </a:ext>
            </a:extLst>
          </p:cNvPr>
          <p:cNvSpPr>
            <a:spLocks noGrp="1"/>
          </p:cNvSpPr>
          <p:nvPr>
            <p:ph type="title"/>
          </p:nvPr>
        </p:nvSpPr>
        <p:spPr>
          <a:xfrm>
            <a:off x="812587" y="102587"/>
            <a:ext cx="4053098" cy="1899912"/>
          </a:xfrm>
        </p:spPr>
        <p:txBody>
          <a:bodyPr vert="horz" lIns="91440" tIns="45720" rIns="91440" bIns="45720" rtlCol="0" anchor="ctr">
            <a:normAutofit/>
          </a:bodyPr>
          <a:lstStyle/>
          <a:p>
            <a:r>
              <a:rPr lang="en-US" sz="3700" dirty="0">
                <a:solidFill>
                  <a:schemeClr val="tx1"/>
                </a:solidFill>
              </a:rPr>
              <a:t>Hydrotherapy</a:t>
            </a:r>
          </a:p>
        </p:txBody>
      </p:sp>
      <p:sp>
        <p:nvSpPr>
          <p:cNvPr id="4" name="Text Placeholder 3">
            <a:extLst>
              <a:ext uri="{FF2B5EF4-FFF2-40B4-BE49-F238E27FC236}">
                <a16:creationId xmlns:a16="http://schemas.microsoft.com/office/drawing/2014/main" id="{2FF92840-88B2-CCCC-D40B-DEA02DA8EBE3}"/>
              </a:ext>
            </a:extLst>
          </p:cNvPr>
          <p:cNvSpPr>
            <a:spLocks noGrp="1"/>
          </p:cNvSpPr>
          <p:nvPr>
            <p:ph type="body" sz="quarter" idx="16"/>
          </p:nvPr>
        </p:nvSpPr>
        <p:spPr>
          <a:xfrm>
            <a:off x="415578" y="1717025"/>
            <a:ext cx="4219197" cy="4882559"/>
          </a:xfrm>
        </p:spPr>
        <p:txBody>
          <a:bodyPr vert="horz" lIns="91440" tIns="45720" rIns="91440" bIns="45720" rtlCol="0" anchor="ctr">
            <a:noAutofit/>
          </a:bodyPr>
          <a:lstStyle/>
          <a:p>
            <a:pPr marL="457200" lvl="1" indent="0">
              <a:buNone/>
            </a:pPr>
            <a:r>
              <a:rPr lang="en-US" sz="2000" dirty="0">
                <a:latin typeface="Segoe UI"/>
                <a:ea typeface="+mj-lt"/>
                <a:cs typeface="+mj-lt"/>
              </a:rPr>
              <a:t>Hydrotherapy has potential to reduce joint load and friction between articular surfaces due to buoyancy. Additionally, it can improve endurance, aerobic capacity, and muscle strength, and reduce spasticity. Water also provides sensory information, improves lymphatic circulation, and offers postural support, a sense of independence, and the opportunity for rotational movements that some patients may not experience without hydrotherapy.</a:t>
            </a:r>
            <a:endParaRPr lang="en-US" sz="2000">
              <a:latin typeface="Segoe UI"/>
              <a:cs typeface="Segoe UI"/>
            </a:endParaRPr>
          </a:p>
        </p:txBody>
      </p:sp>
      <p:sp>
        <p:nvSpPr>
          <p:cNvPr id="3" name="TextBox 2">
            <a:extLst>
              <a:ext uri="{FF2B5EF4-FFF2-40B4-BE49-F238E27FC236}">
                <a16:creationId xmlns:a16="http://schemas.microsoft.com/office/drawing/2014/main" id="{AC76CBDC-7F48-E22A-DCBA-F382FA22FD49}"/>
              </a:ext>
            </a:extLst>
          </p:cNvPr>
          <p:cNvSpPr txBox="1"/>
          <p:nvPr/>
        </p:nvSpPr>
        <p:spPr>
          <a:xfrm>
            <a:off x="8542083" y="6601864"/>
            <a:ext cx="364991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https://myturn.com.au/services/treatments-programs/hydrotherapy/</a:t>
            </a:r>
          </a:p>
        </p:txBody>
      </p:sp>
    </p:spTree>
    <p:extLst>
      <p:ext uri="{BB962C8B-B14F-4D97-AF65-F5344CB8AC3E}">
        <p14:creationId xmlns:p14="http://schemas.microsoft.com/office/powerpoint/2010/main" val="3030868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58401-56EA-5746-8F67-FADA35221586}"/>
              </a:ext>
            </a:extLst>
          </p:cNvPr>
          <p:cNvSpPr>
            <a:spLocks noGrp="1"/>
          </p:cNvSpPr>
          <p:nvPr>
            <p:ph type="title"/>
          </p:nvPr>
        </p:nvSpPr>
        <p:spPr>
          <a:xfrm>
            <a:off x="649224" y="502920"/>
            <a:ext cx="6086676" cy="1627632"/>
          </a:xfrm>
        </p:spPr>
        <p:txBody>
          <a:bodyPr/>
          <a:lstStyle/>
          <a:p>
            <a:r>
              <a:rPr lang="en-US" sz="2800" err="1">
                <a:solidFill>
                  <a:schemeClr val="tx1"/>
                </a:solidFill>
                <a:latin typeface="Segoe UI"/>
                <a:cs typeface="Arial"/>
              </a:rPr>
              <a:t>orthopaedic</a:t>
            </a:r>
            <a:r>
              <a:rPr lang="en-US" sz="2800" dirty="0">
                <a:solidFill>
                  <a:schemeClr val="tx1"/>
                </a:solidFill>
                <a:latin typeface="Segoe UI"/>
                <a:cs typeface="Arial"/>
              </a:rPr>
              <a:t> equipment </a:t>
            </a:r>
            <a:endParaRPr lang="en-US" sz="2800">
              <a:solidFill>
                <a:schemeClr val="tx1"/>
              </a:solidFill>
              <a:latin typeface="Segoe UI"/>
              <a:cs typeface="Segoe UI"/>
            </a:endParaRPr>
          </a:p>
        </p:txBody>
      </p:sp>
      <p:pic>
        <p:nvPicPr>
          <p:cNvPr id="9" name="Picture Placeholder 8" descr="A child sitting at a desk&#10;&#10;Description automatically generated">
            <a:extLst>
              <a:ext uri="{FF2B5EF4-FFF2-40B4-BE49-F238E27FC236}">
                <a16:creationId xmlns:a16="http://schemas.microsoft.com/office/drawing/2014/main" id="{4250A59C-9AC3-89C0-C95B-4CBE791044EB}"/>
              </a:ext>
            </a:extLst>
          </p:cNvPr>
          <p:cNvPicPr>
            <a:picLocks noGrp="1" noChangeAspect="1"/>
          </p:cNvPicPr>
          <p:nvPr>
            <p:ph type="pic" sz="quarter" idx="14"/>
          </p:nvPr>
        </p:nvPicPr>
        <p:blipFill>
          <a:blip r:embed="rId2"/>
          <a:srcRect l="-810" t="-592" r="810" b="-367"/>
          <a:stretch/>
        </p:blipFill>
        <p:spPr>
          <a:xfrm>
            <a:off x="2345680" y="3896551"/>
            <a:ext cx="3162173" cy="2186510"/>
          </a:xfrm>
        </p:spPr>
      </p:pic>
      <p:sp>
        <p:nvSpPr>
          <p:cNvPr id="4" name="Text Placeholder 3">
            <a:extLst>
              <a:ext uri="{FF2B5EF4-FFF2-40B4-BE49-F238E27FC236}">
                <a16:creationId xmlns:a16="http://schemas.microsoft.com/office/drawing/2014/main" id="{2AFC4EB6-DDBF-61AE-067A-316777465076}"/>
              </a:ext>
            </a:extLst>
          </p:cNvPr>
          <p:cNvSpPr>
            <a:spLocks noGrp="1"/>
          </p:cNvSpPr>
          <p:nvPr>
            <p:ph type="body" sz="quarter" idx="16"/>
          </p:nvPr>
        </p:nvSpPr>
        <p:spPr/>
        <p:txBody>
          <a:bodyPr/>
          <a:lstStyle/>
          <a:p>
            <a:endParaRPr lang="en-US"/>
          </a:p>
        </p:txBody>
      </p:sp>
      <p:pic>
        <p:nvPicPr>
          <p:cNvPr id="11" name="Picture Placeholder 10" descr="A baby in a walker&#10;&#10;Description automatically generated">
            <a:extLst>
              <a:ext uri="{FF2B5EF4-FFF2-40B4-BE49-F238E27FC236}">
                <a16:creationId xmlns:a16="http://schemas.microsoft.com/office/drawing/2014/main" id="{1489B670-5D04-B682-79F5-2BC1D762619B}"/>
              </a:ext>
            </a:extLst>
          </p:cNvPr>
          <p:cNvPicPr>
            <a:picLocks noGrp="1" noChangeAspect="1"/>
          </p:cNvPicPr>
          <p:nvPr>
            <p:ph type="pic" sz="quarter" idx="17"/>
          </p:nvPr>
        </p:nvPicPr>
        <p:blipFill>
          <a:blip r:embed="rId3"/>
          <a:srcRect t="-857" b="808"/>
          <a:stretch/>
        </p:blipFill>
        <p:spPr>
          <a:xfrm>
            <a:off x="7211226" y="595512"/>
            <a:ext cx="1473868" cy="2411864"/>
          </a:xfrm>
        </p:spPr>
      </p:pic>
      <p:sp>
        <p:nvSpPr>
          <p:cNvPr id="7" name="TextBox 6">
            <a:extLst>
              <a:ext uri="{FF2B5EF4-FFF2-40B4-BE49-F238E27FC236}">
                <a16:creationId xmlns:a16="http://schemas.microsoft.com/office/drawing/2014/main" id="{2FF9426C-64D1-06BE-909B-949F60381F7F}"/>
              </a:ext>
            </a:extLst>
          </p:cNvPr>
          <p:cNvSpPr txBox="1"/>
          <p:nvPr/>
        </p:nvSpPr>
        <p:spPr>
          <a:xfrm>
            <a:off x="320167" y="1344706"/>
            <a:ext cx="5609344"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rgbClr val="262626"/>
                </a:solidFill>
                <a:latin typeface="Segoe UI"/>
                <a:cs typeface="Segoe UI"/>
              </a:rPr>
              <a:t>◦</a:t>
            </a:r>
            <a:r>
              <a:rPr lang="en-US" sz="2000" dirty="0">
                <a:latin typeface="Segoe UI"/>
                <a:cs typeface="Segoe UI"/>
              </a:rPr>
              <a:t>Increase function</a:t>
            </a:r>
            <a:endParaRPr lang="en-US" sz="2000">
              <a:latin typeface="Segoe UI"/>
              <a:cs typeface="Segoe UI"/>
            </a:endParaRPr>
          </a:p>
          <a:p>
            <a:r>
              <a:rPr lang="en-US" sz="2000" dirty="0">
                <a:solidFill>
                  <a:srgbClr val="262626"/>
                </a:solidFill>
                <a:latin typeface="Segoe UI"/>
                <a:cs typeface="Segoe UI"/>
              </a:rPr>
              <a:t>◦</a:t>
            </a:r>
            <a:r>
              <a:rPr lang="en-US" sz="2000" dirty="0">
                <a:latin typeface="Segoe UI"/>
                <a:cs typeface="Segoe UI"/>
              </a:rPr>
              <a:t>Decrease spasticity</a:t>
            </a:r>
            <a:endParaRPr lang="en-US" sz="2000">
              <a:latin typeface="Segoe UI"/>
              <a:cs typeface="Segoe UI"/>
            </a:endParaRPr>
          </a:p>
          <a:p>
            <a:r>
              <a:rPr lang="en-US" sz="2000" dirty="0">
                <a:solidFill>
                  <a:srgbClr val="262626"/>
                </a:solidFill>
                <a:latin typeface="Segoe UI"/>
                <a:cs typeface="Segoe UI"/>
              </a:rPr>
              <a:t>◦</a:t>
            </a:r>
            <a:r>
              <a:rPr lang="en-US" sz="2000" dirty="0">
                <a:latin typeface="Segoe UI"/>
                <a:cs typeface="Segoe UI"/>
              </a:rPr>
              <a:t>Facilitate selective motor control</a:t>
            </a:r>
            <a:endParaRPr lang="en-US" sz="2000">
              <a:latin typeface="Segoe UI"/>
              <a:cs typeface="Segoe UI"/>
            </a:endParaRPr>
          </a:p>
          <a:p>
            <a:r>
              <a:rPr lang="en-US" sz="2000" dirty="0">
                <a:solidFill>
                  <a:srgbClr val="262626"/>
                </a:solidFill>
                <a:latin typeface="Segoe UI"/>
                <a:cs typeface="Segoe UI"/>
              </a:rPr>
              <a:t>◦</a:t>
            </a:r>
            <a:r>
              <a:rPr lang="en-US" sz="2000" dirty="0">
                <a:latin typeface="Segoe UI"/>
                <a:cs typeface="Segoe UI"/>
              </a:rPr>
              <a:t>Stabilize the trunk and extremities</a:t>
            </a:r>
            <a:endParaRPr lang="en-US" sz="2000">
              <a:latin typeface="Segoe UI"/>
              <a:cs typeface="Segoe UI"/>
            </a:endParaRPr>
          </a:p>
          <a:p>
            <a:r>
              <a:rPr lang="en-US" sz="2000" dirty="0">
                <a:solidFill>
                  <a:srgbClr val="262626"/>
                </a:solidFill>
                <a:latin typeface="Segoe UI"/>
                <a:cs typeface="Segoe UI"/>
              </a:rPr>
              <a:t>◦</a:t>
            </a:r>
            <a:r>
              <a:rPr lang="en-US" sz="2000" dirty="0">
                <a:latin typeface="Segoe UI"/>
                <a:cs typeface="Segoe UI"/>
              </a:rPr>
              <a:t>Keep joint in a functional position</a:t>
            </a:r>
            <a:endParaRPr lang="en-US" sz="2000">
              <a:latin typeface="Segoe UI"/>
              <a:cs typeface="Segoe UI"/>
            </a:endParaRPr>
          </a:p>
          <a:p>
            <a:r>
              <a:rPr lang="en-US" sz="2000" dirty="0">
                <a:solidFill>
                  <a:srgbClr val="262626"/>
                </a:solidFill>
                <a:latin typeface="Segoe UI"/>
                <a:cs typeface="Segoe UI"/>
              </a:rPr>
              <a:t>◦</a:t>
            </a:r>
            <a:r>
              <a:rPr lang="en-US" sz="2000" dirty="0">
                <a:latin typeface="Segoe UI"/>
                <a:cs typeface="Segoe UI"/>
              </a:rPr>
              <a:t>Prevent deformity</a:t>
            </a:r>
            <a:endParaRPr lang="en-US" sz="2000">
              <a:latin typeface="Segoe UI"/>
              <a:cs typeface="Segoe UI"/>
            </a:endParaRPr>
          </a:p>
          <a:p>
            <a:pPr algn="l"/>
            <a:endParaRPr lang="en-US" sz="1600" dirty="0">
              <a:latin typeface="Segoe UI"/>
              <a:cs typeface="Segoe UI Light"/>
            </a:endParaRPr>
          </a:p>
        </p:txBody>
      </p:sp>
      <p:sp>
        <p:nvSpPr>
          <p:cNvPr id="8" name="TextBox 7">
            <a:extLst>
              <a:ext uri="{FF2B5EF4-FFF2-40B4-BE49-F238E27FC236}">
                <a16:creationId xmlns:a16="http://schemas.microsoft.com/office/drawing/2014/main" id="{511C773B-C3F4-798D-A014-03306410B2A9}"/>
              </a:ext>
            </a:extLst>
          </p:cNvPr>
          <p:cNvSpPr txBox="1"/>
          <p:nvPr/>
        </p:nvSpPr>
        <p:spPr>
          <a:xfrm>
            <a:off x="320167" y="4046924"/>
            <a:ext cx="289431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latin typeface="Segoe UI"/>
                <a:ea typeface="+mn-lt"/>
                <a:cs typeface="+mn-lt"/>
              </a:rPr>
              <a:t>Types:</a:t>
            </a:r>
          </a:p>
          <a:p>
            <a:endParaRPr lang="en-US" dirty="0">
              <a:latin typeface="Segoe UI"/>
              <a:ea typeface="+mn-lt"/>
              <a:cs typeface="+mn-lt"/>
            </a:endParaRPr>
          </a:p>
          <a:p>
            <a:pPr marL="285750" indent="-285750">
              <a:buFont typeface="Calibri"/>
              <a:buChar char="-"/>
            </a:pPr>
            <a:r>
              <a:rPr lang="en-US" dirty="0">
                <a:latin typeface="Segoe UI"/>
                <a:ea typeface="+mn-lt"/>
                <a:cs typeface="+mn-lt"/>
              </a:rPr>
              <a:t>Standers</a:t>
            </a:r>
          </a:p>
          <a:p>
            <a:pPr marL="285750" indent="-285750">
              <a:buFont typeface="Calibri"/>
              <a:buChar char="-"/>
            </a:pPr>
            <a:r>
              <a:rPr lang="en-US" dirty="0">
                <a:latin typeface="Segoe UI"/>
                <a:ea typeface="+mn-lt"/>
                <a:cs typeface="+mn-lt"/>
              </a:rPr>
              <a:t>Walkers</a:t>
            </a:r>
          </a:p>
          <a:p>
            <a:pPr marL="285750" indent="-285750">
              <a:buFont typeface="Calibri"/>
              <a:buChar char="-"/>
            </a:pPr>
            <a:r>
              <a:rPr lang="en-US" dirty="0">
                <a:latin typeface="Segoe UI"/>
                <a:ea typeface="+mn-lt"/>
                <a:cs typeface="+mn-lt"/>
              </a:rPr>
              <a:t>Crutches</a:t>
            </a:r>
          </a:p>
          <a:p>
            <a:pPr marL="285750" indent="-285750" algn="l">
              <a:buFont typeface="Calibri"/>
              <a:buChar char="-"/>
            </a:pPr>
            <a:r>
              <a:rPr lang="en-US" dirty="0">
                <a:latin typeface="Segoe UI"/>
                <a:ea typeface="+mn-lt"/>
                <a:cs typeface="+mn-lt"/>
              </a:rPr>
              <a:t>Shoes</a:t>
            </a:r>
          </a:p>
        </p:txBody>
      </p:sp>
      <p:sp>
        <p:nvSpPr>
          <p:cNvPr id="10" name="TextBox 9">
            <a:extLst>
              <a:ext uri="{FF2B5EF4-FFF2-40B4-BE49-F238E27FC236}">
                <a16:creationId xmlns:a16="http://schemas.microsoft.com/office/drawing/2014/main" id="{E0CD9F6B-6F14-FF35-52AA-1043E3BA1FE9}"/>
              </a:ext>
            </a:extLst>
          </p:cNvPr>
          <p:cNvSpPr txBox="1"/>
          <p:nvPr/>
        </p:nvSpPr>
        <p:spPr>
          <a:xfrm>
            <a:off x="2702218" y="3528251"/>
            <a:ext cx="198504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Segoe UI"/>
                <a:cs typeface="Segoe UI Light"/>
              </a:rPr>
              <a:t>Standers</a:t>
            </a:r>
            <a:endParaRPr lang="en-US" dirty="0">
              <a:latin typeface="Segoe UI"/>
              <a:cs typeface="Segoe UI"/>
            </a:endParaRPr>
          </a:p>
        </p:txBody>
      </p:sp>
      <p:sp>
        <p:nvSpPr>
          <p:cNvPr id="12" name="TextBox 11">
            <a:extLst>
              <a:ext uri="{FF2B5EF4-FFF2-40B4-BE49-F238E27FC236}">
                <a16:creationId xmlns:a16="http://schemas.microsoft.com/office/drawing/2014/main" id="{5413DCD7-38E7-0734-75D3-78DBBE48B745}"/>
              </a:ext>
            </a:extLst>
          </p:cNvPr>
          <p:cNvSpPr txBox="1"/>
          <p:nvPr/>
        </p:nvSpPr>
        <p:spPr>
          <a:xfrm>
            <a:off x="7338252" y="134470"/>
            <a:ext cx="24973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Segoe UI"/>
                <a:cs typeface="Segoe UI Light"/>
              </a:rPr>
              <a:t>Walkers</a:t>
            </a:r>
            <a:endParaRPr lang="en-US" dirty="0">
              <a:latin typeface="Segoe UI"/>
              <a:cs typeface="Segoe UI"/>
            </a:endParaRPr>
          </a:p>
        </p:txBody>
      </p:sp>
      <p:pic>
        <p:nvPicPr>
          <p:cNvPr id="13" name="Picture 12" descr="A child in overalls with crutches&#10;&#10;Description automatically generated">
            <a:extLst>
              <a:ext uri="{FF2B5EF4-FFF2-40B4-BE49-F238E27FC236}">
                <a16:creationId xmlns:a16="http://schemas.microsoft.com/office/drawing/2014/main" id="{11A4F27C-9711-A7D6-62C8-CEA8E43D595D}"/>
              </a:ext>
            </a:extLst>
          </p:cNvPr>
          <p:cNvPicPr>
            <a:picLocks noChangeAspect="1"/>
          </p:cNvPicPr>
          <p:nvPr/>
        </p:nvPicPr>
        <p:blipFill>
          <a:blip r:embed="rId4"/>
          <a:stretch>
            <a:fillRect/>
          </a:stretch>
        </p:blipFill>
        <p:spPr>
          <a:xfrm>
            <a:off x="8906755" y="2271431"/>
            <a:ext cx="2869346" cy="4101674"/>
          </a:xfrm>
          <a:prstGeom prst="rect">
            <a:avLst/>
          </a:prstGeom>
        </p:spPr>
      </p:pic>
      <p:sp>
        <p:nvSpPr>
          <p:cNvPr id="14" name="TextBox 13">
            <a:extLst>
              <a:ext uri="{FF2B5EF4-FFF2-40B4-BE49-F238E27FC236}">
                <a16:creationId xmlns:a16="http://schemas.microsoft.com/office/drawing/2014/main" id="{A492E704-06A4-BBE8-3FA5-D8A068C57316}"/>
              </a:ext>
            </a:extLst>
          </p:cNvPr>
          <p:cNvSpPr txBox="1"/>
          <p:nvPr/>
        </p:nvSpPr>
        <p:spPr>
          <a:xfrm>
            <a:off x="9067159" y="1882587"/>
            <a:ext cx="271502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Segoe UI"/>
                <a:cs typeface="Segoe UI Light"/>
              </a:rPr>
              <a:t>Crutches</a:t>
            </a:r>
            <a:endParaRPr lang="en-US" dirty="0">
              <a:latin typeface="Segoe UI"/>
              <a:cs typeface="Segoe UI"/>
            </a:endParaRPr>
          </a:p>
        </p:txBody>
      </p:sp>
      <p:pic>
        <p:nvPicPr>
          <p:cNvPr id="15" name="Picture 14" descr="A pink and black sandal with a leopard print pattern&#10;&#10;Description automatically generated">
            <a:extLst>
              <a:ext uri="{FF2B5EF4-FFF2-40B4-BE49-F238E27FC236}">
                <a16:creationId xmlns:a16="http://schemas.microsoft.com/office/drawing/2014/main" id="{11352805-C2F3-0DFF-AAEE-95DE629E195B}"/>
              </a:ext>
            </a:extLst>
          </p:cNvPr>
          <p:cNvPicPr>
            <a:picLocks noChangeAspect="1"/>
          </p:cNvPicPr>
          <p:nvPr/>
        </p:nvPicPr>
        <p:blipFill>
          <a:blip r:embed="rId5"/>
          <a:stretch>
            <a:fillRect/>
          </a:stretch>
        </p:blipFill>
        <p:spPr>
          <a:xfrm>
            <a:off x="6519502" y="4981494"/>
            <a:ext cx="1727148" cy="1390170"/>
          </a:xfrm>
          <a:prstGeom prst="rect">
            <a:avLst/>
          </a:prstGeom>
        </p:spPr>
      </p:pic>
      <p:sp>
        <p:nvSpPr>
          <p:cNvPr id="16" name="TextBox 15">
            <a:extLst>
              <a:ext uri="{FF2B5EF4-FFF2-40B4-BE49-F238E27FC236}">
                <a16:creationId xmlns:a16="http://schemas.microsoft.com/office/drawing/2014/main" id="{6E7D6CF1-08CF-984A-3F86-33A32BFF9873}"/>
              </a:ext>
            </a:extLst>
          </p:cNvPr>
          <p:cNvSpPr txBox="1"/>
          <p:nvPr/>
        </p:nvSpPr>
        <p:spPr>
          <a:xfrm>
            <a:off x="6428975" y="4418320"/>
            <a:ext cx="181855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dirty="0">
                <a:latin typeface="Segoe UI"/>
                <a:cs typeface="Segoe UI Light"/>
              </a:rPr>
              <a:t>Shoes</a:t>
            </a:r>
            <a:endParaRPr lang="en-US" dirty="0">
              <a:latin typeface="Segoe UI"/>
              <a:cs typeface="Segoe UI"/>
            </a:endParaRPr>
          </a:p>
        </p:txBody>
      </p:sp>
      <p:sp>
        <p:nvSpPr>
          <p:cNvPr id="3" name="TextBox 2">
            <a:extLst>
              <a:ext uri="{FF2B5EF4-FFF2-40B4-BE49-F238E27FC236}">
                <a16:creationId xmlns:a16="http://schemas.microsoft.com/office/drawing/2014/main" id="{71C0A3AA-83BA-13FF-CBBC-FBE9FD3C41AB}"/>
              </a:ext>
            </a:extLst>
          </p:cNvPr>
          <p:cNvSpPr txBox="1"/>
          <p:nvPr/>
        </p:nvSpPr>
        <p:spPr>
          <a:xfrm>
            <a:off x="8663747" y="6460992"/>
            <a:ext cx="351544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https://fizjo4sport.pl/kule-lokciowe-dzieciece-ortopedyczne-z-regulacja-wysokosci-i-uchwytem-junior-thuasne</a:t>
            </a:r>
            <a:endParaRPr lang="en-US" sz="900">
              <a:cs typeface="Segoe UI Light"/>
              <a:hlinkClick r:id="" action="ppaction://noaction">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F6ABF879-64DD-9F60-FA3E-033CB07EA025}"/>
              </a:ext>
            </a:extLst>
          </p:cNvPr>
          <p:cNvSpPr txBox="1"/>
          <p:nvPr/>
        </p:nvSpPr>
        <p:spPr>
          <a:xfrm>
            <a:off x="5942319" y="6416168"/>
            <a:ext cx="268941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https://e-butydladzieci.pl/blog/buty-ortopedyczne-dla-dziewczynki</a:t>
            </a:r>
            <a:endParaRPr lang="en-US" sz="900">
              <a:cs typeface="Segoe UI Light"/>
            </a:endParaRPr>
          </a:p>
        </p:txBody>
      </p:sp>
      <p:sp>
        <p:nvSpPr>
          <p:cNvPr id="6" name="TextBox 5">
            <a:extLst>
              <a:ext uri="{FF2B5EF4-FFF2-40B4-BE49-F238E27FC236}">
                <a16:creationId xmlns:a16="http://schemas.microsoft.com/office/drawing/2014/main" id="{132C7E89-1BA4-7D3F-E9A6-1686B42C8D3F}"/>
              </a:ext>
            </a:extLst>
          </p:cNvPr>
          <p:cNvSpPr txBox="1"/>
          <p:nvPr/>
        </p:nvSpPr>
        <p:spPr>
          <a:xfrm>
            <a:off x="6448184" y="3124840"/>
            <a:ext cx="247169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https://rehabilito.pl/produkt/balkonik-rehabilitacyjny-dla-dzieci-streeter-vermeiren/</a:t>
            </a:r>
          </a:p>
        </p:txBody>
      </p:sp>
      <p:sp>
        <p:nvSpPr>
          <p:cNvPr id="17" name="TextBox 16">
            <a:extLst>
              <a:ext uri="{FF2B5EF4-FFF2-40B4-BE49-F238E27FC236}">
                <a16:creationId xmlns:a16="http://schemas.microsoft.com/office/drawing/2014/main" id="{660AF7B8-07E9-6CEB-325B-2E9B13160530}"/>
              </a:ext>
            </a:extLst>
          </p:cNvPr>
          <p:cNvSpPr txBox="1"/>
          <p:nvPr/>
        </p:nvSpPr>
        <p:spPr>
          <a:xfrm>
            <a:off x="2234773" y="6230471"/>
            <a:ext cx="33809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https://erhem.pl/archiwa/product/pionizator-statyczny-erh-90-complete/</a:t>
            </a:r>
            <a:endParaRPr lang="en-US" sz="900">
              <a:cs typeface="Segoe UI Light"/>
            </a:endParaRPr>
          </a:p>
        </p:txBody>
      </p:sp>
    </p:spTree>
    <p:extLst>
      <p:ext uri="{BB962C8B-B14F-4D97-AF65-F5344CB8AC3E}">
        <p14:creationId xmlns:p14="http://schemas.microsoft.com/office/powerpoint/2010/main" val="19878803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366D5-AAE6-7236-CF94-85F244EECC6A}"/>
              </a:ext>
            </a:extLst>
          </p:cNvPr>
          <p:cNvSpPr>
            <a:spLocks noGrp="1"/>
          </p:cNvSpPr>
          <p:nvPr>
            <p:ph type="title"/>
          </p:nvPr>
        </p:nvSpPr>
        <p:spPr>
          <a:xfrm>
            <a:off x="646099" y="511735"/>
            <a:ext cx="10515600" cy="567872"/>
          </a:xfrm>
        </p:spPr>
        <p:txBody>
          <a:bodyPr lIns="91440" tIns="45720" rIns="91440" bIns="45720" anchor="t"/>
          <a:lstStyle/>
          <a:p>
            <a:r>
              <a:rPr lang="en-US" sz="4000" dirty="0">
                <a:solidFill>
                  <a:schemeClr val="tx1"/>
                </a:solidFill>
                <a:latin typeface="Segoe UI"/>
                <a:cs typeface="Segoe UI"/>
              </a:rPr>
              <a:t>vocabulary</a:t>
            </a:r>
            <a:endParaRPr lang="en-US" dirty="0">
              <a:solidFill>
                <a:schemeClr val="tx1"/>
              </a:solidFill>
              <a:cs typeface="Segoe UI Light"/>
            </a:endParaRPr>
          </a:p>
        </p:txBody>
      </p:sp>
      <p:sp>
        <p:nvSpPr>
          <p:cNvPr id="10" name="Slide Number Placeholder 3">
            <a:extLst>
              <a:ext uri="{FF2B5EF4-FFF2-40B4-BE49-F238E27FC236}">
                <a16:creationId xmlns:a16="http://schemas.microsoft.com/office/drawing/2014/main" id="{5C0E225A-2CD0-8265-239A-62938F9FD8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12</a:t>
            </a:fld>
            <a:endParaRPr lang="en-US" sz="1000" spc="300" dirty="0">
              <a:solidFill>
                <a:schemeClr val="accent1">
                  <a:lumMod val="75000"/>
                </a:schemeClr>
              </a:solidFill>
            </a:endParaRPr>
          </a:p>
        </p:txBody>
      </p:sp>
      <p:sp>
        <p:nvSpPr>
          <p:cNvPr id="6" name="Content Placeholder 5">
            <a:extLst>
              <a:ext uri="{FF2B5EF4-FFF2-40B4-BE49-F238E27FC236}">
                <a16:creationId xmlns:a16="http://schemas.microsoft.com/office/drawing/2014/main" id="{568F918D-6F59-41E3-AB15-F71F2AD088B0}"/>
              </a:ext>
            </a:extLst>
          </p:cNvPr>
          <p:cNvSpPr>
            <a:spLocks noGrp="1"/>
          </p:cNvSpPr>
          <p:nvPr>
            <p:ph sz="quarter" idx="17"/>
          </p:nvPr>
        </p:nvSpPr>
        <p:spPr>
          <a:xfrm>
            <a:off x="729342" y="1305103"/>
            <a:ext cx="5992586" cy="4246789"/>
          </a:xfrm>
        </p:spPr>
        <p:txBody>
          <a:bodyPr lIns="91440" tIns="45720" rIns="91440" bIns="45720" anchor="t"/>
          <a:lstStyle/>
          <a:p>
            <a:pPr marL="0" indent="0">
              <a:buNone/>
            </a:pPr>
            <a:r>
              <a:rPr lang="en-US" sz="1200" dirty="0">
                <a:cs typeface="Segoe UI Light"/>
              </a:rPr>
              <a:t>Cerebral Palsy - </a:t>
            </a:r>
            <a:r>
              <a:rPr lang="en-US" sz="1200" dirty="0" err="1">
                <a:cs typeface="Segoe UI Light"/>
              </a:rPr>
              <a:t>Mózgowe</a:t>
            </a:r>
            <a:r>
              <a:rPr lang="en-US" sz="1200" dirty="0">
                <a:cs typeface="Segoe UI Light"/>
              </a:rPr>
              <a:t> </a:t>
            </a:r>
            <a:r>
              <a:rPr lang="en-US" sz="1200" dirty="0" err="1">
                <a:cs typeface="Segoe UI Light"/>
              </a:rPr>
              <a:t>Porażenie</a:t>
            </a:r>
            <a:r>
              <a:rPr lang="en-US" sz="1200" dirty="0">
                <a:cs typeface="Segoe UI Light"/>
              </a:rPr>
              <a:t> </a:t>
            </a:r>
            <a:r>
              <a:rPr lang="en-US" sz="1200" dirty="0" err="1">
                <a:cs typeface="Segoe UI Light"/>
              </a:rPr>
              <a:t>Dziecięce</a:t>
            </a:r>
            <a:endParaRPr lang="en-US" sz="1200" dirty="0">
              <a:cs typeface="Segoe UI Light"/>
            </a:endParaRPr>
          </a:p>
          <a:p>
            <a:pPr marL="0" indent="0">
              <a:buNone/>
            </a:pPr>
            <a:r>
              <a:rPr lang="en-US" sz="1200" dirty="0">
                <a:cs typeface="Segoe UI Light"/>
              </a:rPr>
              <a:t>symptoms – </a:t>
            </a:r>
            <a:r>
              <a:rPr lang="en-US" sz="1200" dirty="0" err="1">
                <a:cs typeface="Segoe UI Light"/>
              </a:rPr>
              <a:t>objawy</a:t>
            </a:r>
            <a:endParaRPr lang="en-US" sz="1200" dirty="0">
              <a:cs typeface="Segoe UI Light"/>
            </a:endParaRPr>
          </a:p>
          <a:p>
            <a:pPr marL="0" indent="0">
              <a:buNone/>
            </a:pPr>
            <a:r>
              <a:rPr lang="en-US" sz="1200" dirty="0">
                <a:cs typeface="Segoe UI Light"/>
              </a:rPr>
              <a:t>spasticity - </a:t>
            </a:r>
            <a:r>
              <a:rPr lang="en-US" sz="1200" dirty="0" err="1">
                <a:cs typeface="Segoe UI Light"/>
              </a:rPr>
              <a:t>spastyczność</a:t>
            </a:r>
            <a:endParaRPr lang="en-US" sz="1200">
              <a:cs typeface="Segoe UI Light"/>
            </a:endParaRPr>
          </a:p>
          <a:p>
            <a:pPr marL="0" indent="0">
              <a:buNone/>
            </a:pPr>
            <a:r>
              <a:rPr lang="en-US" sz="1200" dirty="0">
                <a:cs typeface="Segoe UI Light"/>
              </a:rPr>
              <a:t>swallow - </a:t>
            </a:r>
            <a:r>
              <a:rPr lang="en-US" sz="1200" dirty="0" err="1">
                <a:cs typeface="Segoe UI Light"/>
              </a:rPr>
              <a:t>połykać</a:t>
            </a:r>
            <a:endParaRPr lang="en-US" sz="1200">
              <a:cs typeface="Segoe UI Light"/>
            </a:endParaRPr>
          </a:p>
          <a:p>
            <a:pPr marL="0" indent="0">
              <a:buNone/>
            </a:pPr>
            <a:r>
              <a:rPr lang="en-US" sz="1200" dirty="0">
                <a:ea typeface="+mn-lt"/>
                <a:cs typeface="+mn-lt"/>
              </a:rPr>
              <a:t>muscle imbalance - </a:t>
            </a:r>
            <a:r>
              <a:rPr lang="en-US" sz="1200" dirty="0" err="1">
                <a:ea typeface="+mn-lt"/>
                <a:cs typeface="+mn-lt"/>
              </a:rPr>
              <a:t>nierównowaga</a:t>
            </a:r>
            <a:r>
              <a:rPr lang="en-US" sz="1200" dirty="0">
                <a:ea typeface="+mn-lt"/>
                <a:cs typeface="+mn-lt"/>
              </a:rPr>
              <a:t> </a:t>
            </a:r>
            <a:r>
              <a:rPr lang="en-US" sz="1200" dirty="0" err="1">
                <a:ea typeface="+mn-lt"/>
                <a:cs typeface="+mn-lt"/>
              </a:rPr>
              <a:t>mięśniowa</a:t>
            </a:r>
            <a:endParaRPr lang="en-US" sz="1200" dirty="0">
              <a:ea typeface="+mn-lt"/>
              <a:cs typeface="+mn-lt"/>
            </a:endParaRPr>
          </a:p>
          <a:p>
            <a:pPr marL="0" indent="0">
              <a:buNone/>
            </a:pPr>
            <a:r>
              <a:rPr lang="en-US" sz="1200" dirty="0">
                <a:ea typeface="+mn-lt"/>
                <a:cs typeface="+mn-lt"/>
              </a:rPr>
              <a:t>muscle stiffness - </a:t>
            </a:r>
            <a:r>
              <a:rPr lang="en-US" sz="1200" dirty="0" err="1">
                <a:ea typeface="+mn-lt"/>
                <a:cs typeface="+mn-lt"/>
              </a:rPr>
              <a:t>sztywność</a:t>
            </a:r>
            <a:r>
              <a:rPr lang="en-US" sz="1200" dirty="0">
                <a:ea typeface="+mn-lt"/>
                <a:cs typeface="+mn-lt"/>
              </a:rPr>
              <a:t> </a:t>
            </a:r>
            <a:r>
              <a:rPr lang="en-US" sz="1200" dirty="0" err="1">
                <a:ea typeface="+mn-lt"/>
                <a:cs typeface="+mn-lt"/>
              </a:rPr>
              <a:t>mięśni</a:t>
            </a:r>
            <a:endParaRPr lang="en-US" sz="1200" dirty="0">
              <a:ea typeface="+mn-lt"/>
              <a:cs typeface="+mn-lt"/>
            </a:endParaRPr>
          </a:p>
          <a:p>
            <a:pPr marL="0" indent="0">
              <a:buNone/>
            </a:pPr>
            <a:r>
              <a:rPr lang="en-US" sz="1200" dirty="0">
                <a:ea typeface="+mn-lt"/>
                <a:cs typeface="+mn-lt"/>
              </a:rPr>
              <a:t>reduced range of motion – </a:t>
            </a:r>
            <a:r>
              <a:rPr lang="en-US" sz="1200" dirty="0" err="1">
                <a:ea typeface="+mn-lt"/>
                <a:cs typeface="+mn-lt"/>
              </a:rPr>
              <a:t>zmniejszony</a:t>
            </a:r>
            <a:r>
              <a:rPr lang="en-US" sz="1200" dirty="0">
                <a:ea typeface="+mn-lt"/>
                <a:cs typeface="+mn-lt"/>
              </a:rPr>
              <a:t> </a:t>
            </a:r>
            <a:r>
              <a:rPr lang="en-US" sz="1200" dirty="0" err="1">
                <a:ea typeface="+mn-lt"/>
                <a:cs typeface="+mn-lt"/>
              </a:rPr>
              <a:t>zakres</a:t>
            </a:r>
            <a:r>
              <a:rPr lang="en-US" sz="1200" dirty="0">
                <a:ea typeface="+mn-lt"/>
                <a:cs typeface="+mn-lt"/>
              </a:rPr>
              <a:t> </a:t>
            </a:r>
            <a:r>
              <a:rPr lang="en-US" sz="1200" dirty="0" err="1">
                <a:ea typeface="+mn-lt"/>
                <a:cs typeface="+mn-lt"/>
              </a:rPr>
              <a:t>ruchu</a:t>
            </a:r>
            <a:endParaRPr lang="en-US" sz="1200" dirty="0">
              <a:cs typeface="Segoe UI Light"/>
            </a:endParaRPr>
          </a:p>
          <a:p>
            <a:pPr marL="0" indent="0">
              <a:buNone/>
            </a:pPr>
            <a:r>
              <a:rPr lang="en-US" sz="1200" dirty="0">
                <a:ea typeface="+mn-lt"/>
                <a:cs typeface="+mn-lt"/>
              </a:rPr>
              <a:t>daily living skills - </a:t>
            </a:r>
            <a:r>
              <a:rPr lang="en-US" sz="1200" dirty="0" err="1">
                <a:ea typeface="+mn-lt"/>
                <a:cs typeface="+mn-lt"/>
              </a:rPr>
              <a:t>umiejętności</a:t>
            </a:r>
            <a:r>
              <a:rPr lang="en-US" sz="1200" dirty="0">
                <a:ea typeface="+mn-lt"/>
                <a:cs typeface="+mn-lt"/>
              </a:rPr>
              <a:t> </a:t>
            </a:r>
            <a:r>
              <a:rPr lang="en-US" sz="1200" dirty="0" err="1">
                <a:ea typeface="+mn-lt"/>
                <a:cs typeface="+mn-lt"/>
              </a:rPr>
              <a:t>dnia</a:t>
            </a:r>
            <a:r>
              <a:rPr lang="en-US" sz="1200" dirty="0">
                <a:ea typeface="+mn-lt"/>
                <a:cs typeface="+mn-lt"/>
              </a:rPr>
              <a:t> </a:t>
            </a:r>
            <a:r>
              <a:rPr lang="en-US" sz="1200" dirty="0" err="1">
                <a:ea typeface="+mn-lt"/>
                <a:cs typeface="+mn-lt"/>
              </a:rPr>
              <a:t>codziennego</a:t>
            </a:r>
            <a:endParaRPr lang="en-US" sz="1200">
              <a:ea typeface="+mn-lt"/>
              <a:cs typeface="+mn-lt"/>
            </a:endParaRPr>
          </a:p>
          <a:p>
            <a:pPr marL="0" indent="0">
              <a:buNone/>
            </a:pPr>
            <a:r>
              <a:rPr lang="en-US" sz="1200" dirty="0">
                <a:cs typeface="Segoe UI Light"/>
              </a:rPr>
              <a:t>toddler - </a:t>
            </a:r>
            <a:r>
              <a:rPr lang="en-US" sz="1200" dirty="0" err="1">
                <a:cs typeface="Segoe UI Light"/>
              </a:rPr>
              <a:t>maluchy</a:t>
            </a:r>
            <a:endParaRPr lang="en-US" sz="1200">
              <a:cs typeface="Segoe UI Light"/>
            </a:endParaRPr>
          </a:p>
          <a:p>
            <a:pPr marL="0" indent="0">
              <a:buNone/>
            </a:pPr>
            <a:r>
              <a:rPr lang="en-US" sz="1200" dirty="0">
                <a:cs typeface="Segoe UI Light"/>
              </a:rPr>
              <a:t>preschooler – </a:t>
            </a:r>
            <a:r>
              <a:rPr lang="en-US" sz="1200" dirty="0" err="1">
                <a:cs typeface="Segoe UI Light"/>
              </a:rPr>
              <a:t>przedszkolaki</a:t>
            </a:r>
            <a:endParaRPr lang="en-US" sz="1200" dirty="0">
              <a:cs typeface="Segoe UI Light"/>
            </a:endParaRPr>
          </a:p>
          <a:p>
            <a:pPr marL="0" indent="0">
              <a:buNone/>
            </a:pPr>
            <a:r>
              <a:rPr lang="en-US" sz="1200" dirty="0">
                <a:ea typeface="+mn-lt"/>
                <a:cs typeface="+mn-lt"/>
              </a:rPr>
              <a:t>cardiovascular status – stan </a:t>
            </a:r>
            <a:r>
              <a:rPr lang="en-US" sz="1200" dirty="0" err="1">
                <a:ea typeface="+mn-lt"/>
                <a:cs typeface="+mn-lt"/>
              </a:rPr>
              <a:t>układu</a:t>
            </a:r>
            <a:r>
              <a:rPr lang="en-US" sz="1200" dirty="0">
                <a:ea typeface="+mn-lt"/>
                <a:cs typeface="+mn-lt"/>
              </a:rPr>
              <a:t> </a:t>
            </a:r>
            <a:r>
              <a:rPr lang="en-US" sz="1200" dirty="0" err="1">
                <a:ea typeface="+mn-lt"/>
                <a:cs typeface="+mn-lt"/>
              </a:rPr>
              <a:t>sercowo-naczyniowego</a:t>
            </a:r>
            <a:endParaRPr lang="en-US" dirty="0" err="1">
              <a:ea typeface="+mn-lt"/>
              <a:cs typeface="+mn-lt"/>
            </a:endParaRPr>
          </a:p>
          <a:p>
            <a:pPr marL="0" indent="0">
              <a:buNone/>
            </a:pPr>
            <a:r>
              <a:rPr lang="en-US" sz="1200" dirty="0">
                <a:ea typeface="+mn-lt"/>
                <a:cs typeface="+mn-lt"/>
              </a:rPr>
              <a:t>Vojta Method of Therapy – </a:t>
            </a:r>
            <a:r>
              <a:rPr lang="en-US" sz="1200" dirty="0" err="1">
                <a:ea typeface="+mn-lt"/>
                <a:cs typeface="+mn-lt"/>
              </a:rPr>
              <a:t>terapia</a:t>
            </a:r>
            <a:r>
              <a:rPr lang="en-US" sz="1200" dirty="0">
                <a:ea typeface="+mn-lt"/>
                <a:cs typeface="+mn-lt"/>
              </a:rPr>
              <a:t> </a:t>
            </a:r>
            <a:r>
              <a:rPr lang="en-US" sz="1200" dirty="0" err="1">
                <a:ea typeface="+mn-lt"/>
                <a:cs typeface="+mn-lt"/>
              </a:rPr>
              <a:t>metodś</a:t>
            </a:r>
            <a:r>
              <a:rPr lang="en-US" sz="1200" dirty="0">
                <a:ea typeface="+mn-lt"/>
                <a:cs typeface="+mn-lt"/>
              </a:rPr>
              <a:t> </a:t>
            </a:r>
            <a:r>
              <a:rPr lang="en-US" sz="1200" dirty="0" err="1">
                <a:ea typeface="+mn-lt"/>
                <a:cs typeface="+mn-lt"/>
              </a:rPr>
              <a:t>Vojty</a:t>
            </a:r>
          </a:p>
          <a:p>
            <a:pPr marL="0" indent="0">
              <a:buNone/>
            </a:pPr>
            <a:r>
              <a:rPr lang="en-US" sz="1200" err="1">
                <a:ea typeface="+mn-lt"/>
                <a:cs typeface="+mn-lt"/>
              </a:rPr>
              <a:t>Bobath</a:t>
            </a:r>
            <a:r>
              <a:rPr lang="en-US" sz="1200" dirty="0">
                <a:ea typeface="+mn-lt"/>
                <a:cs typeface="+mn-lt"/>
              </a:rPr>
              <a:t> neurodevelopmental therapy – </a:t>
            </a:r>
            <a:r>
              <a:rPr lang="en-US" sz="1200" err="1">
                <a:ea typeface="+mn-lt"/>
                <a:cs typeface="+mn-lt"/>
              </a:rPr>
              <a:t>terapia</a:t>
            </a:r>
            <a:r>
              <a:rPr lang="en-US" sz="1200" dirty="0">
                <a:ea typeface="+mn-lt"/>
                <a:cs typeface="+mn-lt"/>
              </a:rPr>
              <a:t> </a:t>
            </a:r>
            <a:r>
              <a:rPr lang="en-US" sz="1200" err="1">
                <a:ea typeface="+mn-lt"/>
                <a:cs typeface="+mn-lt"/>
              </a:rPr>
              <a:t>neurorozwojowa</a:t>
            </a:r>
            <a:r>
              <a:rPr lang="en-US" sz="1200" dirty="0">
                <a:ea typeface="+mn-lt"/>
                <a:cs typeface="+mn-lt"/>
              </a:rPr>
              <a:t> </a:t>
            </a:r>
            <a:r>
              <a:rPr lang="en-US" sz="1200" err="1">
                <a:ea typeface="+mn-lt"/>
                <a:cs typeface="+mn-lt"/>
              </a:rPr>
              <a:t>metodą</a:t>
            </a:r>
            <a:r>
              <a:rPr lang="en-US" sz="1200" dirty="0">
                <a:ea typeface="+mn-lt"/>
                <a:cs typeface="+mn-lt"/>
              </a:rPr>
              <a:t> </a:t>
            </a:r>
            <a:r>
              <a:rPr lang="en-US" sz="1200" err="1">
                <a:ea typeface="+mn-lt"/>
                <a:cs typeface="+mn-lt"/>
              </a:rPr>
              <a:t>Bobath</a:t>
            </a:r>
            <a:endParaRPr lang="en-US" err="1">
              <a:ea typeface="+mn-lt"/>
              <a:cs typeface="+mn-lt"/>
            </a:endParaRPr>
          </a:p>
          <a:p>
            <a:pPr marL="0" indent="0">
              <a:buNone/>
            </a:pPr>
            <a:r>
              <a:rPr lang="en-US" sz="1200" dirty="0">
                <a:ea typeface="+mn-lt"/>
                <a:cs typeface="+mn-lt"/>
              </a:rPr>
              <a:t>positioning – </a:t>
            </a:r>
            <a:r>
              <a:rPr lang="en-US" sz="1200" dirty="0" err="1">
                <a:ea typeface="+mn-lt"/>
                <a:cs typeface="+mn-lt"/>
              </a:rPr>
              <a:t>pozycje</a:t>
            </a:r>
            <a:r>
              <a:rPr lang="en-US" sz="1200" dirty="0">
                <a:ea typeface="+mn-lt"/>
                <a:cs typeface="+mn-lt"/>
              </a:rPr>
              <a:t> </a:t>
            </a:r>
            <a:r>
              <a:rPr lang="en-US" sz="1200" dirty="0" err="1">
                <a:ea typeface="+mn-lt"/>
                <a:cs typeface="+mn-lt"/>
              </a:rPr>
              <a:t>ułożeniowe</a:t>
            </a:r>
            <a:endParaRPr lang="en-US" sz="1200" dirty="0">
              <a:ea typeface="+mn-lt"/>
              <a:cs typeface="+mn-lt"/>
            </a:endParaRPr>
          </a:p>
          <a:p>
            <a:pPr marL="0" indent="0">
              <a:buNone/>
            </a:pPr>
            <a:r>
              <a:rPr lang="en-US" sz="1200" dirty="0">
                <a:ea typeface="+mn-lt"/>
                <a:cs typeface="+mn-lt"/>
              </a:rPr>
              <a:t>Sensory </a:t>
            </a:r>
            <a:r>
              <a:rPr lang="en-US" sz="1200" dirty="0" err="1">
                <a:ea typeface="+mn-lt"/>
                <a:cs typeface="+mn-lt"/>
              </a:rPr>
              <a:t>Integrarion</a:t>
            </a:r>
            <a:r>
              <a:rPr lang="en-US" sz="1200" dirty="0">
                <a:ea typeface="+mn-lt"/>
                <a:cs typeface="+mn-lt"/>
              </a:rPr>
              <a:t> – </a:t>
            </a:r>
            <a:r>
              <a:rPr lang="en-US" sz="1200" dirty="0" err="1">
                <a:ea typeface="+mn-lt"/>
                <a:cs typeface="+mn-lt"/>
              </a:rPr>
              <a:t>terapia</a:t>
            </a:r>
            <a:r>
              <a:rPr lang="en-US" sz="1200" dirty="0">
                <a:ea typeface="+mn-lt"/>
                <a:cs typeface="+mn-lt"/>
              </a:rPr>
              <a:t> </a:t>
            </a:r>
            <a:r>
              <a:rPr lang="en-US" sz="1200" dirty="0" err="1">
                <a:ea typeface="+mn-lt"/>
                <a:cs typeface="+mn-lt"/>
              </a:rPr>
              <a:t>integracji</a:t>
            </a:r>
            <a:r>
              <a:rPr lang="en-US" sz="1200" dirty="0">
                <a:ea typeface="+mn-lt"/>
                <a:cs typeface="+mn-lt"/>
              </a:rPr>
              <a:t> </a:t>
            </a:r>
            <a:r>
              <a:rPr lang="en-US" sz="1200" dirty="0" err="1">
                <a:ea typeface="+mn-lt"/>
                <a:cs typeface="+mn-lt"/>
              </a:rPr>
              <a:t>sensorycznej</a:t>
            </a:r>
          </a:p>
          <a:p>
            <a:pPr marL="0" indent="0">
              <a:buNone/>
            </a:pPr>
            <a:r>
              <a:rPr lang="en-US" sz="1200" dirty="0" err="1">
                <a:ea typeface="+mn-lt"/>
                <a:cs typeface="+mn-lt"/>
              </a:rPr>
              <a:t>orthopaedic</a:t>
            </a:r>
            <a:r>
              <a:rPr lang="en-US" sz="1200" dirty="0">
                <a:ea typeface="+mn-lt"/>
                <a:cs typeface="+mn-lt"/>
              </a:rPr>
              <a:t> equipment – </a:t>
            </a:r>
            <a:r>
              <a:rPr lang="en-US" sz="1200" dirty="0" err="1">
                <a:ea typeface="+mn-lt"/>
                <a:cs typeface="+mn-lt"/>
              </a:rPr>
              <a:t>zaopatrzenie</a:t>
            </a:r>
            <a:r>
              <a:rPr lang="en-US" sz="1200" dirty="0">
                <a:ea typeface="+mn-lt"/>
                <a:cs typeface="+mn-lt"/>
              </a:rPr>
              <a:t> </a:t>
            </a:r>
            <a:r>
              <a:rPr lang="en-US" sz="1200" dirty="0" err="1">
                <a:ea typeface="+mn-lt"/>
                <a:cs typeface="+mn-lt"/>
              </a:rPr>
              <a:t>ortopedyczne</a:t>
            </a:r>
          </a:p>
          <a:p>
            <a:pPr marL="0" indent="0">
              <a:buNone/>
            </a:pPr>
            <a:endParaRPr lang="en-US" sz="1200" dirty="0">
              <a:ea typeface="+mn-lt"/>
              <a:cs typeface="+mn-lt"/>
            </a:endParaRPr>
          </a:p>
          <a:p>
            <a:pPr marL="0" indent="0">
              <a:buNone/>
            </a:pPr>
            <a:endParaRPr lang="en-US" sz="1200" dirty="0">
              <a:ea typeface="+mn-lt"/>
              <a:cs typeface="+mn-lt"/>
            </a:endParaRPr>
          </a:p>
          <a:p>
            <a:pPr marL="0" indent="0">
              <a:buNone/>
            </a:pPr>
            <a:endParaRPr lang="en-US" sz="1200" dirty="0">
              <a:ea typeface="+mn-lt"/>
              <a:cs typeface="+mn-lt"/>
            </a:endParaRPr>
          </a:p>
          <a:p>
            <a:pPr marL="0" indent="0">
              <a:buNone/>
            </a:pPr>
            <a:endParaRPr lang="en-US" sz="1200" dirty="0">
              <a:ea typeface="+mn-lt"/>
              <a:cs typeface="+mn-lt"/>
            </a:endParaRPr>
          </a:p>
          <a:p>
            <a:pPr marL="0" indent="0">
              <a:buNone/>
            </a:pPr>
            <a:endParaRPr lang="en-US" sz="1200" dirty="0">
              <a:cs typeface="Segoe UI Light"/>
            </a:endParaRPr>
          </a:p>
          <a:p>
            <a:pPr marL="0" indent="0">
              <a:buNone/>
            </a:pPr>
            <a:endParaRPr lang="en-US" sz="1200" dirty="0">
              <a:cs typeface="Segoe UI Light"/>
            </a:endParaRPr>
          </a:p>
          <a:p>
            <a:pPr marL="0" indent="0">
              <a:buNone/>
            </a:pPr>
            <a:endParaRPr lang="en-US" sz="1200" dirty="0">
              <a:cs typeface="Segoe UI Light"/>
            </a:endParaRPr>
          </a:p>
          <a:p>
            <a:pPr marL="0" indent="0">
              <a:buNone/>
            </a:pPr>
            <a:endParaRPr lang="en-US" sz="1200" dirty="0">
              <a:cs typeface="Segoe UI Light"/>
            </a:endParaRPr>
          </a:p>
          <a:p>
            <a:pPr marL="0" indent="0">
              <a:buNone/>
            </a:pPr>
            <a:endParaRPr lang="en-US" sz="1200" dirty="0">
              <a:cs typeface="Segoe UI Light"/>
            </a:endParaRPr>
          </a:p>
          <a:p>
            <a:pPr marL="0" indent="0">
              <a:buNone/>
            </a:pPr>
            <a:endParaRPr lang="en-US" sz="1200" dirty="0">
              <a:cs typeface="Segoe UI Light"/>
            </a:endParaRPr>
          </a:p>
          <a:p>
            <a:pPr>
              <a:buNone/>
            </a:pPr>
            <a:endParaRPr lang="en-US" sz="2400" b="1" cap="all"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sz="1600" dirty="0">
              <a:cs typeface="Segoe UI Light"/>
            </a:endParaRPr>
          </a:p>
          <a:p>
            <a:pPr marL="0" indent="0">
              <a:buNone/>
            </a:pPr>
            <a:endParaRPr lang="en-US" dirty="0">
              <a:cs typeface="Segoe UI Light"/>
            </a:endParaRPr>
          </a:p>
        </p:txBody>
      </p:sp>
      <p:sp>
        <p:nvSpPr>
          <p:cNvPr id="2" name="TextBox 1">
            <a:extLst>
              <a:ext uri="{FF2B5EF4-FFF2-40B4-BE49-F238E27FC236}">
                <a16:creationId xmlns:a16="http://schemas.microsoft.com/office/drawing/2014/main" id="{7597D518-882C-FF8D-D345-53AD75BFD049}"/>
              </a:ext>
            </a:extLst>
          </p:cNvPr>
          <p:cNvSpPr txBox="1"/>
          <p:nvPr/>
        </p:nvSpPr>
        <p:spPr>
          <a:xfrm>
            <a:off x="7173685" y="1317171"/>
            <a:ext cx="4582885" cy="17892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1000"/>
              </a:spcBef>
            </a:pPr>
            <a:r>
              <a:rPr lang="en-US" sz="1200" dirty="0">
                <a:cs typeface="Segoe UI Light"/>
              </a:rPr>
              <a:t>walker – </a:t>
            </a:r>
            <a:r>
              <a:rPr lang="en-US" sz="1200" dirty="0" err="1">
                <a:cs typeface="Segoe UI Light"/>
              </a:rPr>
              <a:t>chodzik</a:t>
            </a:r>
            <a:r>
              <a:rPr lang="en-US" sz="1200" dirty="0">
                <a:cs typeface="Segoe UI Light"/>
              </a:rPr>
              <a:t>/</a:t>
            </a:r>
            <a:r>
              <a:rPr lang="en-US" sz="1200" dirty="0" err="1">
                <a:cs typeface="Segoe UI Light"/>
              </a:rPr>
              <a:t>balkonik</a:t>
            </a:r>
          </a:p>
          <a:p>
            <a:pPr>
              <a:lnSpc>
                <a:spcPct val="90000"/>
              </a:lnSpc>
              <a:spcBef>
                <a:spcPts val="1000"/>
              </a:spcBef>
            </a:pPr>
            <a:r>
              <a:rPr lang="en-US" sz="1200" dirty="0">
                <a:cs typeface="Segoe UI Light"/>
              </a:rPr>
              <a:t>stander – </a:t>
            </a:r>
            <a:r>
              <a:rPr lang="en-US" sz="1200" dirty="0" err="1">
                <a:cs typeface="Segoe UI Light"/>
              </a:rPr>
              <a:t>pionizator</a:t>
            </a:r>
          </a:p>
          <a:p>
            <a:pPr>
              <a:lnSpc>
                <a:spcPct val="150000"/>
              </a:lnSpc>
              <a:spcBef>
                <a:spcPts val="1000"/>
              </a:spcBef>
            </a:pPr>
            <a:r>
              <a:rPr lang="en-US" sz="1200" dirty="0">
                <a:cs typeface="Segoe UI Light"/>
              </a:rPr>
              <a:t>crutches – </a:t>
            </a:r>
            <a:r>
              <a:rPr lang="en-US" sz="1200" dirty="0" err="1">
                <a:cs typeface="Segoe UI Light"/>
              </a:rPr>
              <a:t>kule</a:t>
            </a:r>
            <a:endParaRPr lang="en-US" dirty="0" err="1">
              <a:cs typeface="Segoe UI Light"/>
            </a:endParaRPr>
          </a:p>
          <a:p>
            <a:pPr>
              <a:lnSpc>
                <a:spcPct val="150000"/>
              </a:lnSpc>
              <a:spcBef>
                <a:spcPct val="0"/>
              </a:spcBef>
            </a:pPr>
            <a:r>
              <a:rPr lang="en-US" sz="1200" dirty="0">
                <a:cs typeface="Segoe UI Light"/>
              </a:rPr>
              <a:t>Hippotherapy – </a:t>
            </a:r>
            <a:r>
              <a:rPr lang="en-US" sz="1200" dirty="0" err="1">
                <a:cs typeface="Segoe UI Light"/>
              </a:rPr>
              <a:t>hipoterapia</a:t>
            </a:r>
            <a:endParaRPr lang="en-US" dirty="0" err="1">
              <a:cs typeface="Segoe UI Light"/>
            </a:endParaRPr>
          </a:p>
          <a:p>
            <a:pPr>
              <a:lnSpc>
                <a:spcPct val="150000"/>
              </a:lnSpc>
              <a:spcBef>
                <a:spcPct val="0"/>
              </a:spcBef>
            </a:pPr>
            <a:r>
              <a:rPr lang="en-US" sz="1200" dirty="0">
                <a:cs typeface="Segoe UI Light"/>
              </a:rPr>
              <a:t>Hydrotherapy - </a:t>
            </a:r>
            <a:r>
              <a:rPr lang="en-US" sz="1200" dirty="0" err="1">
                <a:cs typeface="Segoe UI Light"/>
              </a:rPr>
              <a:t>hydroterapia</a:t>
            </a:r>
          </a:p>
          <a:p>
            <a:endParaRPr lang="en-US" dirty="0">
              <a:cs typeface="Segoe UI Light"/>
            </a:endParaRPr>
          </a:p>
        </p:txBody>
      </p:sp>
    </p:spTree>
    <p:extLst>
      <p:ext uri="{BB962C8B-B14F-4D97-AF65-F5344CB8AC3E}">
        <p14:creationId xmlns:p14="http://schemas.microsoft.com/office/powerpoint/2010/main" val="2713607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A group of kids playing with toys&#10;&#10;Description automatically generated">
            <a:extLst>
              <a:ext uri="{FF2B5EF4-FFF2-40B4-BE49-F238E27FC236}">
                <a16:creationId xmlns:a16="http://schemas.microsoft.com/office/drawing/2014/main" id="{FD939041-AE7F-DB80-437A-33214E873F8D}"/>
              </a:ext>
            </a:extLst>
          </p:cNvPr>
          <p:cNvPicPr>
            <a:picLocks noChangeAspect="1"/>
          </p:cNvPicPr>
          <p:nvPr/>
        </p:nvPicPr>
        <p:blipFill>
          <a:blip r:embed="rId2"/>
          <a:srcRect r="5882" b="-1"/>
          <a:stretch/>
        </p:blipFill>
        <p:spPr>
          <a:xfrm>
            <a:off x="2522356"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C0AE9B-4FA4-E263-85F5-C8A35813555A}"/>
              </a:ext>
            </a:extLst>
          </p:cNvPr>
          <p:cNvSpPr>
            <a:spLocks noGrp="1"/>
          </p:cNvSpPr>
          <p:nvPr>
            <p:ph type="title"/>
          </p:nvPr>
        </p:nvSpPr>
        <p:spPr>
          <a:xfrm>
            <a:off x="330200" y="2689610"/>
            <a:ext cx="3822189" cy="1899912"/>
          </a:xfrm>
        </p:spPr>
        <p:txBody>
          <a:bodyPr vert="horz" lIns="91440" tIns="45720" rIns="91440" bIns="45720" rtlCol="0" anchor="ctr">
            <a:normAutofit/>
          </a:bodyPr>
          <a:lstStyle/>
          <a:p>
            <a:pPr algn="l"/>
            <a:r>
              <a:rPr lang="en-US" sz="4000" b="1" dirty="0">
                <a:solidFill>
                  <a:schemeClr val="tx1"/>
                </a:solidFill>
              </a:rPr>
              <a:t>Thank you!</a:t>
            </a:r>
          </a:p>
        </p:txBody>
      </p:sp>
    </p:spTree>
    <p:extLst>
      <p:ext uri="{BB962C8B-B14F-4D97-AF65-F5344CB8AC3E}">
        <p14:creationId xmlns:p14="http://schemas.microsoft.com/office/powerpoint/2010/main" val="1331550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2366D5-AAE6-7236-CF94-85F244EECC6A}"/>
              </a:ext>
            </a:extLst>
          </p:cNvPr>
          <p:cNvSpPr>
            <a:spLocks noGrp="1"/>
          </p:cNvSpPr>
          <p:nvPr>
            <p:ph type="title"/>
          </p:nvPr>
        </p:nvSpPr>
        <p:spPr/>
        <p:txBody>
          <a:bodyPr lIns="91440" tIns="45720" rIns="91440" bIns="45720" anchor="t"/>
          <a:lstStyle/>
          <a:p>
            <a:r>
              <a:rPr lang="en-US" sz="4000" dirty="0">
                <a:solidFill>
                  <a:schemeClr val="tx1"/>
                </a:solidFill>
                <a:latin typeface="Segoe UI"/>
                <a:cs typeface="Segoe UI"/>
              </a:rPr>
              <a:t>BIBLIOGRAPHY</a:t>
            </a:r>
            <a:endParaRPr lang="en-US" dirty="0">
              <a:solidFill>
                <a:schemeClr val="tx1"/>
              </a:solidFill>
              <a:latin typeface="Segoe UI"/>
              <a:cs typeface="Segoe UI"/>
            </a:endParaRPr>
          </a:p>
          <a:p>
            <a:endParaRPr lang="en-US" dirty="0">
              <a:solidFill>
                <a:schemeClr val="tx1"/>
              </a:solidFill>
              <a:latin typeface="Segoe UI"/>
              <a:cs typeface="Segoe UI"/>
            </a:endParaRPr>
          </a:p>
        </p:txBody>
      </p:sp>
      <p:sp>
        <p:nvSpPr>
          <p:cNvPr id="10" name="Slide Number Placeholder 3">
            <a:extLst>
              <a:ext uri="{FF2B5EF4-FFF2-40B4-BE49-F238E27FC236}">
                <a16:creationId xmlns:a16="http://schemas.microsoft.com/office/drawing/2014/main" id="{5C0E225A-2CD0-8265-239A-62938F9FD80B}"/>
              </a:ext>
            </a:extLst>
          </p:cNvPr>
          <p:cNvSpPr txBox="1">
            <a:spLocks/>
          </p:cNvSpPr>
          <p:nvPr/>
        </p:nvSpPr>
        <p:spPr>
          <a:xfrm>
            <a:off x="8610600" y="6356350"/>
            <a:ext cx="2743200" cy="365125"/>
          </a:xfrm>
          <a:prstGeom prst="rect">
            <a:avLst/>
          </a:prstGeom>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F91729D4-A164-47A3-830D-E792BCE699E4}" type="slidenum">
              <a:rPr lang="en-US" sz="1000" spc="300" smtClean="0">
                <a:solidFill>
                  <a:schemeClr val="accent1">
                    <a:lumMod val="75000"/>
                  </a:schemeClr>
                </a:solidFill>
              </a:rPr>
              <a:pPr algn="r"/>
              <a:t>14</a:t>
            </a:fld>
            <a:endParaRPr lang="en-US" sz="1000" spc="300" dirty="0">
              <a:solidFill>
                <a:schemeClr val="accent1">
                  <a:lumMod val="75000"/>
                </a:schemeClr>
              </a:solidFill>
            </a:endParaRPr>
          </a:p>
        </p:txBody>
      </p:sp>
      <p:sp>
        <p:nvSpPr>
          <p:cNvPr id="6" name="Content Placeholder 5">
            <a:extLst>
              <a:ext uri="{FF2B5EF4-FFF2-40B4-BE49-F238E27FC236}">
                <a16:creationId xmlns:a16="http://schemas.microsoft.com/office/drawing/2014/main" id="{568F918D-6F59-41E3-AB15-F71F2AD088B0}"/>
              </a:ext>
            </a:extLst>
          </p:cNvPr>
          <p:cNvSpPr>
            <a:spLocks noGrp="1"/>
          </p:cNvSpPr>
          <p:nvPr>
            <p:ph sz="quarter" idx="17"/>
          </p:nvPr>
        </p:nvSpPr>
        <p:spPr>
          <a:xfrm>
            <a:off x="838199" y="874157"/>
            <a:ext cx="10515600" cy="4945716"/>
          </a:xfrm>
        </p:spPr>
        <p:txBody>
          <a:bodyPr lIns="91440" tIns="45720" rIns="91440" bIns="45720" anchor="t"/>
          <a:lstStyle/>
          <a:p>
            <a:pPr>
              <a:buFont typeface="Calibri" panose="020B0604020202020204" pitchFamily="34" charset="0"/>
              <a:buChar char="-"/>
            </a:pPr>
            <a:endParaRPr lang="en-US" sz="1600" dirty="0">
              <a:ea typeface="+mn-lt"/>
              <a:cs typeface="+mn-lt"/>
            </a:endParaRPr>
          </a:p>
          <a:p>
            <a:pPr>
              <a:buFont typeface="Calibri" panose="020B0604020202020204" pitchFamily="34" charset="0"/>
              <a:buChar char="-"/>
            </a:pPr>
            <a:endParaRPr lang="en-US" sz="1600" dirty="0">
              <a:ea typeface="+mn-lt"/>
              <a:cs typeface="+mn-lt"/>
            </a:endParaRPr>
          </a:p>
          <a:p>
            <a:pPr>
              <a:buFont typeface="Calibri" panose="020B0604020202020204" pitchFamily="34" charset="0"/>
              <a:buChar char="-"/>
            </a:pPr>
            <a:r>
              <a:rPr lang="en-US" sz="1600" dirty="0"/>
              <a:t>Barber Ch., </a:t>
            </a:r>
            <a:r>
              <a:rPr lang="en-US" sz="1600" i="1" dirty="0"/>
              <a:t>A guide to physiotherapy in cerebral palsy</a:t>
            </a:r>
            <a:r>
              <a:rPr lang="en-US" sz="1600" dirty="0"/>
              <a:t>, </a:t>
            </a:r>
            <a:r>
              <a:rPr lang="en-US" sz="1600" dirty="0" err="1">
                <a:solidFill>
                  <a:schemeClr val="tx1">
                    <a:lumMod val="95000"/>
                    <a:lumOff val="5000"/>
                  </a:schemeClr>
                </a:solidFill>
              </a:rPr>
              <a:t>Paediatrics</a:t>
            </a:r>
            <a:r>
              <a:rPr lang="en-US" sz="1600" dirty="0">
                <a:solidFill>
                  <a:schemeClr val="tx1">
                    <a:lumMod val="95000"/>
                    <a:lumOff val="5000"/>
                  </a:schemeClr>
                </a:solidFill>
              </a:rPr>
              <a:t> and Child Health, Volume 18, Issue 9,</a:t>
            </a:r>
            <a:r>
              <a:rPr lang="en-US" sz="1600" dirty="0"/>
              <a:t> September 2008, Pages 410-413</a:t>
            </a:r>
            <a:endParaRPr lang="en-US" sz="1600" dirty="0">
              <a:solidFill>
                <a:srgbClr val="000000"/>
              </a:solidFill>
              <a:ea typeface="+mn-lt"/>
              <a:cs typeface="+mn-lt"/>
            </a:endParaRPr>
          </a:p>
          <a:p>
            <a:pPr>
              <a:buFont typeface="Calibri" panose="020B0604020202020204" pitchFamily="34" charset="0"/>
              <a:buChar char="-"/>
            </a:pPr>
            <a:r>
              <a:rPr lang="en-US" sz="1600" dirty="0">
                <a:ea typeface="+mn-lt"/>
                <a:cs typeface="+mn-lt"/>
              </a:rPr>
              <a:t>Avalle C., Vojta W., </a:t>
            </a:r>
            <a:r>
              <a:rPr lang="en-US" sz="1600" i="1" dirty="0">
                <a:ea typeface="+mn-lt"/>
                <a:cs typeface="+mn-lt"/>
              </a:rPr>
              <a:t>Prevention of the Development of Cerebral Palsy According to the Concept of Vojta: The Family as Co-Therapist</a:t>
            </a:r>
            <a:r>
              <a:rPr lang="en-US" sz="1600" dirty="0">
                <a:ea typeface="+mn-lt"/>
                <a:cs typeface="+mn-lt"/>
              </a:rPr>
              <a:t>, Social Psychiatry, pages 605-609</a:t>
            </a:r>
          </a:p>
          <a:p>
            <a:pPr>
              <a:buFont typeface="Calibri" panose="020B0604020202020204" pitchFamily="34" charset="0"/>
              <a:buChar char="-"/>
            </a:pPr>
            <a:r>
              <a:rPr lang="en-US" sz="1600" dirty="0">
                <a:ea typeface="+mn-lt"/>
                <a:cs typeface="+mn-lt"/>
              </a:rPr>
              <a:t>Dieter K., Heinemann K.,</a:t>
            </a:r>
            <a:r>
              <a:rPr lang="en-US" sz="1050" dirty="0">
                <a:ea typeface="+mn-lt"/>
                <a:cs typeface="+mn-lt"/>
              </a:rPr>
              <a:t> </a:t>
            </a:r>
            <a:r>
              <a:rPr lang="en-US" sz="1600" i="1" dirty="0">
                <a:latin typeface="Segoe UI Light"/>
                <a:ea typeface="+mn-lt"/>
                <a:cs typeface="+mn-lt"/>
              </a:rPr>
              <a:t>Physiotherapeutic Interventions: </a:t>
            </a:r>
            <a:r>
              <a:rPr lang="en-US" sz="1600" i="1" err="1">
                <a:latin typeface="Segoe UI Light"/>
                <a:ea typeface="+mn-lt"/>
                <a:cs typeface="+mn-lt"/>
              </a:rPr>
              <a:t>Bobath</a:t>
            </a:r>
            <a:r>
              <a:rPr lang="en-US" sz="1600" i="1" dirty="0">
                <a:latin typeface="Segoe UI Light"/>
                <a:ea typeface="+mn-lt"/>
                <a:cs typeface="+mn-lt"/>
              </a:rPr>
              <a:t>, Vojta, and Motor Learning Approaches</a:t>
            </a:r>
            <a:r>
              <a:rPr lang="en-US" sz="1600" dirty="0">
                <a:latin typeface="Segoe UI Light"/>
                <a:ea typeface="+mn-lt"/>
                <a:cs typeface="+mn-lt"/>
              </a:rPr>
              <a:t>, Cerebral Palsy, Multidisciplinary Approach, Third Edition, Springer, 2017, Pages 155-164</a:t>
            </a:r>
          </a:p>
          <a:p>
            <a:pPr>
              <a:buFont typeface="Calibri" panose="020B0604020202020204" pitchFamily="34" charset="0"/>
              <a:buChar char="-"/>
            </a:pPr>
            <a:r>
              <a:rPr lang="en-US" sz="1600" dirty="0">
                <a:ea typeface="+mn-lt"/>
                <a:cs typeface="+mn-lt"/>
              </a:rPr>
              <a:t>Marques S., Vaughan-Graham J., Costa R., Figueiredo D., </a:t>
            </a:r>
            <a:r>
              <a:rPr lang="en-US" sz="1600" i="1" dirty="0"/>
              <a:t>The </a:t>
            </a:r>
            <a:r>
              <a:rPr lang="en-US" sz="1600" i="1" dirty="0" err="1"/>
              <a:t>Bobath</a:t>
            </a:r>
            <a:r>
              <a:rPr lang="en-US" sz="1600" i="1" dirty="0"/>
              <a:t> concept (NDT) in adult neurorehabilitation: a scoping review of conceptual literature</a:t>
            </a:r>
            <a:r>
              <a:rPr lang="en-US" sz="1600" dirty="0"/>
              <a:t>, Disability and Rehabilitation, 10 Jul 2024, pages 34-42</a:t>
            </a:r>
            <a:endParaRPr lang="en-US" sz="1600" dirty="0">
              <a:ea typeface="+mn-lt"/>
              <a:cs typeface="+mn-lt"/>
            </a:endParaRPr>
          </a:p>
          <a:p>
            <a:pPr>
              <a:buFont typeface="Calibri" panose="020B0604020202020204" pitchFamily="34" charset="0"/>
              <a:buChar char="-"/>
            </a:pPr>
            <a:r>
              <a:rPr lang="en-US" sz="1600" dirty="0">
                <a:ea typeface="+mn-lt"/>
                <a:cs typeface="+mn-lt"/>
              </a:rPr>
              <a:t>https://www.physio-pedia.com/Positioning_the_Child_with_Cerebral_Palsy</a:t>
            </a:r>
            <a:endParaRPr lang="en-US" sz="1600">
              <a:cs typeface="Segoe UI Light"/>
            </a:endParaRPr>
          </a:p>
          <a:p>
            <a:pPr>
              <a:buFont typeface="Calibri" panose="020B0604020202020204" pitchFamily="34" charset="0"/>
              <a:buChar char="-"/>
            </a:pPr>
            <a:r>
              <a:rPr lang="en-US" sz="1600" dirty="0">
                <a:ea typeface="+mn-lt"/>
                <a:cs typeface="+mn-lt"/>
              </a:rPr>
              <a:t>https://www.physio-pedia.com/Hydrotherapy_for_Children_with_Cerebral_Palsy</a:t>
            </a:r>
            <a:endParaRPr lang="en-US" sz="1600" dirty="0">
              <a:cs typeface="Segoe UI Light"/>
            </a:endParaRPr>
          </a:p>
          <a:p>
            <a:pPr>
              <a:buFont typeface="Calibri" panose="020B0604020202020204" pitchFamily="34" charset="0"/>
              <a:buChar char="-"/>
            </a:pPr>
            <a:r>
              <a:rPr lang="en-US" sz="1600" dirty="0">
                <a:ea typeface="+mn-lt"/>
                <a:cs typeface="+mn-lt"/>
              </a:rPr>
              <a:t>https://link.springer.com/chapter/10.1007/978-1-4684-4535-0_65</a:t>
            </a:r>
          </a:p>
          <a:p>
            <a:pPr>
              <a:buFont typeface="Calibri" panose="020B0604020202020204" pitchFamily="34" charset="0"/>
              <a:buChar char="-"/>
            </a:pPr>
            <a:r>
              <a:rPr lang="en-US" sz="1600" dirty="0">
                <a:ea typeface="+mn-lt"/>
                <a:cs typeface="+mn-lt"/>
              </a:rPr>
              <a:t>https://www.kolorowyswiat.org/pl/baza-wiedzy/metody-terapeutyczne</a:t>
            </a:r>
            <a:endParaRPr lang="en-US" sz="1600">
              <a:ea typeface="+mn-lt"/>
              <a:cs typeface="+mn-lt"/>
            </a:endParaRPr>
          </a:p>
          <a:p>
            <a:pPr>
              <a:buFont typeface="Calibri" panose="020B0604020202020204" pitchFamily="34" charset="0"/>
              <a:buChar char="-"/>
            </a:pPr>
            <a:r>
              <a:rPr lang="en-US" sz="1600" dirty="0">
                <a:ea typeface="+mn-lt"/>
                <a:cs typeface="+mn-lt"/>
              </a:rPr>
              <a:t>https://www.pacehospital.com/when-to-suspect-a-child-with-cerebral-palsy</a:t>
            </a:r>
            <a:endParaRPr lang="en-US" sz="1600">
              <a:ea typeface="+mn-lt"/>
              <a:cs typeface="+mn-lt"/>
            </a:endParaRPr>
          </a:p>
          <a:p>
            <a:pPr>
              <a:buFont typeface="Calibri" panose="020B0604020202020204" pitchFamily="34" charset="0"/>
              <a:buChar char="-"/>
            </a:pPr>
            <a:r>
              <a:rPr lang="en-US" sz="1600" dirty="0">
                <a:ea typeface="+mn-lt"/>
                <a:cs typeface="+mn-lt"/>
              </a:rPr>
              <a:t>https://www.physio-pedia.com/Range_of_Motion</a:t>
            </a:r>
            <a:endParaRPr lang="en-US">
              <a:cs typeface="Segoe UI Light"/>
            </a:endParaRPr>
          </a:p>
          <a:p>
            <a:pPr>
              <a:buFont typeface="Calibri" panose="020B0604020202020204" pitchFamily="34" charset="0"/>
              <a:buChar char="-"/>
            </a:pPr>
            <a:endParaRPr lang="en-US" sz="1600" dirty="0">
              <a:cs typeface="Segoe UI Light"/>
            </a:endParaRPr>
          </a:p>
          <a:p>
            <a:pPr>
              <a:buFont typeface="Calibri" panose="020B0604020202020204" pitchFamily="34" charset="0"/>
              <a:buChar char="-"/>
            </a:pPr>
            <a:endParaRPr lang="en-US" sz="1600" dirty="0">
              <a:cs typeface="Segoe UI Light"/>
            </a:endParaRPr>
          </a:p>
          <a:p>
            <a:pPr>
              <a:buFont typeface="Calibri" panose="020B0604020202020204" pitchFamily="34" charset="0"/>
              <a:buChar char="-"/>
            </a:pPr>
            <a:endParaRPr lang="en-US" sz="1600" dirty="0">
              <a:cs typeface="Segoe UI Light"/>
            </a:endParaRPr>
          </a:p>
        </p:txBody>
      </p:sp>
    </p:spTree>
    <p:extLst>
      <p:ext uri="{BB962C8B-B14F-4D97-AF65-F5344CB8AC3E}">
        <p14:creationId xmlns:p14="http://schemas.microsoft.com/office/powerpoint/2010/main" val="3380294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1766176"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itle 5">
            <a:extLst>
              <a:ext uri="{FF2B5EF4-FFF2-40B4-BE49-F238E27FC236}">
                <a16:creationId xmlns:a16="http://schemas.microsoft.com/office/drawing/2014/main" id="{3F856148-3910-0BC3-79A0-D0A794C6D523}"/>
              </a:ext>
            </a:extLst>
          </p:cNvPr>
          <p:cNvSpPr>
            <a:spLocks noGrp="1"/>
          </p:cNvSpPr>
          <p:nvPr>
            <p:ph type="title"/>
          </p:nvPr>
        </p:nvSpPr>
        <p:spPr>
          <a:xfrm>
            <a:off x="1137034" y="609597"/>
            <a:ext cx="9392421" cy="1330841"/>
          </a:xfrm>
        </p:spPr>
        <p:txBody>
          <a:bodyPr vert="horz" lIns="91440" tIns="45720" rIns="91440" bIns="45720" rtlCol="0" anchor="ctr">
            <a:normAutofit/>
          </a:bodyPr>
          <a:lstStyle/>
          <a:p>
            <a:r>
              <a:rPr lang="en-US" sz="4400" dirty="0">
                <a:solidFill>
                  <a:schemeClr val="tx1"/>
                </a:solidFill>
              </a:rPr>
              <a:t>cerebral</a:t>
            </a:r>
            <a:r>
              <a:rPr lang="en-US" sz="4400" kern="1200" dirty="0">
                <a:solidFill>
                  <a:schemeClr val="tx1"/>
                </a:solidFill>
                <a:latin typeface="+mj-lt"/>
                <a:ea typeface="+mj-ea"/>
                <a:cs typeface="+mj-cs"/>
              </a:rPr>
              <a:t> palsy</a:t>
            </a:r>
          </a:p>
        </p:txBody>
      </p:sp>
      <p:sp>
        <p:nvSpPr>
          <p:cNvPr id="8" name="Text Placeholder 7">
            <a:extLst>
              <a:ext uri="{FF2B5EF4-FFF2-40B4-BE49-F238E27FC236}">
                <a16:creationId xmlns:a16="http://schemas.microsoft.com/office/drawing/2014/main" id="{36E72FF0-3C0E-499A-8DA6-324675513B3E}"/>
              </a:ext>
            </a:extLst>
          </p:cNvPr>
          <p:cNvSpPr>
            <a:spLocks noGrp="1"/>
          </p:cNvSpPr>
          <p:nvPr>
            <p:ph type="body" sz="quarter" idx="16"/>
          </p:nvPr>
        </p:nvSpPr>
        <p:spPr>
          <a:xfrm>
            <a:off x="459701" y="2198362"/>
            <a:ext cx="6021147" cy="4366200"/>
          </a:xfrm>
        </p:spPr>
        <p:txBody>
          <a:bodyPr vert="horz" lIns="91440" tIns="45720" rIns="91440" bIns="45720" rtlCol="0">
            <a:normAutofit/>
          </a:bodyPr>
          <a:lstStyle/>
          <a:p>
            <a:pPr marL="0" indent="-228600">
              <a:lnSpc>
                <a:spcPct val="90000"/>
              </a:lnSpc>
              <a:spcAft>
                <a:spcPts val="600"/>
              </a:spcAft>
            </a:pPr>
            <a:r>
              <a:rPr lang="en-US" sz="2000" dirty="0"/>
              <a:t>Cerebral palsy is a group of conditions that affect movement and posture. It's caused by damage that occurs to the developing brain, most often before birth.</a:t>
            </a:r>
            <a:endParaRPr lang="en-US" sz="2000">
              <a:cs typeface="Segoe UI Light"/>
            </a:endParaRPr>
          </a:p>
          <a:p>
            <a:pPr marL="0" indent="-228600">
              <a:lnSpc>
                <a:spcPct val="90000"/>
              </a:lnSpc>
              <a:spcAft>
                <a:spcPts val="600"/>
              </a:spcAft>
            </a:pPr>
            <a:r>
              <a:rPr lang="en-US" sz="2000" b="1" dirty="0">
                <a:ea typeface="+mn-lt"/>
                <a:cs typeface="+mn-lt"/>
              </a:rPr>
              <a:t>Cerebral palsy is a disease of the nervous system </a:t>
            </a:r>
            <a:endParaRPr lang="en-US" sz="2000" b="1" dirty="0">
              <a:cs typeface="Segoe UI Light"/>
            </a:endParaRPr>
          </a:p>
          <a:p>
            <a:pPr marL="0" indent="-228600">
              <a:lnSpc>
                <a:spcPct val="90000"/>
              </a:lnSpc>
              <a:spcAft>
                <a:spcPts val="600"/>
              </a:spcAft>
            </a:pPr>
            <a:r>
              <a:rPr lang="en-US" sz="2000" dirty="0"/>
              <a:t>Cerebral palsy may make it hard to swallow. It also can cause eye muscle imbalance, in which the eyes don't focus on the same object. People with the condition might have reduced range of motion in their joints due to muscle stiffness.</a:t>
            </a:r>
            <a:endParaRPr lang="en-US" sz="2000">
              <a:cs typeface="Segoe UI Light"/>
            </a:endParaRPr>
          </a:p>
        </p:txBody>
      </p:sp>
      <p:pic>
        <p:nvPicPr>
          <p:cNvPr id="2" name="Picture 1" descr="A group of people in wheelchairs&#10;&#10;Description automatically generated">
            <a:extLst>
              <a:ext uri="{FF2B5EF4-FFF2-40B4-BE49-F238E27FC236}">
                <a16:creationId xmlns:a16="http://schemas.microsoft.com/office/drawing/2014/main" id="{9AAC7EEC-C81A-11CC-F9F5-5D5AD28C41F5}"/>
              </a:ext>
            </a:extLst>
          </p:cNvPr>
          <p:cNvPicPr>
            <a:picLocks noChangeAspect="1"/>
          </p:cNvPicPr>
          <p:nvPr/>
        </p:nvPicPr>
        <p:blipFill>
          <a:blip r:embed="rId2"/>
          <a:srcRect l="1284" r="161"/>
          <a:stretch/>
        </p:blipFill>
        <p:spPr>
          <a:xfrm>
            <a:off x="6780943" y="1901134"/>
            <a:ext cx="5412058" cy="3861656"/>
          </a:xfrm>
          <a:prstGeom prst="rect">
            <a:avLst/>
          </a:prstGeom>
        </p:spPr>
      </p:pic>
      <p:sp>
        <p:nvSpPr>
          <p:cNvPr id="17" name="Freeform: Shape 16">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5381624" y="6209414"/>
            <a:ext cx="6810375"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00A3C901-7561-5BCA-49D2-FAA1D5D411BC}"/>
              </a:ext>
            </a:extLst>
          </p:cNvPr>
          <p:cNvSpPr txBox="1"/>
          <p:nvPr/>
        </p:nvSpPr>
        <p:spPr>
          <a:xfrm>
            <a:off x="8675915" y="5774871"/>
            <a:ext cx="4082142"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https://www.pacehospital.com/when-to-suspect-a-child-with-cerebral-palsy</a:t>
            </a:r>
            <a:endParaRPr lang="en-US" sz="800">
              <a:cs typeface="Segoe UI Light"/>
            </a:endParaRPr>
          </a:p>
        </p:txBody>
      </p:sp>
    </p:spTree>
    <p:extLst>
      <p:ext uri="{BB962C8B-B14F-4D97-AF65-F5344CB8AC3E}">
        <p14:creationId xmlns:p14="http://schemas.microsoft.com/office/powerpoint/2010/main" val="1321790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56">
            <a:extLst>
              <a:ext uri="{FF2B5EF4-FFF2-40B4-BE49-F238E27FC236}">
                <a16:creationId xmlns:a16="http://schemas.microsoft.com/office/drawing/2014/main" id="{00326D99-DAD3-4FED-A95F-BFF05E5EF0AC}"/>
              </a:ext>
            </a:extLst>
          </p:cNvPr>
          <p:cNvSpPr>
            <a:spLocks noGrp="1"/>
          </p:cNvSpPr>
          <p:nvPr>
            <p:ph type="title"/>
          </p:nvPr>
        </p:nvSpPr>
        <p:spPr/>
        <p:txBody>
          <a:bodyPr lIns="91440" tIns="45720" rIns="91440" bIns="45720" anchor="t"/>
          <a:lstStyle/>
          <a:p>
            <a:r>
              <a:rPr lang="en-US" dirty="0">
                <a:solidFill>
                  <a:schemeClr val="tx1"/>
                </a:solidFill>
                <a:ea typeface="+mj-lt"/>
                <a:cs typeface="+mj-lt"/>
              </a:rPr>
              <a:t>GOALS OF REHABILITATION</a:t>
            </a:r>
            <a:r>
              <a:rPr lang="en-US" dirty="0">
                <a:solidFill>
                  <a:schemeClr val="tx1"/>
                </a:solidFill>
              </a:rPr>
              <a:t> </a:t>
            </a:r>
            <a:endParaRPr lang="en-US" dirty="0">
              <a:solidFill>
                <a:schemeClr val="tx1"/>
              </a:solidFill>
              <a:cs typeface="Segoe UI Light"/>
            </a:endParaRPr>
          </a:p>
        </p:txBody>
      </p:sp>
      <p:sp>
        <p:nvSpPr>
          <p:cNvPr id="3" name="Text Placeholder 2">
            <a:extLst>
              <a:ext uri="{FF2B5EF4-FFF2-40B4-BE49-F238E27FC236}">
                <a16:creationId xmlns:a16="http://schemas.microsoft.com/office/drawing/2014/main" id="{39A3046A-835A-05B2-0917-A6EC40209E79}"/>
              </a:ext>
            </a:extLst>
          </p:cNvPr>
          <p:cNvSpPr>
            <a:spLocks noGrp="1"/>
          </p:cNvSpPr>
          <p:nvPr>
            <p:ph type="body" sz="quarter" idx="28"/>
          </p:nvPr>
        </p:nvSpPr>
        <p:spPr/>
        <p:txBody>
          <a:bodyPr lIns="91440" tIns="45720" rIns="91440" bIns="45720" anchor="t"/>
          <a:lstStyle/>
          <a:p>
            <a:pPr marL="171450" indent="-171450">
              <a:buFont typeface="Calibri" panose="020B0604020202020204" pitchFamily="34" charset="0"/>
              <a:buChar char="-"/>
            </a:pPr>
            <a:r>
              <a:rPr lang="en-US" dirty="0">
                <a:cs typeface="Segoe UI Light"/>
              </a:rPr>
              <a:t>Provide community and social support</a:t>
            </a:r>
          </a:p>
        </p:txBody>
      </p:sp>
      <p:sp>
        <p:nvSpPr>
          <p:cNvPr id="5" name="Text Placeholder 4">
            <a:extLst>
              <a:ext uri="{FF2B5EF4-FFF2-40B4-BE49-F238E27FC236}">
                <a16:creationId xmlns:a16="http://schemas.microsoft.com/office/drawing/2014/main" id="{A398407D-AB09-4D4F-2160-86A0F907D4E0}"/>
              </a:ext>
            </a:extLst>
          </p:cNvPr>
          <p:cNvSpPr>
            <a:spLocks noGrp="1"/>
          </p:cNvSpPr>
          <p:nvPr>
            <p:ph type="body" sz="quarter" idx="27"/>
          </p:nvPr>
        </p:nvSpPr>
        <p:spPr/>
        <p:txBody>
          <a:bodyPr lIns="91440" tIns="45720" rIns="91440" bIns="45720" anchor="b"/>
          <a:lstStyle/>
          <a:p>
            <a:r>
              <a:rPr lang="en-US" dirty="0">
                <a:latin typeface="Segoe UI"/>
                <a:cs typeface="Segoe UI"/>
              </a:rPr>
              <a:t>Social integration</a:t>
            </a:r>
            <a:endParaRPr lang="en-US" dirty="0"/>
          </a:p>
        </p:txBody>
      </p:sp>
      <p:sp>
        <p:nvSpPr>
          <p:cNvPr id="7" name="Text Placeholder 6">
            <a:extLst>
              <a:ext uri="{FF2B5EF4-FFF2-40B4-BE49-F238E27FC236}">
                <a16:creationId xmlns:a16="http://schemas.microsoft.com/office/drawing/2014/main" id="{2E47060A-A8FA-C2A7-9191-1ACDB204BF11}"/>
              </a:ext>
            </a:extLst>
          </p:cNvPr>
          <p:cNvSpPr>
            <a:spLocks noGrp="1"/>
          </p:cNvSpPr>
          <p:nvPr>
            <p:ph type="body" sz="quarter" idx="26"/>
          </p:nvPr>
        </p:nvSpPr>
        <p:spPr/>
        <p:txBody>
          <a:bodyPr lIns="91440" tIns="45720" rIns="91440" bIns="45720" anchor="t"/>
          <a:lstStyle/>
          <a:p>
            <a:pPr marL="171450" indent="-171450">
              <a:buFont typeface="Calibri" panose="020B0604020202020204" pitchFamily="34" charset="0"/>
              <a:buChar char="-"/>
            </a:pPr>
            <a:r>
              <a:rPr lang="en-US" dirty="0">
                <a:cs typeface="Segoe UI Light"/>
              </a:rPr>
              <a:t>Decrease spasticity</a:t>
            </a:r>
          </a:p>
          <a:p>
            <a:pPr marL="171450" indent="-171450">
              <a:lnSpc>
                <a:spcPct val="113999"/>
              </a:lnSpc>
              <a:buFont typeface="Calibri" panose="020B0604020202020204" pitchFamily="34" charset="0"/>
              <a:buChar char="-"/>
            </a:pPr>
            <a:r>
              <a:rPr lang="en-US" dirty="0">
                <a:cs typeface="Segoe UI Light"/>
              </a:rPr>
              <a:t>Improve joint alignment</a:t>
            </a:r>
          </a:p>
        </p:txBody>
      </p:sp>
      <p:sp>
        <p:nvSpPr>
          <p:cNvPr id="9" name="Text Placeholder 8">
            <a:extLst>
              <a:ext uri="{FF2B5EF4-FFF2-40B4-BE49-F238E27FC236}">
                <a16:creationId xmlns:a16="http://schemas.microsoft.com/office/drawing/2014/main" id="{A358189C-634F-56CB-CC84-7785F3671F9B}"/>
              </a:ext>
            </a:extLst>
          </p:cNvPr>
          <p:cNvSpPr>
            <a:spLocks noGrp="1"/>
          </p:cNvSpPr>
          <p:nvPr>
            <p:ph type="body" sz="quarter" idx="25"/>
          </p:nvPr>
        </p:nvSpPr>
        <p:spPr/>
        <p:txBody>
          <a:bodyPr lIns="91440" tIns="45720" rIns="91440" bIns="45720" anchor="b"/>
          <a:lstStyle/>
          <a:p>
            <a:r>
              <a:rPr lang="en-US" dirty="0">
                <a:latin typeface="Segoe UI"/>
                <a:cs typeface="Segoe UI"/>
              </a:rPr>
              <a:t>Prevent deformity</a:t>
            </a:r>
            <a:endParaRPr lang="en-US" dirty="0"/>
          </a:p>
        </p:txBody>
      </p:sp>
      <p:sp>
        <p:nvSpPr>
          <p:cNvPr id="13" name="Text Placeholder 12">
            <a:extLst>
              <a:ext uri="{FF2B5EF4-FFF2-40B4-BE49-F238E27FC236}">
                <a16:creationId xmlns:a16="http://schemas.microsoft.com/office/drawing/2014/main" id="{28A4D307-6AC9-EE97-03C4-7E939946CC9C}"/>
              </a:ext>
            </a:extLst>
          </p:cNvPr>
          <p:cNvSpPr>
            <a:spLocks noGrp="1"/>
          </p:cNvSpPr>
          <p:nvPr>
            <p:ph type="body" sz="quarter" idx="24"/>
          </p:nvPr>
        </p:nvSpPr>
        <p:spPr>
          <a:xfrm>
            <a:off x="9473340" y="2171026"/>
            <a:ext cx="2251564" cy="310896"/>
          </a:xfrm>
        </p:spPr>
        <p:txBody>
          <a:bodyPr lIns="91440" tIns="45720" rIns="91440" bIns="45720" anchor="t"/>
          <a:lstStyle/>
          <a:p>
            <a:pPr marL="171450" indent="-171450">
              <a:buFont typeface="Calibri" panose="020B0604020202020204" pitchFamily="34" charset="0"/>
              <a:buChar char="-"/>
            </a:pPr>
            <a:r>
              <a:rPr lang="en-US" dirty="0">
                <a:cs typeface="Segoe UI Light"/>
              </a:rPr>
              <a:t>To set reasonable expectations</a:t>
            </a:r>
          </a:p>
          <a:p>
            <a:pPr marL="171450" indent="-171450">
              <a:lnSpc>
                <a:spcPct val="113999"/>
              </a:lnSpc>
              <a:buFont typeface="Calibri" panose="020B0604020202020204" pitchFamily="34" charset="0"/>
              <a:buChar char="-"/>
            </a:pPr>
            <a:r>
              <a:rPr lang="en-US" dirty="0">
                <a:cs typeface="Segoe UI Light"/>
              </a:rPr>
              <a:t>Do the exercise at home</a:t>
            </a:r>
          </a:p>
        </p:txBody>
      </p:sp>
      <p:sp>
        <p:nvSpPr>
          <p:cNvPr id="15" name="Text Placeholder 14">
            <a:extLst>
              <a:ext uri="{FF2B5EF4-FFF2-40B4-BE49-F238E27FC236}">
                <a16:creationId xmlns:a16="http://schemas.microsoft.com/office/drawing/2014/main" id="{66878BA0-DFEE-BDAE-8AB1-F6A5392007A2}"/>
              </a:ext>
            </a:extLst>
          </p:cNvPr>
          <p:cNvSpPr>
            <a:spLocks noGrp="1"/>
          </p:cNvSpPr>
          <p:nvPr>
            <p:ph type="body" sz="quarter" idx="23"/>
          </p:nvPr>
        </p:nvSpPr>
        <p:spPr>
          <a:xfrm>
            <a:off x="9473340" y="1420013"/>
            <a:ext cx="2251564" cy="498496"/>
          </a:xfrm>
        </p:spPr>
        <p:txBody>
          <a:bodyPr lIns="91440" tIns="45720" rIns="91440" bIns="45720" anchor="b"/>
          <a:lstStyle/>
          <a:p>
            <a:r>
              <a:rPr lang="en-US" dirty="0">
                <a:latin typeface="Segoe UI"/>
                <a:cs typeface="Segoe UI"/>
              </a:rPr>
              <a:t>Educate the parents</a:t>
            </a:r>
            <a:endParaRPr lang="en-US" dirty="0"/>
          </a:p>
        </p:txBody>
      </p:sp>
      <p:sp>
        <p:nvSpPr>
          <p:cNvPr id="17" name="Text Placeholder 16">
            <a:extLst>
              <a:ext uri="{FF2B5EF4-FFF2-40B4-BE49-F238E27FC236}">
                <a16:creationId xmlns:a16="http://schemas.microsoft.com/office/drawing/2014/main" id="{765BC61F-9DE5-BD00-C443-53337DA93229}"/>
              </a:ext>
            </a:extLst>
          </p:cNvPr>
          <p:cNvSpPr>
            <a:spLocks noGrp="1"/>
          </p:cNvSpPr>
          <p:nvPr>
            <p:ph type="body" sz="quarter" idx="22"/>
          </p:nvPr>
        </p:nvSpPr>
        <p:spPr>
          <a:xfrm>
            <a:off x="4964309" y="2171027"/>
            <a:ext cx="2251564" cy="310896"/>
          </a:xfrm>
        </p:spPr>
        <p:txBody>
          <a:bodyPr lIns="91440" tIns="45720" rIns="91440" bIns="45720" anchor="t"/>
          <a:lstStyle/>
          <a:p>
            <a:pPr marL="171450" indent="-171450">
              <a:buFont typeface="Calibri" panose="020B0604020202020204" pitchFamily="34" charset="0"/>
              <a:buChar char="-"/>
            </a:pPr>
            <a:r>
              <a:rPr lang="en-US" dirty="0">
                <a:cs typeface="Segoe UI Light"/>
              </a:rPr>
              <a:t>Have the child participate in daily living activities</a:t>
            </a:r>
          </a:p>
        </p:txBody>
      </p:sp>
      <p:sp>
        <p:nvSpPr>
          <p:cNvPr id="19" name="Text Placeholder 18">
            <a:extLst>
              <a:ext uri="{FF2B5EF4-FFF2-40B4-BE49-F238E27FC236}">
                <a16:creationId xmlns:a16="http://schemas.microsoft.com/office/drawing/2014/main" id="{D7F21313-82B8-9570-B689-92DB7B9C1BF3}"/>
              </a:ext>
            </a:extLst>
          </p:cNvPr>
          <p:cNvSpPr>
            <a:spLocks noGrp="1"/>
          </p:cNvSpPr>
          <p:nvPr>
            <p:ph type="body" sz="quarter" idx="21"/>
          </p:nvPr>
        </p:nvSpPr>
        <p:spPr>
          <a:xfrm>
            <a:off x="4964309" y="1461363"/>
            <a:ext cx="2251564" cy="498496"/>
          </a:xfrm>
        </p:spPr>
        <p:txBody>
          <a:bodyPr lIns="91440" tIns="45720" rIns="91440" bIns="45720" anchor="b"/>
          <a:lstStyle/>
          <a:p>
            <a:r>
              <a:rPr lang="en-US" dirty="0">
                <a:latin typeface="Segoe UI"/>
                <a:cs typeface="Segoe UI"/>
              </a:rPr>
              <a:t>Teach daily living skills</a:t>
            </a:r>
            <a:endParaRPr lang="en-US" dirty="0"/>
          </a:p>
        </p:txBody>
      </p:sp>
      <p:sp>
        <p:nvSpPr>
          <p:cNvPr id="21" name="Text Placeholder 20">
            <a:extLst>
              <a:ext uri="{FF2B5EF4-FFF2-40B4-BE49-F238E27FC236}">
                <a16:creationId xmlns:a16="http://schemas.microsoft.com/office/drawing/2014/main" id="{2707ABEA-DA82-8457-D437-7BA7C29FEB45}"/>
              </a:ext>
            </a:extLst>
          </p:cNvPr>
          <p:cNvSpPr>
            <a:spLocks noGrp="1"/>
          </p:cNvSpPr>
          <p:nvPr>
            <p:ph type="body" sz="quarter" idx="20"/>
          </p:nvPr>
        </p:nvSpPr>
        <p:spPr>
          <a:xfrm>
            <a:off x="465172" y="1769353"/>
            <a:ext cx="2251564" cy="310896"/>
          </a:xfrm>
        </p:spPr>
        <p:txBody>
          <a:bodyPr lIns="91440" tIns="45720" rIns="91440" bIns="45720" anchor="t"/>
          <a:lstStyle/>
          <a:p>
            <a:pPr marL="171450" indent="-171450">
              <a:buFont typeface="Calibri" panose="020B0604020202020204" pitchFamily="34" charset="0"/>
              <a:buChar char="-"/>
            </a:pPr>
            <a:r>
              <a:rPr lang="en-US" dirty="0">
                <a:cs typeface="Segoe UI Light"/>
              </a:rPr>
              <a:t>Teach the child to use </a:t>
            </a:r>
            <a:r>
              <a:rPr lang="en-US">
                <a:cs typeface="Segoe UI Light"/>
              </a:rPr>
              <a:t>remaining </a:t>
            </a:r>
            <a:r>
              <a:rPr lang="en-US" err="1">
                <a:cs typeface="Segoe UI Light"/>
              </a:rPr>
              <a:t>potencial</a:t>
            </a:r>
            <a:endParaRPr lang="en-US" dirty="0" err="1">
              <a:cs typeface="Segoe UI Light"/>
            </a:endParaRPr>
          </a:p>
          <a:p>
            <a:pPr marL="171450" indent="-171450">
              <a:lnSpc>
                <a:spcPct val="113999"/>
              </a:lnSpc>
              <a:buFont typeface="Calibri" panose="020B0604020202020204" pitchFamily="34" charset="0"/>
              <a:buChar char="-"/>
            </a:pPr>
            <a:r>
              <a:rPr lang="en-US" dirty="0">
                <a:cs typeface="Segoe UI Light"/>
              </a:rPr>
              <a:t>Teach the child functional movement</a:t>
            </a:r>
            <a:endParaRPr lang="en-US" dirty="0" err="1">
              <a:cs typeface="Segoe UI Light"/>
            </a:endParaRPr>
          </a:p>
          <a:p>
            <a:pPr marL="171450" indent="-171450">
              <a:lnSpc>
                <a:spcPct val="113999"/>
              </a:lnSpc>
              <a:buFont typeface="Calibri" panose="020B0604020202020204" pitchFamily="34" charset="0"/>
              <a:buChar char="-"/>
            </a:pPr>
            <a:r>
              <a:rPr lang="en-US" dirty="0">
                <a:cs typeface="Segoe UI Light"/>
              </a:rPr>
              <a:t>Gain muscle strength</a:t>
            </a:r>
          </a:p>
          <a:p>
            <a:pPr marL="171450" indent="-171450">
              <a:lnSpc>
                <a:spcPct val="113999"/>
              </a:lnSpc>
              <a:buFont typeface="Calibri" panose="020B0604020202020204" pitchFamily="34" charset="0"/>
              <a:buChar char="-"/>
            </a:pPr>
            <a:endParaRPr lang="en-US" dirty="0">
              <a:cs typeface="Segoe UI Light"/>
            </a:endParaRPr>
          </a:p>
        </p:txBody>
      </p:sp>
      <p:sp>
        <p:nvSpPr>
          <p:cNvPr id="23" name="Text Placeholder 22">
            <a:extLst>
              <a:ext uri="{FF2B5EF4-FFF2-40B4-BE49-F238E27FC236}">
                <a16:creationId xmlns:a16="http://schemas.microsoft.com/office/drawing/2014/main" id="{E2C57366-DB8B-240D-60D9-222C34C07250}"/>
              </a:ext>
            </a:extLst>
          </p:cNvPr>
          <p:cNvSpPr>
            <a:spLocks noGrp="1"/>
          </p:cNvSpPr>
          <p:nvPr>
            <p:ph type="body" sz="quarter" idx="15"/>
          </p:nvPr>
        </p:nvSpPr>
        <p:spPr>
          <a:xfrm>
            <a:off x="465172" y="1213269"/>
            <a:ext cx="2251564" cy="498496"/>
          </a:xfrm>
        </p:spPr>
        <p:txBody>
          <a:bodyPr lIns="91440" tIns="45720" rIns="91440" bIns="45720" anchor="b"/>
          <a:lstStyle/>
          <a:p>
            <a:r>
              <a:rPr lang="en-US" dirty="0">
                <a:latin typeface="Segoe UI"/>
                <a:cs typeface="Segoe UI"/>
              </a:rPr>
              <a:t>Improve mobility</a:t>
            </a:r>
            <a:endParaRPr lang="en-US" dirty="0">
              <a:cs typeface="Segoe UI"/>
            </a:endParaRPr>
          </a:p>
        </p:txBody>
      </p:sp>
      <p:pic>
        <p:nvPicPr>
          <p:cNvPr id="26" name="Picture 25" descr="A group of kids stretching on mats&#10;&#10;Description automatically generated">
            <a:extLst>
              <a:ext uri="{FF2B5EF4-FFF2-40B4-BE49-F238E27FC236}">
                <a16:creationId xmlns:a16="http://schemas.microsoft.com/office/drawing/2014/main" id="{A04C5D1D-4131-4B53-E147-0C3663F41BFC}"/>
              </a:ext>
            </a:extLst>
          </p:cNvPr>
          <p:cNvPicPr>
            <a:picLocks noChangeAspect="1"/>
          </p:cNvPicPr>
          <p:nvPr/>
        </p:nvPicPr>
        <p:blipFill>
          <a:blip r:embed="rId2"/>
          <a:srcRect l="7836" t="-2960" r="-185" b="488"/>
          <a:stretch/>
        </p:blipFill>
        <p:spPr>
          <a:xfrm>
            <a:off x="193341" y="4428204"/>
            <a:ext cx="2373314" cy="1338565"/>
          </a:xfrm>
          <a:prstGeom prst="rect">
            <a:avLst/>
          </a:prstGeom>
        </p:spPr>
      </p:pic>
      <p:pic>
        <p:nvPicPr>
          <p:cNvPr id="28" name="Picture 27" descr="A person and person cutting vegetables&#10;&#10;Description automatically generated">
            <a:extLst>
              <a:ext uri="{FF2B5EF4-FFF2-40B4-BE49-F238E27FC236}">
                <a16:creationId xmlns:a16="http://schemas.microsoft.com/office/drawing/2014/main" id="{79CA2B3D-28C8-37C1-E2BE-85C9C1F7B08F}"/>
              </a:ext>
            </a:extLst>
          </p:cNvPr>
          <p:cNvPicPr>
            <a:picLocks noChangeAspect="1"/>
          </p:cNvPicPr>
          <p:nvPr/>
        </p:nvPicPr>
        <p:blipFill>
          <a:blip r:embed="rId3"/>
          <a:stretch>
            <a:fillRect/>
          </a:stretch>
        </p:blipFill>
        <p:spPr>
          <a:xfrm>
            <a:off x="5020045" y="4549922"/>
            <a:ext cx="2146006" cy="1219645"/>
          </a:xfrm>
          <a:prstGeom prst="rect">
            <a:avLst/>
          </a:prstGeom>
        </p:spPr>
      </p:pic>
      <p:sp>
        <p:nvSpPr>
          <p:cNvPr id="4" name="TextBox 3">
            <a:extLst>
              <a:ext uri="{FF2B5EF4-FFF2-40B4-BE49-F238E27FC236}">
                <a16:creationId xmlns:a16="http://schemas.microsoft.com/office/drawing/2014/main" id="{95669D2B-0E07-548B-B6BF-AF42433D75DB}"/>
              </a:ext>
            </a:extLst>
          </p:cNvPr>
          <p:cNvSpPr txBox="1"/>
          <p:nvPr/>
        </p:nvSpPr>
        <p:spPr>
          <a:xfrm>
            <a:off x="169332" y="5793618"/>
            <a:ext cx="2370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https://jestfizjo.pl/w-jakim-wieku-powinnismy-sie-zaczac-rozciagac-czy-dzieci-powinny-uzywac-tej-formy-aktywnosci/</a:t>
            </a:r>
          </a:p>
        </p:txBody>
      </p:sp>
      <p:sp>
        <p:nvSpPr>
          <p:cNvPr id="6" name="TextBox 5">
            <a:extLst>
              <a:ext uri="{FF2B5EF4-FFF2-40B4-BE49-F238E27FC236}">
                <a16:creationId xmlns:a16="http://schemas.microsoft.com/office/drawing/2014/main" id="{5A43EAA6-E127-F07A-B58C-D5C4274BC861}"/>
              </a:ext>
            </a:extLst>
          </p:cNvPr>
          <p:cNvSpPr txBox="1"/>
          <p:nvPr/>
        </p:nvSpPr>
        <p:spPr>
          <a:xfrm>
            <a:off x="4965095" y="5799667"/>
            <a:ext cx="21166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https://www.pampers.pl/dziecko-uczace-sie-chodzic/aktywnosc/artykul/gotowanie-z-dziecmi</a:t>
            </a:r>
          </a:p>
        </p:txBody>
      </p:sp>
      <p:pic>
        <p:nvPicPr>
          <p:cNvPr id="11" name="Picture 10" descr="A group of people putting their hands together&#10;&#10;Description automatically generated">
            <a:extLst>
              <a:ext uri="{FF2B5EF4-FFF2-40B4-BE49-F238E27FC236}">
                <a16:creationId xmlns:a16="http://schemas.microsoft.com/office/drawing/2014/main" id="{74D23741-7F30-0C70-2394-6F11AC306350}"/>
              </a:ext>
            </a:extLst>
          </p:cNvPr>
          <p:cNvPicPr>
            <a:picLocks noChangeAspect="1"/>
          </p:cNvPicPr>
          <p:nvPr/>
        </p:nvPicPr>
        <p:blipFill>
          <a:blip r:embed="rId4"/>
          <a:stretch>
            <a:fillRect/>
          </a:stretch>
        </p:blipFill>
        <p:spPr>
          <a:xfrm>
            <a:off x="7366757" y="1451995"/>
            <a:ext cx="2107385" cy="1437314"/>
          </a:xfrm>
          <a:prstGeom prst="rect">
            <a:avLst/>
          </a:prstGeom>
        </p:spPr>
      </p:pic>
      <p:sp>
        <p:nvSpPr>
          <p:cNvPr id="12" name="TextBox 11">
            <a:extLst>
              <a:ext uri="{FF2B5EF4-FFF2-40B4-BE49-F238E27FC236}">
                <a16:creationId xmlns:a16="http://schemas.microsoft.com/office/drawing/2014/main" id="{2107426E-EFD9-7330-7CF9-A063A3F3C9A2}"/>
              </a:ext>
            </a:extLst>
          </p:cNvPr>
          <p:cNvSpPr txBox="1"/>
          <p:nvPr/>
        </p:nvSpPr>
        <p:spPr>
          <a:xfrm>
            <a:off x="7364185" y="2988128"/>
            <a:ext cx="253637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https://socjologia.xmc.pl/socjalizacja/</a:t>
            </a:r>
          </a:p>
        </p:txBody>
      </p:sp>
      <p:pic>
        <p:nvPicPr>
          <p:cNvPr id="18" name="Picture 17" descr="A person and a child doing exercises&#10;&#10;Description automatically generated">
            <a:extLst>
              <a:ext uri="{FF2B5EF4-FFF2-40B4-BE49-F238E27FC236}">
                <a16:creationId xmlns:a16="http://schemas.microsoft.com/office/drawing/2014/main" id="{9E40D8ED-FA3B-6B3F-A6CD-8EA1B012C024}"/>
              </a:ext>
            </a:extLst>
          </p:cNvPr>
          <p:cNvPicPr>
            <a:picLocks noChangeAspect="1"/>
          </p:cNvPicPr>
          <p:nvPr/>
        </p:nvPicPr>
        <p:blipFill>
          <a:blip r:embed="rId5"/>
          <a:stretch>
            <a:fillRect/>
          </a:stretch>
        </p:blipFill>
        <p:spPr>
          <a:xfrm>
            <a:off x="3048000" y="1419225"/>
            <a:ext cx="1349829" cy="1592036"/>
          </a:xfrm>
          <a:prstGeom prst="rect">
            <a:avLst/>
          </a:prstGeom>
        </p:spPr>
      </p:pic>
      <p:sp>
        <p:nvSpPr>
          <p:cNvPr id="20" name="TextBox 19">
            <a:extLst>
              <a:ext uri="{FF2B5EF4-FFF2-40B4-BE49-F238E27FC236}">
                <a16:creationId xmlns:a16="http://schemas.microsoft.com/office/drawing/2014/main" id="{70B740ED-566E-A4E0-73D7-E401B0CF0F46}"/>
              </a:ext>
            </a:extLst>
          </p:cNvPr>
          <p:cNvSpPr txBox="1"/>
          <p:nvPr/>
        </p:nvSpPr>
        <p:spPr>
          <a:xfrm>
            <a:off x="2715986" y="3118756"/>
            <a:ext cx="25309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dirty="0">
                <a:ea typeface="+mn-lt"/>
                <a:cs typeface="+mn-lt"/>
              </a:rPr>
              <a:t>https://www.safesearchkids.com/disability-physiotherapy-improving-child-independence-mobility/</a:t>
            </a:r>
            <a:endParaRPr lang="en-US" sz="700">
              <a:cs typeface="Segoe UI Light"/>
            </a:endParaRPr>
          </a:p>
        </p:txBody>
      </p:sp>
      <p:pic>
        <p:nvPicPr>
          <p:cNvPr id="24" name="Picture 23" descr="A person talking to a person&#10;&#10;Description automatically generated">
            <a:extLst>
              <a:ext uri="{FF2B5EF4-FFF2-40B4-BE49-F238E27FC236}">
                <a16:creationId xmlns:a16="http://schemas.microsoft.com/office/drawing/2014/main" id="{B47A0819-059A-3F60-CC47-728D7236F43A}"/>
              </a:ext>
            </a:extLst>
          </p:cNvPr>
          <p:cNvPicPr>
            <a:picLocks noChangeAspect="1"/>
          </p:cNvPicPr>
          <p:nvPr/>
        </p:nvPicPr>
        <p:blipFill>
          <a:blip r:embed="rId6"/>
          <a:stretch>
            <a:fillRect/>
          </a:stretch>
        </p:blipFill>
        <p:spPr>
          <a:xfrm>
            <a:off x="9851571" y="4550229"/>
            <a:ext cx="1872346" cy="1338943"/>
          </a:xfrm>
          <a:prstGeom prst="rect">
            <a:avLst/>
          </a:prstGeom>
        </p:spPr>
      </p:pic>
      <p:sp>
        <p:nvSpPr>
          <p:cNvPr id="25" name="TextBox 24">
            <a:extLst>
              <a:ext uri="{FF2B5EF4-FFF2-40B4-BE49-F238E27FC236}">
                <a16:creationId xmlns:a16="http://schemas.microsoft.com/office/drawing/2014/main" id="{1E94AA4C-4BCA-E5E7-07C1-48816F8D166E}"/>
              </a:ext>
            </a:extLst>
          </p:cNvPr>
          <p:cNvSpPr txBox="1"/>
          <p:nvPr/>
        </p:nvSpPr>
        <p:spPr>
          <a:xfrm>
            <a:off x="9786257" y="5921828"/>
            <a:ext cx="24057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https://www.physio-network.com/blog/what-does-best-practice-patient-education-look-like/</a:t>
            </a:r>
          </a:p>
        </p:txBody>
      </p:sp>
    </p:spTree>
    <p:extLst>
      <p:ext uri="{BB962C8B-B14F-4D97-AF65-F5344CB8AC3E}">
        <p14:creationId xmlns:p14="http://schemas.microsoft.com/office/powerpoint/2010/main" val="1683355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2BECAB8-4CEB-78C0-78D9-05220E45FBAE}"/>
              </a:ext>
            </a:extLst>
          </p:cNvPr>
          <p:cNvSpPr>
            <a:spLocks noGrp="1"/>
          </p:cNvSpPr>
          <p:nvPr>
            <p:ph type="body" sz="quarter" idx="16"/>
          </p:nvPr>
        </p:nvSpPr>
        <p:spPr>
          <a:xfrm>
            <a:off x="417279" y="792034"/>
            <a:ext cx="10432310" cy="5567929"/>
          </a:xfrm>
        </p:spPr>
        <p:txBody>
          <a:bodyPr lIns="91440" tIns="45720" rIns="91440" bIns="45720" anchor="ctr"/>
          <a:lstStyle/>
          <a:p>
            <a:pPr>
              <a:buNone/>
            </a:pPr>
            <a:r>
              <a:rPr lang="en-US" sz="2000" b="1" u="sng" dirty="0">
                <a:latin typeface="Segoe UI"/>
                <a:cs typeface="Segoe UI Light"/>
              </a:rPr>
              <a:t>Basic problems in the neuromotor development of children with CP are</a:t>
            </a:r>
            <a:r>
              <a:rPr lang="en-US" sz="2000" b="1" dirty="0">
                <a:latin typeface="Segoe UI"/>
                <a:cs typeface="Segoe UI Light"/>
              </a:rPr>
              <a:t>:</a:t>
            </a:r>
            <a:endParaRPr lang="en-US" sz="2000" b="1">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Difficulty with flexing and extending the body against gravity</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Sitting</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Functional ambulation</a:t>
            </a:r>
            <a:endParaRPr lang="en-US" sz="2000">
              <a:latin typeface="Segoe UI"/>
              <a:cs typeface="Segoe UI"/>
            </a:endParaRPr>
          </a:p>
          <a:p>
            <a:pPr>
              <a:buNone/>
            </a:pPr>
            <a:r>
              <a:rPr lang="en-US" sz="2000" b="1" u="sng" dirty="0">
                <a:latin typeface="Segoe UI"/>
                <a:cs typeface="Segoe UI Light"/>
              </a:rPr>
              <a:t>For functional ambulation a child needs:</a:t>
            </a:r>
            <a:endParaRPr lang="en-US" sz="2000" b="1">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Motivation to move</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Enough muscle strength and control</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Able to shift his body weight (balance)</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Awareness of body position and movement (deep sensation)</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Sufficient visual and vestibular system</a:t>
            </a:r>
            <a:endParaRPr lang="en-US" sz="2000">
              <a:latin typeface="Segoe UI"/>
              <a:cs typeface="Segoe UI"/>
            </a:endParaRPr>
          </a:p>
          <a:p>
            <a:pPr>
              <a:buNone/>
            </a:pPr>
            <a:r>
              <a:rPr lang="en-US" sz="2000" dirty="0">
                <a:solidFill>
                  <a:srgbClr val="262626"/>
                </a:solidFill>
                <a:latin typeface="Segoe UI"/>
                <a:cs typeface="Segoe UI Light"/>
              </a:rPr>
              <a:t>◦</a:t>
            </a:r>
            <a:r>
              <a:rPr lang="en-US" sz="2000" dirty="0">
                <a:latin typeface="Segoe UI"/>
                <a:cs typeface="Segoe UI Light"/>
              </a:rPr>
              <a:t>No deformities interfering with joint function</a:t>
            </a:r>
            <a:endParaRPr lang="en-US" sz="2000">
              <a:latin typeface="Segoe UI"/>
              <a:cs typeface="Segoe UI"/>
            </a:endParaRPr>
          </a:p>
          <a:p>
            <a:pPr marL="0" indent="0">
              <a:buNone/>
            </a:pPr>
            <a:endParaRPr lang="en-US" sz="1400" dirty="0">
              <a:latin typeface="Segoe UI"/>
              <a:cs typeface="Segoe UI Light"/>
            </a:endParaRPr>
          </a:p>
        </p:txBody>
      </p:sp>
      <p:pic>
        <p:nvPicPr>
          <p:cNvPr id="2" name="Picture 1" descr="A red exclamation mark&#10;&#10;Description automatically generated">
            <a:extLst>
              <a:ext uri="{FF2B5EF4-FFF2-40B4-BE49-F238E27FC236}">
                <a16:creationId xmlns:a16="http://schemas.microsoft.com/office/drawing/2014/main" id="{CE5A5FEF-9E77-9248-59C3-AC3C6DC53A69}"/>
              </a:ext>
            </a:extLst>
          </p:cNvPr>
          <p:cNvPicPr>
            <a:picLocks noChangeAspect="1"/>
          </p:cNvPicPr>
          <p:nvPr/>
        </p:nvPicPr>
        <p:blipFill>
          <a:blip r:embed="rId2"/>
          <a:stretch>
            <a:fillRect/>
          </a:stretch>
        </p:blipFill>
        <p:spPr>
          <a:xfrm>
            <a:off x="8656224" y="2275434"/>
            <a:ext cx="2672443" cy="3639031"/>
          </a:xfrm>
          <a:prstGeom prst="rect">
            <a:avLst/>
          </a:prstGeom>
        </p:spPr>
      </p:pic>
      <p:sp>
        <p:nvSpPr>
          <p:cNvPr id="3" name="TextBox 2">
            <a:extLst>
              <a:ext uri="{FF2B5EF4-FFF2-40B4-BE49-F238E27FC236}">
                <a16:creationId xmlns:a16="http://schemas.microsoft.com/office/drawing/2014/main" id="{6AFF82B8-5D9E-DFD6-7D83-7C529B079340}"/>
              </a:ext>
            </a:extLst>
          </p:cNvPr>
          <p:cNvSpPr txBox="1"/>
          <p:nvPr/>
        </p:nvSpPr>
        <p:spPr>
          <a:xfrm>
            <a:off x="8969829" y="5976257"/>
            <a:ext cx="2329542" cy="20005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700" dirty="0">
                <a:ea typeface="+mn-lt"/>
                <a:cs typeface="+mn-lt"/>
              </a:rPr>
              <a:t>https://pl.123rf.com/cliparty-wektory/wykrzyknik.html</a:t>
            </a:r>
          </a:p>
        </p:txBody>
      </p:sp>
    </p:spTree>
    <p:extLst>
      <p:ext uri="{BB962C8B-B14F-4D97-AF65-F5344CB8AC3E}">
        <p14:creationId xmlns:p14="http://schemas.microsoft.com/office/powerpoint/2010/main" val="809590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432416A3-39EF-4CBE-943D-C79C22FDDC46}"/>
              </a:ext>
            </a:extLst>
          </p:cNvPr>
          <p:cNvSpPr>
            <a:spLocks noGrp="1"/>
          </p:cNvSpPr>
          <p:nvPr>
            <p:ph type="title"/>
          </p:nvPr>
        </p:nvSpPr>
        <p:spPr>
          <a:xfrm>
            <a:off x="-1067600" y="388851"/>
            <a:ext cx="10515600" cy="1325880"/>
          </a:xfrm>
        </p:spPr>
        <p:txBody>
          <a:bodyPr lIns="91440" tIns="45720" rIns="91440" bIns="45720" anchor="ctr">
            <a:normAutofit/>
          </a:bodyPr>
          <a:lstStyle/>
          <a:p>
            <a:r>
              <a:rPr lang="en-US" dirty="0">
                <a:solidFill>
                  <a:schemeClr val="tx1"/>
                </a:solidFill>
              </a:rPr>
              <a:t>Therapy methods</a:t>
            </a:r>
            <a:endParaRPr lang="en-US" dirty="0">
              <a:solidFill>
                <a:schemeClr val="tx1"/>
              </a:solidFill>
              <a:cs typeface="Segoe UI Light"/>
            </a:endParaRPr>
          </a:p>
        </p:txBody>
      </p:sp>
      <p:graphicFrame>
        <p:nvGraphicFramePr>
          <p:cNvPr id="31" name="Text Placeholder 23">
            <a:extLst>
              <a:ext uri="{FF2B5EF4-FFF2-40B4-BE49-F238E27FC236}">
                <a16:creationId xmlns:a16="http://schemas.microsoft.com/office/drawing/2014/main" id="{D105ABDB-3347-A5E8-0643-8D103FDE6FD1}"/>
              </a:ext>
            </a:extLst>
          </p:cNvPr>
          <p:cNvGraphicFramePr>
            <a:graphicFrameLocks noGrp="1"/>
          </p:cNvGraphicFramePr>
          <p:nvPr>
            <p:ph sz="quarter" idx="17"/>
            <p:extLst>
              <p:ext uri="{D42A27DB-BD31-4B8C-83A1-F6EECF244321}">
                <p14:modId xmlns:p14="http://schemas.microsoft.com/office/powerpoint/2010/main" val="857847629"/>
              </p:ext>
            </p:extLst>
          </p:nvPr>
        </p:nvGraphicFramePr>
        <p:xfrm>
          <a:off x="1772701" y="1051203"/>
          <a:ext cx="4061172" cy="23891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descr="A person and a child&#10;&#10;Description automatically generated">
            <a:extLst>
              <a:ext uri="{FF2B5EF4-FFF2-40B4-BE49-F238E27FC236}">
                <a16:creationId xmlns:a16="http://schemas.microsoft.com/office/drawing/2014/main" id="{E5FA2F33-0B4F-FD01-E42B-0F51C9403E3D}"/>
              </a:ext>
            </a:extLst>
          </p:cNvPr>
          <p:cNvPicPr>
            <a:picLocks noChangeAspect="1"/>
          </p:cNvPicPr>
          <p:nvPr/>
        </p:nvPicPr>
        <p:blipFill>
          <a:blip r:embed="rId7"/>
          <a:srcRect r="-3" b="13938"/>
          <a:stretch/>
        </p:blipFill>
        <p:spPr>
          <a:xfrm>
            <a:off x="6714643" y="3132748"/>
            <a:ext cx="5162550" cy="3343275"/>
          </a:xfrm>
          <a:prstGeom prst="rect">
            <a:avLst/>
          </a:prstGeom>
          <a:noFill/>
        </p:spPr>
      </p:pic>
      <p:pic>
        <p:nvPicPr>
          <p:cNvPr id="6" name="Picture 5" descr="A person and a child lying on a blue mat&#10;&#10;Description automatically generated">
            <a:extLst>
              <a:ext uri="{FF2B5EF4-FFF2-40B4-BE49-F238E27FC236}">
                <a16:creationId xmlns:a16="http://schemas.microsoft.com/office/drawing/2014/main" id="{FBFD38C8-CA24-924B-4DF0-2342B613CEDB}"/>
              </a:ext>
            </a:extLst>
          </p:cNvPr>
          <p:cNvPicPr>
            <a:picLocks noChangeAspect="1"/>
          </p:cNvPicPr>
          <p:nvPr/>
        </p:nvPicPr>
        <p:blipFill>
          <a:blip r:embed="rId8"/>
          <a:stretch>
            <a:fillRect/>
          </a:stretch>
        </p:blipFill>
        <p:spPr>
          <a:xfrm>
            <a:off x="6817975" y="564545"/>
            <a:ext cx="3318274" cy="2207546"/>
          </a:xfrm>
          <a:prstGeom prst="rect">
            <a:avLst/>
          </a:prstGeom>
        </p:spPr>
      </p:pic>
      <p:sp>
        <p:nvSpPr>
          <p:cNvPr id="25" name="TextBox 24">
            <a:extLst>
              <a:ext uri="{FF2B5EF4-FFF2-40B4-BE49-F238E27FC236}">
                <a16:creationId xmlns:a16="http://schemas.microsoft.com/office/drawing/2014/main" id="{ABABB720-C92F-2510-E740-FAB916BE566C}"/>
              </a:ext>
            </a:extLst>
          </p:cNvPr>
          <p:cNvSpPr txBox="1"/>
          <p:nvPr/>
        </p:nvSpPr>
        <p:spPr>
          <a:xfrm>
            <a:off x="358588" y="3265713"/>
            <a:ext cx="5737411"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ea typeface="+mn-lt"/>
                <a:cs typeface="+mn-lt"/>
              </a:rPr>
              <a:t>Active ROM: Movement of a joint provided only by the individual performing the exercise. In this case, there is no outside force aiding in the movement. </a:t>
            </a:r>
          </a:p>
          <a:p>
            <a:r>
              <a:rPr lang="en-US" dirty="0">
                <a:ea typeface="+mn-lt"/>
                <a:cs typeface="+mn-lt"/>
              </a:rPr>
              <a:t>Passive Range of Motion (PROM): Movement applied to a joint exclusively by another person or persons or a passive motion machine.</a:t>
            </a:r>
          </a:p>
          <a:p>
            <a:endParaRPr lang="en-US" dirty="0">
              <a:cs typeface="Segoe UI Light"/>
            </a:endParaRPr>
          </a:p>
          <a:p>
            <a:r>
              <a:rPr lang="en-US" dirty="0">
                <a:ea typeface="+mn-lt"/>
                <a:cs typeface="+mn-lt"/>
              </a:rPr>
              <a:t>Weight-bearing </a:t>
            </a:r>
            <a:r>
              <a:rPr lang="en-US" err="1">
                <a:ea typeface="+mn-lt"/>
                <a:cs typeface="+mn-lt"/>
              </a:rPr>
              <a:t>ExercisesThese</a:t>
            </a:r>
            <a:r>
              <a:rPr lang="en-US" dirty="0">
                <a:ea typeface="+mn-lt"/>
                <a:cs typeface="+mn-lt"/>
              </a:rPr>
              <a:t> exercises include activities that make you move against gravity while staying upright.</a:t>
            </a:r>
            <a:endParaRPr lang="en-US" dirty="0">
              <a:cs typeface="Segoe UI Light"/>
            </a:endParaRPr>
          </a:p>
        </p:txBody>
      </p:sp>
      <p:sp>
        <p:nvSpPr>
          <p:cNvPr id="14" name="TextBox 13">
            <a:extLst>
              <a:ext uri="{FF2B5EF4-FFF2-40B4-BE49-F238E27FC236}">
                <a16:creationId xmlns:a16="http://schemas.microsoft.com/office/drawing/2014/main" id="{0D5BCFFF-E258-2F78-C561-2CF1B5908C95}"/>
              </a:ext>
            </a:extLst>
          </p:cNvPr>
          <p:cNvSpPr txBox="1"/>
          <p:nvPr/>
        </p:nvSpPr>
        <p:spPr>
          <a:xfrm>
            <a:off x="8343578" y="6473797"/>
            <a:ext cx="3605093"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https://www.kolorowyswiat.org/pl/baza-wiedzy/metody-terapeutyczne</a:t>
            </a:r>
          </a:p>
        </p:txBody>
      </p:sp>
      <p:pic>
        <p:nvPicPr>
          <p:cNvPr id="15" name="Picture 14" descr="A group of kids stretching on mats&#10;&#10;Description automatically generated">
            <a:extLst>
              <a:ext uri="{FF2B5EF4-FFF2-40B4-BE49-F238E27FC236}">
                <a16:creationId xmlns:a16="http://schemas.microsoft.com/office/drawing/2014/main" id="{FBEA7C4F-BE98-CC90-B222-A590EF301248}"/>
              </a:ext>
            </a:extLst>
          </p:cNvPr>
          <p:cNvPicPr>
            <a:picLocks noChangeAspect="1"/>
          </p:cNvPicPr>
          <p:nvPr/>
        </p:nvPicPr>
        <p:blipFill>
          <a:blip r:embed="rId9"/>
          <a:stretch>
            <a:fillRect/>
          </a:stretch>
        </p:blipFill>
        <p:spPr>
          <a:xfrm>
            <a:off x="9448951" y="240544"/>
            <a:ext cx="2583242" cy="1629532"/>
          </a:xfrm>
          <a:prstGeom prst="rect">
            <a:avLst/>
          </a:prstGeom>
        </p:spPr>
      </p:pic>
      <p:sp>
        <p:nvSpPr>
          <p:cNvPr id="16" name="TextBox 15">
            <a:extLst>
              <a:ext uri="{FF2B5EF4-FFF2-40B4-BE49-F238E27FC236}">
                <a16:creationId xmlns:a16="http://schemas.microsoft.com/office/drawing/2014/main" id="{88A2BCB6-1B0F-0EC0-955F-7183286A9E34}"/>
              </a:ext>
            </a:extLst>
          </p:cNvPr>
          <p:cNvSpPr txBox="1"/>
          <p:nvPr/>
        </p:nvSpPr>
        <p:spPr>
          <a:xfrm>
            <a:off x="6555620" y="2866571"/>
            <a:ext cx="5200951"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https://jestfizjo.pl/w-jakim-wieku-powinnismy-sie-zaczac-rozciagac-czy-dzieci-powinny-uzywac-tej-formy-aktywnosci/</a:t>
            </a:r>
          </a:p>
        </p:txBody>
      </p:sp>
    </p:spTree>
    <p:extLst>
      <p:ext uri="{BB962C8B-B14F-4D97-AF65-F5344CB8AC3E}">
        <p14:creationId xmlns:p14="http://schemas.microsoft.com/office/powerpoint/2010/main" val="376439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2E041-BC4D-BF7B-304B-77E2ADC9B870}"/>
              </a:ext>
            </a:extLst>
          </p:cNvPr>
          <p:cNvSpPr>
            <a:spLocks noGrp="1"/>
          </p:cNvSpPr>
          <p:nvPr>
            <p:ph type="title"/>
          </p:nvPr>
        </p:nvSpPr>
        <p:spPr/>
        <p:txBody>
          <a:bodyPr lIns="91440" tIns="45720" rIns="91440" bIns="45720" anchor="t"/>
          <a:lstStyle/>
          <a:p>
            <a:pPr algn="l"/>
            <a:r>
              <a:rPr lang="en-US" sz="4300">
                <a:solidFill>
                  <a:srgbClr val="262626"/>
                </a:solidFill>
                <a:latin typeface="Segoe UI"/>
                <a:cs typeface="Segoe UI"/>
              </a:rPr>
              <a:t>NEUROFACILITATION TECHNIQUES</a:t>
            </a:r>
            <a:endParaRPr lang="en-US">
              <a:latin typeface="Segoe UI"/>
              <a:cs typeface="Segoe UI"/>
            </a:endParaRPr>
          </a:p>
          <a:p>
            <a:pPr algn="l"/>
            <a:endParaRPr lang="en-US" dirty="0">
              <a:latin typeface="Segoe UI"/>
              <a:cs typeface="Segoe UI"/>
            </a:endParaRPr>
          </a:p>
          <a:p>
            <a:endParaRPr lang="en-US" dirty="0">
              <a:latin typeface="Segoe UI"/>
              <a:cs typeface="Segoe UI"/>
            </a:endParaRPr>
          </a:p>
        </p:txBody>
      </p:sp>
      <p:sp>
        <p:nvSpPr>
          <p:cNvPr id="4" name="Text Placeholder 3">
            <a:extLst>
              <a:ext uri="{FF2B5EF4-FFF2-40B4-BE49-F238E27FC236}">
                <a16:creationId xmlns:a16="http://schemas.microsoft.com/office/drawing/2014/main" id="{E442E07A-D0AB-13E7-D3E1-B10D268A30AB}"/>
              </a:ext>
            </a:extLst>
          </p:cNvPr>
          <p:cNvSpPr>
            <a:spLocks noGrp="1"/>
          </p:cNvSpPr>
          <p:nvPr>
            <p:ph type="body" sz="quarter" idx="16"/>
          </p:nvPr>
        </p:nvSpPr>
        <p:spPr>
          <a:xfrm>
            <a:off x="263180" y="3998960"/>
            <a:ext cx="5064978" cy="2255520"/>
          </a:xfrm>
        </p:spPr>
        <p:txBody>
          <a:bodyPr lIns="91440" tIns="45720" rIns="91440" bIns="45720" anchor="t"/>
          <a:lstStyle/>
          <a:p>
            <a:r>
              <a:rPr lang="en-US" sz="1600" b="1" dirty="0">
                <a:latin typeface="Segoe UI"/>
                <a:cs typeface="Segoe UI"/>
              </a:rPr>
              <a:t>Vojta Method Of Therapy</a:t>
            </a:r>
            <a:endParaRPr lang="en-US" sz="1600" dirty="0">
              <a:latin typeface="Segoe UI"/>
              <a:cs typeface="Segoe UI"/>
            </a:endParaRPr>
          </a:p>
          <a:p>
            <a:r>
              <a:rPr lang="en-US" sz="1600" dirty="0">
                <a:solidFill>
                  <a:srgbClr val="262626"/>
                </a:solidFill>
                <a:latin typeface="Segoe UI"/>
                <a:cs typeface="Segoe UI"/>
              </a:rPr>
              <a:t>◦</a:t>
            </a:r>
            <a:r>
              <a:rPr lang="en-US" sz="1600" dirty="0">
                <a:latin typeface="Segoe UI"/>
                <a:cs typeface="Segoe UI"/>
              </a:rPr>
              <a:t>Vojta used the positions of reflex crawling and reflex rolling</a:t>
            </a:r>
          </a:p>
          <a:p>
            <a:r>
              <a:rPr lang="en-US" sz="1600" dirty="0">
                <a:solidFill>
                  <a:srgbClr val="262626"/>
                </a:solidFill>
                <a:latin typeface="Segoe UI"/>
                <a:cs typeface="Segoe UI"/>
              </a:rPr>
              <a:t>◦</a:t>
            </a:r>
            <a:r>
              <a:rPr lang="en-US" sz="1600" dirty="0">
                <a:latin typeface="Segoe UI"/>
                <a:cs typeface="Segoe UI"/>
              </a:rPr>
              <a:t>He proposed that placing the child in these positions and stimulation of the key points in the body </a:t>
            </a:r>
          </a:p>
          <a:p>
            <a:endParaRPr lang="en-US" sz="1000" dirty="0">
              <a:latin typeface="Segoe UI"/>
              <a:cs typeface="Segoe UI Light"/>
            </a:endParaRPr>
          </a:p>
        </p:txBody>
      </p:sp>
      <p:sp>
        <p:nvSpPr>
          <p:cNvPr id="6" name="Text Placeholder 5">
            <a:extLst>
              <a:ext uri="{FF2B5EF4-FFF2-40B4-BE49-F238E27FC236}">
                <a16:creationId xmlns:a16="http://schemas.microsoft.com/office/drawing/2014/main" id="{96E252DC-5106-0391-16BB-040C2D31C7CF}"/>
              </a:ext>
            </a:extLst>
          </p:cNvPr>
          <p:cNvSpPr>
            <a:spLocks noGrp="1"/>
          </p:cNvSpPr>
          <p:nvPr>
            <p:ph type="body" sz="quarter" idx="17"/>
          </p:nvPr>
        </p:nvSpPr>
        <p:spPr>
          <a:xfrm>
            <a:off x="5606714" y="3846560"/>
            <a:ext cx="6275572" cy="3153975"/>
          </a:xfrm>
        </p:spPr>
        <p:txBody>
          <a:bodyPr lIns="91440" tIns="45720" rIns="91440" bIns="45720" anchor="t"/>
          <a:lstStyle/>
          <a:p>
            <a:r>
              <a:rPr lang="en-US" sz="1600" b="1" dirty="0" err="1">
                <a:latin typeface="Segoe UI"/>
                <a:cs typeface="Segoe UI"/>
              </a:rPr>
              <a:t>Bobath</a:t>
            </a:r>
            <a:r>
              <a:rPr lang="en-US" sz="1600" b="1" dirty="0">
                <a:latin typeface="Segoe UI"/>
                <a:cs typeface="Segoe UI"/>
              </a:rPr>
              <a:t> Neurodevelopmental Therapy</a:t>
            </a:r>
            <a:endParaRPr lang="en-US" sz="1600" dirty="0">
              <a:latin typeface="Segoe UI"/>
              <a:cs typeface="Segoe UI"/>
            </a:endParaRPr>
          </a:p>
          <a:p>
            <a:r>
              <a:rPr lang="en-US" sz="1600" dirty="0">
                <a:solidFill>
                  <a:srgbClr val="262626"/>
                </a:solidFill>
                <a:latin typeface="Segoe UI"/>
                <a:cs typeface="Segoe UI"/>
              </a:rPr>
              <a:t>◦</a:t>
            </a:r>
            <a:r>
              <a:rPr lang="en-US" sz="1600" dirty="0">
                <a:latin typeface="Segoe UI"/>
                <a:cs typeface="Segoe UI"/>
              </a:rPr>
              <a:t>It aims to normalize muscle tone, inhibit abnormal primitive reflexes and stimulate normal movement.</a:t>
            </a:r>
            <a:endParaRPr lang="en-US" sz="1600">
              <a:latin typeface="Segoe UI"/>
              <a:cs typeface="Segoe UI"/>
            </a:endParaRPr>
          </a:p>
          <a:p>
            <a:r>
              <a:rPr lang="en-US" sz="1600" dirty="0">
                <a:solidFill>
                  <a:srgbClr val="262626"/>
                </a:solidFill>
                <a:latin typeface="Segoe UI"/>
                <a:cs typeface="Segoe UI"/>
              </a:rPr>
              <a:t>◦</a:t>
            </a:r>
            <a:r>
              <a:rPr lang="en-US" sz="1600" dirty="0">
                <a:latin typeface="Segoe UI"/>
                <a:cs typeface="Segoe UI"/>
              </a:rPr>
              <a:t>It uses the idea of reflex inhibitory positions to decrease spasticity and stimulation of key points of control to promote the development of advanced postural reactions.</a:t>
            </a:r>
            <a:endParaRPr lang="en-US" sz="1600">
              <a:latin typeface="Segoe UI"/>
              <a:cs typeface="Segoe UI"/>
            </a:endParaRPr>
          </a:p>
          <a:p>
            <a:endParaRPr lang="en-US" sz="1000" dirty="0">
              <a:latin typeface="Segoe UI"/>
              <a:cs typeface="Segoe UI Light"/>
            </a:endParaRPr>
          </a:p>
        </p:txBody>
      </p:sp>
      <p:pic>
        <p:nvPicPr>
          <p:cNvPr id="3" name="Picture 2" descr="A person holding a baby&#10;&#10;Description automatically generated">
            <a:extLst>
              <a:ext uri="{FF2B5EF4-FFF2-40B4-BE49-F238E27FC236}">
                <a16:creationId xmlns:a16="http://schemas.microsoft.com/office/drawing/2014/main" id="{7EE3A0E2-5AD8-4914-DD73-978895A6C70F}"/>
              </a:ext>
            </a:extLst>
          </p:cNvPr>
          <p:cNvPicPr>
            <a:picLocks noChangeAspect="1"/>
          </p:cNvPicPr>
          <p:nvPr/>
        </p:nvPicPr>
        <p:blipFill>
          <a:blip r:embed="rId2"/>
          <a:stretch>
            <a:fillRect/>
          </a:stretch>
        </p:blipFill>
        <p:spPr>
          <a:xfrm>
            <a:off x="3166942" y="1069041"/>
            <a:ext cx="4314906" cy="2293045"/>
          </a:xfrm>
          <a:prstGeom prst="rect">
            <a:avLst/>
          </a:prstGeom>
        </p:spPr>
      </p:pic>
      <p:sp>
        <p:nvSpPr>
          <p:cNvPr id="7" name="TextBox 6">
            <a:extLst>
              <a:ext uri="{FF2B5EF4-FFF2-40B4-BE49-F238E27FC236}">
                <a16:creationId xmlns:a16="http://schemas.microsoft.com/office/drawing/2014/main" id="{1A963D02-0DB6-251A-E948-F21108CAAF85}"/>
              </a:ext>
            </a:extLst>
          </p:cNvPr>
          <p:cNvSpPr txBox="1"/>
          <p:nvPr/>
        </p:nvSpPr>
        <p:spPr>
          <a:xfrm>
            <a:off x="2593361" y="3380974"/>
            <a:ext cx="6755545"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https://www.doz.pl/czytelnia/a14980-NDT_Bobath_Bobath_concept__na_czym_polega_i_jakie_sa_wskazania_do_rehabilitacji_metoda_Bobath</a:t>
            </a:r>
          </a:p>
        </p:txBody>
      </p:sp>
    </p:spTree>
    <p:extLst>
      <p:ext uri="{BB962C8B-B14F-4D97-AF65-F5344CB8AC3E}">
        <p14:creationId xmlns:p14="http://schemas.microsoft.com/office/powerpoint/2010/main" val="19593992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7BC3F6-0CC4-B3E3-5505-3EED3BB036C7}"/>
              </a:ext>
            </a:extLst>
          </p:cNvPr>
          <p:cNvSpPr>
            <a:spLocks noGrp="1"/>
          </p:cNvSpPr>
          <p:nvPr>
            <p:ph type="title"/>
          </p:nvPr>
        </p:nvSpPr>
        <p:spPr/>
        <p:txBody>
          <a:bodyPr lIns="91440" tIns="45720" rIns="91440" bIns="45720" anchor="t"/>
          <a:lstStyle/>
          <a:p>
            <a:r>
              <a:rPr lang="en-US" sz="2800" dirty="0">
                <a:solidFill>
                  <a:schemeClr val="tx1"/>
                </a:solidFill>
                <a:latin typeface="Segoe UI"/>
                <a:cs typeface="Segoe UI"/>
              </a:rPr>
              <a:t>Positioning</a:t>
            </a:r>
            <a:endParaRPr lang="en-US" sz="2800">
              <a:solidFill>
                <a:schemeClr val="tx1"/>
              </a:solidFill>
              <a:cs typeface="Segoe UI Light"/>
            </a:endParaRPr>
          </a:p>
        </p:txBody>
      </p:sp>
      <p:sp>
        <p:nvSpPr>
          <p:cNvPr id="3" name="TextBox 2">
            <a:extLst>
              <a:ext uri="{FF2B5EF4-FFF2-40B4-BE49-F238E27FC236}">
                <a16:creationId xmlns:a16="http://schemas.microsoft.com/office/drawing/2014/main" id="{B245B36E-B7D4-F6D2-A89F-61C2FDC360A5}"/>
              </a:ext>
            </a:extLst>
          </p:cNvPr>
          <p:cNvSpPr txBox="1"/>
          <p:nvPr/>
        </p:nvSpPr>
        <p:spPr>
          <a:xfrm>
            <a:off x="307360" y="960504"/>
            <a:ext cx="10501512"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ea typeface="+mn-lt"/>
                <a:cs typeface="+mn-lt"/>
              </a:rPr>
              <a:t>Children with Cerebral Palsy need external postural support in different positions (positioning) with the aim of enabling them to experience and develop more normal ways of moving and prevent secondary complications.</a:t>
            </a:r>
          </a:p>
          <a:p>
            <a:r>
              <a:rPr lang="en-US" sz="2400" dirty="0">
                <a:ea typeface="+mn-lt"/>
                <a:cs typeface="+mn-lt"/>
              </a:rPr>
              <a:t>Goals:</a:t>
            </a:r>
          </a:p>
          <a:p>
            <a:endParaRPr lang="en-US" sz="2400" dirty="0">
              <a:ea typeface="+mn-lt"/>
              <a:cs typeface="+mn-lt"/>
            </a:endParaRPr>
          </a:p>
          <a:p>
            <a:pPr marL="285750" indent="-285750">
              <a:buFont typeface="Calibri"/>
              <a:buChar char="-"/>
            </a:pPr>
            <a:r>
              <a:rPr lang="en-US" sz="2400" dirty="0">
                <a:ea typeface="+mn-lt"/>
                <a:cs typeface="+mn-lt"/>
              </a:rPr>
              <a:t>Preventing skeletal deformity </a:t>
            </a:r>
            <a:endParaRPr lang="en-US" sz="2400">
              <a:cs typeface="Segoe UI Light"/>
            </a:endParaRPr>
          </a:p>
          <a:p>
            <a:pPr marL="285750" indent="-285750">
              <a:buFont typeface="Calibri"/>
              <a:buChar char="-"/>
            </a:pPr>
            <a:r>
              <a:rPr lang="en-US" sz="2400" dirty="0">
                <a:ea typeface="+mn-lt"/>
                <a:cs typeface="+mn-lt"/>
              </a:rPr>
              <a:t>Providing a stable base of support to promote function  </a:t>
            </a:r>
            <a:endParaRPr lang="en-US" sz="2400">
              <a:cs typeface="Segoe UI Light"/>
            </a:endParaRPr>
          </a:p>
          <a:p>
            <a:pPr marL="285750" indent="-285750">
              <a:buFont typeface="Calibri"/>
              <a:buChar char="-"/>
            </a:pPr>
            <a:r>
              <a:rPr lang="en-US" sz="2400" dirty="0">
                <a:ea typeface="+mn-lt"/>
                <a:cs typeface="+mn-lt"/>
              </a:rPr>
              <a:t>Promoting comfort and relaxation </a:t>
            </a:r>
            <a:endParaRPr lang="en-US" sz="2400">
              <a:cs typeface="Segoe UI Light"/>
            </a:endParaRPr>
          </a:p>
          <a:p>
            <a:pPr marL="285750" indent="-285750">
              <a:buFont typeface="Calibri"/>
              <a:buChar char="-"/>
            </a:pPr>
            <a:r>
              <a:rPr lang="en-US" sz="2400" dirty="0">
                <a:ea typeface="+mn-lt"/>
                <a:cs typeface="+mn-lt"/>
              </a:rPr>
              <a:t>Facilitating normal movement patterns or controlling</a:t>
            </a:r>
          </a:p>
          <a:p>
            <a:r>
              <a:rPr lang="en-US" sz="2400" dirty="0">
                <a:ea typeface="+mn-lt"/>
                <a:cs typeface="+mn-lt"/>
              </a:rPr>
              <a:t> abnormal movement patterns   </a:t>
            </a:r>
            <a:endParaRPr lang="en-US" sz="2400" dirty="0">
              <a:cs typeface="Segoe UI Light"/>
            </a:endParaRPr>
          </a:p>
          <a:p>
            <a:pPr marL="285750" indent="-285750">
              <a:buFont typeface="Calibri"/>
              <a:buChar char="-"/>
            </a:pPr>
            <a:r>
              <a:rPr lang="en-US" sz="2400" dirty="0">
                <a:ea typeface="+mn-lt"/>
                <a:cs typeface="+mn-lt"/>
              </a:rPr>
              <a:t>Decreasing fatigue </a:t>
            </a:r>
            <a:endParaRPr lang="en-US" sz="2400">
              <a:cs typeface="Segoe UI Light"/>
            </a:endParaRPr>
          </a:p>
        </p:txBody>
      </p:sp>
      <p:pic>
        <p:nvPicPr>
          <p:cNvPr id="4" name="Picture 3" descr="A diagram of a person&amp;#39;s body&#10;&#10;Description automatically generated">
            <a:extLst>
              <a:ext uri="{FF2B5EF4-FFF2-40B4-BE49-F238E27FC236}">
                <a16:creationId xmlns:a16="http://schemas.microsoft.com/office/drawing/2014/main" id="{F5A84F94-1B5D-E048-7C60-71E81E6570D3}"/>
              </a:ext>
            </a:extLst>
          </p:cNvPr>
          <p:cNvPicPr>
            <a:picLocks noChangeAspect="1"/>
          </p:cNvPicPr>
          <p:nvPr/>
        </p:nvPicPr>
        <p:blipFill>
          <a:blip r:embed="rId2"/>
          <a:stretch>
            <a:fillRect/>
          </a:stretch>
        </p:blipFill>
        <p:spPr>
          <a:xfrm>
            <a:off x="3565392" y="4721374"/>
            <a:ext cx="4226219" cy="2000057"/>
          </a:xfrm>
          <a:prstGeom prst="rect">
            <a:avLst/>
          </a:prstGeom>
        </p:spPr>
      </p:pic>
      <p:pic>
        <p:nvPicPr>
          <p:cNvPr id="5" name="Picture 4" descr="A collage of pictures of a child in a wheelchair&#10;&#10;Description automatically generated">
            <a:extLst>
              <a:ext uri="{FF2B5EF4-FFF2-40B4-BE49-F238E27FC236}">
                <a16:creationId xmlns:a16="http://schemas.microsoft.com/office/drawing/2014/main" id="{1C643720-CDFA-F754-B8D0-164CCE498D2C}"/>
              </a:ext>
            </a:extLst>
          </p:cNvPr>
          <p:cNvPicPr>
            <a:picLocks noChangeAspect="1"/>
          </p:cNvPicPr>
          <p:nvPr/>
        </p:nvPicPr>
        <p:blipFill>
          <a:blip r:embed="rId3"/>
          <a:stretch>
            <a:fillRect/>
          </a:stretch>
        </p:blipFill>
        <p:spPr>
          <a:xfrm>
            <a:off x="7788363" y="2521643"/>
            <a:ext cx="4351820" cy="2932741"/>
          </a:xfrm>
          <a:prstGeom prst="rect">
            <a:avLst/>
          </a:prstGeom>
        </p:spPr>
      </p:pic>
      <p:sp>
        <p:nvSpPr>
          <p:cNvPr id="6" name="TextBox 5">
            <a:extLst>
              <a:ext uri="{FF2B5EF4-FFF2-40B4-BE49-F238E27FC236}">
                <a16:creationId xmlns:a16="http://schemas.microsoft.com/office/drawing/2014/main" id="{376825D9-8C02-4B75-0034-630131B52726}"/>
              </a:ext>
            </a:extLst>
          </p:cNvPr>
          <p:cNvSpPr txBox="1"/>
          <p:nvPr/>
        </p:nvSpPr>
        <p:spPr>
          <a:xfrm>
            <a:off x="7917116" y="5605502"/>
            <a:ext cx="40853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https://www.physio-pedia.com/Positioning_the_Child_with_Cerebral_Palsy</a:t>
            </a:r>
            <a:endParaRPr lang="en-US" sz="900">
              <a:cs typeface="Segoe UI Light"/>
            </a:endParaRPr>
          </a:p>
        </p:txBody>
      </p:sp>
    </p:spTree>
    <p:extLst>
      <p:ext uri="{BB962C8B-B14F-4D97-AF65-F5344CB8AC3E}">
        <p14:creationId xmlns:p14="http://schemas.microsoft.com/office/powerpoint/2010/main" val="2476422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A06A08D5-DE03-22B9-F70F-1D7F963E6980}"/>
              </a:ext>
            </a:extLst>
          </p:cNvPr>
          <p:cNvSpPr>
            <a:spLocks noGrp="1"/>
          </p:cNvSpPr>
          <p:nvPr>
            <p:ph type="title"/>
          </p:nvPr>
        </p:nvSpPr>
        <p:spPr>
          <a:xfrm>
            <a:off x="635795" y="103187"/>
            <a:ext cx="3816095" cy="1938076"/>
          </a:xfrm>
        </p:spPr>
        <p:txBody>
          <a:bodyPr vert="horz" lIns="91440" tIns="45720" rIns="91440" bIns="45720" rtlCol="0" anchor="ctr">
            <a:normAutofit/>
          </a:bodyPr>
          <a:lstStyle/>
          <a:p>
            <a:r>
              <a:rPr lang="en-US" sz="4400" kern="1200">
                <a:solidFill>
                  <a:schemeClr val="tx1"/>
                </a:solidFill>
                <a:latin typeface="+mj-lt"/>
                <a:ea typeface="+mj-ea"/>
                <a:cs typeface="+mj-cs"/>
              </a:rPr>
              <a:t>Sensory integration</a:t>
            </a:r>
          </a:p>
        </p:txBody>
      </p:sp>
      <p:sp>
        <p:nvSpPr>
          <p:cNvPr id="29" name="Text Placeholder 28">
            <a:extLst>
              <a:ext uri="{FF2B5EF4-FFF2-40B4-BE49-F238E27FC236}">
                <a16:creationId xmlns:a16="http://schemas.microsoft.com/office/drawing/2014/main" id="{6FC8D695-A5F8-7B55-CF1B-9F733C774970}"/>
              </a:ext>
            </a:extLst>
          </p:cNvPr>
          <p:cNvSpPr>
            <a:spLocks noGrp="1"/>
          </p:cNvSpPr>
          <p:nvPr>
            <p:ph type="body" sz="quarter" idx="16"/>
          </p:nvPr>
        </p:nvSpPr>
        <p:spPr>
          <a:xfrm>
            <a:off x="146638" y="2292490"/>
            <a:ext cx="4757689" cy="4334867"/>
          </a:xfrm>
          <a:noFill/>
        </p:spPr>
        <p:txBody>
          <a:bodyPr vert="horz" lIns="91440" tIns="45720" rIns="91440" bIns="45720" rtlCol="0" anchor="ctr">
            <a:noAutofit/>
          </a:bodyPr>
          <a:lstStyle/>
          <a:p>
            <a:r>
              <a:rPr lang="en-US" sz="1600" dirty="0">
                <a:solidFill>
                  <a:schemeClr val="tx1">
                    <a:lumMod val="95000"/>
                    <a:lumOff val="5000"/>
                  </a:schemeClr>
                </a:solidFill>
                <a:latin typeface="Segoe UI Light"/>
                <a:ea typeface="Calibri"/>
                <a:cs typeface="Segoe UI"/>
              </a:rPr>
              <a:t>Sensory integration is the process by which we receive information through our senses, organize this information, and use it to participate in everyday activities.</a:t>
            </a:r>
            <a:endParaRPr lang="en-US" sz="1600">
              <a:solidFill>
                <a:schemeClr val="tx1">
                  <a:lumMod val="95000"/>
                  <a:lumOff val="5000"/>
                </a:schemeClr>
              </a:solidFill>
            </a:endParaRPr>
          </a:p>
          <a:p>
            <a:r>
              <a:rPr lang="en-US" sz="1600" dirty="0">
                <a:solidFill>
                  <a:schemeClr val="tx1">
                    <a:lumMod val="95000"/>
                    <a:lumOff val="5000"/>
                  </a:schemeClr>
                </a:solidFill>
                <a:latin typeface="Segoe UI Light"/>
                <a:ea typeface="Calibri"/>
                <a:cs typeface="Segoe UI"/>
              </a:rPr>
              <a:t>An example of sensory integration is:</a:t>
            </a:r>
          </a:p>
          <a:p>
            <a:pPr marL="285750" indent="-228600">
              <a:buFont typeface="Arial" panose="020B0604020202020204" pitchFamily="34" charset="0"/>
              <a:buChar char="•"/>
            </a:pPr>
            <a:r>
              <a:rPr lang="en-US" sz="1600" dirty="0">
                <a:solidFill>
                  <a:schemeClr val="tx1">
                    <a:lumMod val="95000"/>
                    <a:lumOff val="5000"/>
                  </a:schemeClr>
                </a:solidFill>
                <a:latin typeface="Segoe UI Light"/>
                <a:ea typeface="Calibri"/>
                <a:cs typeface="Segoe UI"/>
              </a:rPr>
              <a:t>Baby smelling food as they bring it to their mouth</a:t>
            </a:r>
          </a:p>
          <a:p>
            <a:pPr marL="285750" indent="-228600">
              <a:buFont typeface="Arial" panose="020B0604020202020204" pitchFamily="34" charset="0"/>
              <a:buChar char="•"/>
            </a:pPr>
            <a:r>
              <a:rPr lang="en-US" sz="1600" dirty="0">
                <a:solidFill>
                  <a:schemeClr val="tx1">
                    <a:lumMod val="95000"/>
                    <a:lumOff val="5000"/>
                  </a:schemeClr>
                </a:solidFill>
                <a:latin typeface="Segoe UI Light"/>
                <a:ea typeface="Calibri"/>
                <a:cs typeface="Segoe UI"/>
              </a:rPr>
              <a:t>Tasting the food</a:t>
            </a:r>
          </a:p>
          <a:p>
            <a:pPr marL="285750" indent="-228600">
              <a:buFont typeface="Arial" panose="020B0604020202020204" pitchFamily="34" charset="0"/>
              <a:buChar char="•"/>
            </a:pPr>
            <a:r>
              <a:rPr lang="en-US" sz="1600" dirty="0">
                <a:solidFill>
                  <a:schemeClr val="tx1">
                    <a:lumMod val="95000"/>
                    <a:lumOff val="5000"/>
                  </a:schemeClr>
                </a:solidFill>
                <a:latin typeface="Segoe UI Light"/>
                <a:ea typeface="Calibri"/>
                <a:cs typeface="Segoe UI"/>
              </a:rPr>
              <a:t>Feeling the texture of the food</a:t>
            </a:r>
          </a:p>
          <a:p>
            <a:pPr marL="285750" indent="-228600">
              <a:buFont typeface="Arial" panose="020B0604020202020204" pitchFamily="34" charset="0"/>
              <a:buChar char="•"/>
            </a:pPr>
            <a:r>
              <a:rPr lang="en-US" sz="1600" dirty="0">
                <a:solidFill>
                  <a:schemeClr val="tx1">
                    <a:lumMod val="95000"/>
                    <a:lumOff val="5000"/>
                  </a:schemeClr>
                </a:solidFill>
                <a:latin typeface="Segoe UI Light"/>
                <a:ea typeface="Calibri"/>
                <a:cs typeface="Segoe UI"/>
              </a:rPr>
              <a:t>Determining what this food is and if they want more</a:t>
            </a:r>
          </a:p>
        </p:txBody>
      </p:sp>
      <p:pic>
        <p:nvPicPr>
          <p:cNvPr id="20" name="Picture Placeholder 19" descr="A person and child on a exercise mat&#10;&#10;Description automatically generated">
            <a:extLst>
              <a:ext uri="{FF2B5EF4-FFF2-40B4-BE49-F238E27FC236}">
                <a16:creationId xmlns:a16="http://schemas.microsoft.com/office/drawing/2014/main" id="{634E82E1-673E-14D7-5F90-7894098E03BD}"/>
              </a:ext>
            </a:extLst>
          </p:cNvPr>
          <p:cNvPicPr>
            <a:picLocks noGrp="1" noChangeAspect="1"/>
          </p:cNvPicPr>
          <p:nvPr>
            <p:ph type="pic" sz="quarter" idx="17"/>
          </p:nvPr>
        </p:nvPicPr>
        <p:blipFill>
          <a:blip r:embed="rId2"/>
          <a:srcRect t="14796" r="-1" b="14795"/>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10" name="Picture 9" descr="A diagram of a process&#10;&#10;Description automatically generated">
            <a:extLst>
              <a:ext uri="{FF2B5EF4-FFF2-40B4-BE49-F238E27FC236}">
                <a16:creationId xmlns:a16="http://schemas.microsoft.com/office/drawing/2014/main" id="{D7441FF5-8452-CFC2-0EA5-9A395BC50CC2}"/>
              </a:ext>
            </a:extLst>
          </p:cNvPr>
          <p:cNvPicPr>
            <a:picLocks noChangeAspect="1"/>
          </p:cNvPicPr>
          <p:nvPr/>
        </p:nvPicPr>
        <p:blipFill>
          <a:blip r:embed="rId3"/>
          <a:srcRect t="2183" b="474"/>
          <a:stretch/>
        </p:blipFill>
        <p:spPr>
          <a:xfrm>
            <a:off x="4720324" y="3809364"/>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 name="TextBox 1">
            <a:extLst>
              <a:ext uri="{FF2B5EF4-FFF2-40B4-BE49-F238E27FC236}">
                <a16:creationId xmlns:a16="http://schemas.microsoft.com/office/drawing/2014/main" id="{C0E7D844-C4AF-8102-9805-FF654426E044}"/>
              </a:ext>
            </a:extLst>
          </p:cNvPr>
          <p:cNvSpPr txBox="1"/>
          <p:nvPr/>
        </p:nvSpPr>
        <p:spPr>
          <a:xfrm>
            <a:off x="9553814" y="6640284"/>
            <a:ext cx="263818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800" dirty="0">
                <a:ea typeface="+mn-lt"/>
                <a:cs typeface="+mn-lt"/>
              </a:rPr>
              <a:t>https://pathways.org/topics-of-development/sensory/</a:t>
            </a:r>
            <a:endParaRPr lang="en-US" sz="800">
              <a:cs typeface="Segoe UI Light"/>
            </a:endParaRPr>
          </a:p>
        </p:txBody>
      </p:sp>
      <p:sp>
        <p:nvSpPr>
          <p:cNvPr id="4" name="TextBox 3">
            <a:extLst>
              <a:ext uri="{FF2B5EF4-FFF2-40B4-BE49-F238E27FC236}">
                <a16:creationId xmlns:a16="http://schemas.microsoft.com/office/drawing/2014/main" id="{9FC161F4-AA01-1B13-1527-2BF646531049}"/>
              </a:ext>
            </a:extLst>
          </p:cNvPr>
          <p:cNvSpPr txBox="1"/>
          <p:nvPr/>
        </p:nvSpPr>
        <p:spPr>
          <a:xfrm>
            <a:off x="8849446" y="3701143"/>
            <a:ext cx="3342554" cy="2154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ea typeface="+mn-lt"/>
                <a:cs typeface="+mn-lt"/>
              </a:rPr>
              <a:t>https://swiatp.pl/integracja-sensoryczna-poradnik-dla-rodzica-czesc-iii/</a:t>
            </a:r>
            <a:endParaRPr lang="en-US" sz="800">
              <a:cs typeface="Segoe UI Light"/>
            </a:endParaRPr>
          </a:p>
        </p:txBody>
      </p:sp>
    </p:spTree>
    <p:extLst>
      <p:ext uri="{BB962C8B-B14F-4D97-AF65-F5344CB8AC3E}">
        <p14:creationId xmlns:p14="http://schemas.microsoft.com/office/powerpoint/2010/main" val="1701118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erson in a wheelchair with a horse&#10;&#10;Description automatically generated">
            <a:extLst>
              <a:ext uri="{FF2B5EF4-FFF2-40B4-BE49-F238E27FC236}">
                <a16:creationId xmlns:a16="http://schemas.microsoft.com/office/drawing/2014/main" id="{6F2F399D-3523-0C01-3310-01654AA05390}"/>
              </a:ext>
            </a:extLst>
          </p:cNvPr>
          <p:cNvPicPr>
            <a:picLocks noChangeAspect="1"/>
          </p:cNvPicPr>
          <p:nvPr/>
        </p:nvPicPr>
        <p:blipFill>
          <a:blip r:embed="rId2"/>
          <a:srcRect l="5179" r="-2" b="-2"/>
          <a:stretch/>
        </p:blipFill>
        <p:spPr>
          <a:xfrm>
            <a:off x="2522356" y="10"/>
            <a:ext cx="9669642" cy="6857990"/>
          </a:xfrm>
          <a:prstGeom prst="rect">
            <a:avLst/>
          </a:prstGeom>
        </p:spPr>
      </p:pic>
      <p:sp>
        <p:nvSpPr>
          <p:cNvPr id="15" name="Rectangle 14">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F537175-FFBA-392E-5E4F-1D03E0764252}"/>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3700" dirty="0">
                <a:solidFill>
                  <a:schemeClr val="tx1"/>
                </a:solidFill>
              </a:rPr>
              <a:t>Hippotherapy</a:t>
            </a:r>
          </a:p>
        </p:txBody>
      </p:sp>
      <p:sp>
        <p:nvSpPr>
          <p:cNvPr id="4" name="Text Placeholder 3">
            <a:extLst>
              <a:ext uri="{FF2B5EF4-FFF2-40B4-BE49-F238E27FC236}">
                <a16:creationId xmlns:a16="http://schemas.microsoft.com/office/drawing/2014/main" id="{8B484078-8C8F-E786-BEAA-A412C5A91D7A}"/>
              </a:ext>
            </a:extLst>
          </p:cNvPr>
          <p:cNvSpPr>
            <a:spLocks noGrp="1"/>
          </p:cNvSpPr>
          <p:nvPr>
            <p:ph type="body" sz="quarter" idx="16"/>
          </p:nvPr>
        </p:nvSpPr>
        <p:spPr>
          <a:xfrm>
            <a:off x="364352" y="2434201"/>
            <a:ext cx="4296037" cy="3742762"/>
          </a:xfrm>
        </p:spPr>
        <p:txBody>
          <a:bodyPr vert="horz" lIns="91440" tIns="45720" rIns="91440" bIns="45720" rtlCol="0">
            <a:normAutofit/>
          </a:bodyPr>
          <a:lstStyle/>
          <a:p>
            <a:r>
              <a:rPr lang="en-US" dirty="0">
                <a:solidFill>
                  <a:schemeClr val="tx1"/>
                </a:solidFill>
                <a:latin typeface="Segoe UI"/>
                <a:cs typeface="Segoe UI"/>
              </a:rPr>
              <a:t>Hippotherapy involves a specially trained therapist who uses the horse as a "live" treatment tool. The movement of the horse is used to achieve long-term and short-term treatment goals that are individualized to each patient.</a:t>
            </a:r>
          </a:p>
        </p:txBody>
      </p:sp>
      <p:sp>
        <p:nvSpPr>
          <p:cNvPr id="3" name="TextBox 2">
            <a:extLst>
              <a:ext uri="{FF2B5EF4-FFF2-40B4-BE49-F238E27FC236}">
                <a16:creationId xmlns:a16="http://schemas.microsoft.com/office/drawing/2014/main" id="{4F649800-FE53-CD67-F67E-83D59C8AB750}"/>
              </a:ext>
            </a:extLst>
          </p:cNvPr>
          <p:cNvSpPr txBox="1"/>
          <p:nvPr/>
        </p:nvSpPr>
        <p:spPr>
          <a:xfrm>
            <a:off x="7709647" y="6544235"/>
            <a:ext cx="4226218"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900" dirty="0">
                <a:ea typeface="+mn-lt"/>
                <a:cs typeface="+mn-lt"/>
              </a:rPr>
              <a:t>https://www.fundacjaavalon.pl/abc/hipoterapia_jako_metoda_rehabilitacji_w_mpd/</a:t>
            </a:r>
            <a:endParaRPr lang="en-US" sz="900">
              <a:cs typeface="Segoe UI Light"/>
            </a:endParaRPr>
          </a:p>
        </p:txBody>
      </p:sp>
    </p:spTree>
    <p:extLst>
      <p:ext uri="{BB962C8B-B14F-4D97-AF65-F5344CB8AC3E}">
        <p14:creationId xmlns:p14="http://schemas.microsoft.com/office/powerpoint/2010/main" val="732651406"/>
      </p:ext>
    </p:extLst>
  </p:cSld>
  <p:clrMapOvr>
    <a:masterClrMapping/>
  </p:clrMapOvr>
</p:sld>
</file>

<file path=ppt/theme/theme1.xml><?xml version="1.0" encoding="utf-8"?>
<a:theme xmlns:a="http://schemas.openxmlformats.org/drawingml/2006/main" name="Office Theme">
  <a:themeElements>
    <a:clrScheme name="Custom 87">
      <a:dk1>
        <a:srgbClr val="000000"/>
      </a:dk1>
      <a:lt1>
        <a:srgbClr val="FFFFFF"/>
      </a:lt1>
      <a:dk2>
        <a:srgbClr val="BBAA9C"/>
      </a:dk2>
      <a:lt2>
        <a:srgbClr val="E7E6E6"/>
      </a:lt2>
      <a:accent1>
        <a:srgbClr val="668A60"/>
      </a:accent1>
      <a:accent2>
        <a:srgbClr val="702128"/>
      </a:accent2>
      <a:accent3>
        <a:srgbClr val="46708C"/>
      </a:accent3>
      <a:accent4>
        <a:srgbClr val="BB2606"/>
      </a:accent4>
      <a:accent5>
        <a:srgbClr val="F1910F"/>
      </a:accent5>
      <a:accent6>
        <a:srgbClr val="FBD5AD"/>
      </a:accent6>
      <a:hlink>
        <a:srgbClr val="6F2127"/>
      </a:hlink>
      <a:folHlink>
        <a:srgbClr val="BB2606"/>
      </a:folHlink>
    </a:clrScheme>
    <a:fontScheme name="Custom 24">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astal_Presentation_TM33468121_Win32_JC_SL_v3" id="{EB91EBED-606F-4526-98F2-0BC37D122083}" vid="{0066A017-97AF-4FCB-BD31-68FEF3C0112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Office Theme</Template>
  <TotalTime>0</TotalTime>
  <Words>224</Words>
  <Application>Microsoft Office PowerPoint</Application>
  <PresentationFormat>Widescreen</PresentationFormat>
  <Paragraphs>106</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physiotherapy in cerebral palsy </vt:lpstr>
      <vt:lpstr>cerebral palsy</vt:lpstr>
      <vt:lpstr>GOALS OF REHABILITATION </vt:lpstr>
      <vt:lpstr>PowerPoint Presentation</vt:lpstr>
      <vt:lpstr>Therapy methods</vt:lpstr>
      <vt:lpstr>NEUROFACILITATION TECHNIQUES  </vt:lpstr>
      <vt:lpstr>Positioning</vt:lpstr>
      <vt:lpstr>Sensory integration</vt:lpstr>
      <vt:lpstr>Hippotherapy</vt:lpstr>
      <vt:lpstr>Hydrotherapy</vt:lpstr>
      <vt:lpstr>orthopaedic equipment </vt:lpstr>
      <vt:lpstr>vocabulary</vt:lpstr>
      <vt:lpstr>Thank you!</vt:lpstr>
      <vt:lpstr>BIBLIOGRAPHY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943</cp:revision>
  <dcterms:created xsi:type="dcterms:W3CDTF">2024-11-25T12:18:07Z</dcterms:created>
  <dcterms:modified xsi:type="dcterms:W3CDTF">2025-01-10T10:57:09Z</dcterms:modified>
</cp:coreProperties>
</file>