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7"/>
  </p:notesMasterIdLst>
  <p:sldIdLst>
    <p:sldId id="256" r:id="rId2"/>
    <p:sldId id="261" r:id="rId3"/>
    <p:sldId id="264" r:id="rId4"/>
    <p:sldId id="259" r:id="rId5"/>
    <p:sldId id="265" r:id="rId6"/>
    <p:sldId id="266" r:id="rId7"/>
    <p:sldId id="262" r:id="rId8"/>
    <p:sldId id="260" r:id="rId9"/>
    <p:sldId id="257" r:id="rId10"/>
    <p:sldId id="267" r:id="rId11"/>
    <p:sldId id="268" r:id="rId12"/>
    <p:sldId id="269" r:id="rId13"/>
    <p:sldId id="270" r:id="rId14"/>
    <p:sldId id="271" r:id="rId15"/>
    <p:sldId id="26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37B6A4-CB67-45B0-85AE-6E344CC7BF57}" v="126" dt="2023-11-22T21:09:01.7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BF4005-24CC-43E0-A5B7-B9AB957E29B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FAE190-4DD4-4482-9D1F-33469B8E1723}">
      <dgm:prSet custT="1"/>
      <dgm:spPr/>
      <dgm:t>
        <a:bodyPr/>
        <a:lstStyle/>
        <a:p>
          <a:r>
            <a:rPr lang="pl-PL" sz="3200" b="1" dirty="0">
              <a:solidFill>
                <a:srgbClr val="002060"/>
              </a:solidFill>
            </a:rPr>
            <a:t>Dictionary</a:t>
          </a:r>
          <a:endParaRPr lang="en-US" sz="3200" b="1" dirty="0">
            <a:solidFill>
              <a:srgbClr val="002060"/>
            </a:solidFill>
          </a:endParaRPr>
        </a:p>
      </dgm:t>
    </dgm:pt>
    <dgm:pt modelId="{FB49894A-A068-4F41-B593-DD6C68A697F4}" type="parTrans" cxnId="{2A3B222B-EEA0-44CE-8F4D-63B3A0E218DB}">
      <dgm:prSet/>
      <dgm:spPr/>
      <dgm:t>
        <a:bodyPr/>
        <a:lstStyle/>
        <a:p>
          <a:endParaRPr lang="en-US"/>
        </a:p>
      </dgm:t>
    </dgm:pt>
    <dgm:pt modelId="{53275FE3-53E6-4CE4-B4F0-BDF12A485CBE}" type="sibTrans" cxnId="{2A3B222B-EEA0-44CE-8F4D-63B3A0E218DB}">
      <dgm:prSet/>
      <dgm:spPr/>
      <dgm:t>
        <a:bodyPr/>
        <a:lstStyle/>
        <a:p>
          <a:endParaRPr lang="en-US"/>
        </a:p>
      </dgm:t>
    </dgm:pt>
    <dgm:pt modelId="{6F1DB662-2AB0-4C68-B688-2CF203B9BAC0}">
      <dgm:prSet/>
      <dgm:spPr/>
      <dgm:t>
        <a:bodyPr/>
        <a:lstStyle/>
        <a:p>
          <a:r>
            <a:rPr lang="pl-PL"/>
            <a:t>Periosteum - okostna</a:t>
          </a:r>
          <a:endParaRPr lang="en-US"/>
        </a:p>
      </dgm:t>
    </dgm:pt>
    <dgm:pt modelId="{0F3FE3F8-C88E-4ED0-B454-CAAF33DA8A58}" type="parTrans" cxnId="{1B679F55-BAD9-4CA6-A843-4FBBDA9DDD14}">
      <dgm:prSet/>
      <dgm:spPr/>
      <dgm:t>
        <a:bodyPr/>
        <a:lstStyle/>
        <a:p>
          <a:endParaRPr lang="en-US"/>
        </a:p>
      </dgm:t>
    </dgm:pt>
    <dgm:pt modelId="{964ACE71-03CA-46E5-9B5B-403E7EA736E0}" type="sibTrans" cxnId="{1B679F55-BAD9-4CA6-A843-4FBBDA9DDD14}">
      <dgm:prSet/>
      <dgm:spPr/>
      <dgm:t>
        <a:bodyPr/>
        <a:lstStyle/>
        <a:p>
          <a:endParaRPr lang="en-US"/>
        </a:p>
      </dgm:t>
    </dgm:pt>
    <dgm:pt modelId="{846E6824-EC45-4C93-8052-FDEC592EB400}">
      <dgm:prSet/>
      <dgm:spPr/>
      <dgm:t>
        <a:bodyPr/>
        <a:lstStyle/>
        <a:p>
          <a:r>
            <a:rPr lang="pl-PL"/>
            <a:t>Endosteum- śródkostna</a:t>
          </a:r>
          <a:endParaRPr lang="en-US"/>
        </a:p>
      </dgm:t>
    </dgm:pt>
    <dgm:pt modelId="{7CBF5278-588E-4282-BB9E-EBAFC54FD570}" type="parTrans" cxnId="{6FEA5072-45C6-4988-BEC7-16CB39CF86DB}">
      <dgm:prSet/>
      <dgm:spPr/>
      <dgm:t>
        <a:bodyPr/>
        <a:lstStyle/>
        <a:p>
          <a:endParaRPr lang="en-US"/>
        </a:p>
      </dgm:t>
    </dgm:pt>
    <dgm:pt modelId="{DD5AF3FE-44B2-4813-AAB9-8BE1FFC05FFE}" type="sibTrans" cxnId="{6FEA5072-45C6-4988-BEC7-16CB39CF86DB}">
      <dgm:prSet/>
      <dgm:spPr/>
      <dgm:t>
        <a:bodyPr/>
        <a:lstStyle/>
        <a:p>
          <a:endParaRPr lang="en-US"/>
        </a:p>
      </dgm:t>
    </dgm:pt>
    <dgm:pt modelId="{49B65817-59EC-4E44-AAA3-5F0A1FC954DB}">
      <dgm:prSet/>
      <dgm:spPr/>
      <dgm:t>
        <a:bodyPr/>
        <a:lstStyle/>
        <a:p>
          <a:r>
            <a:rPr lang="pl-PL"/>
            <a:t>Medullary cavity – jama szpikowa</a:t>
          </a:r>
          <a:endParaRPr lang="en-US"/>
        </a:p>
      </dgm:t>
    </dgm:pt>
    <dgm:pt modelId="{2E61BB68-D59A-4C9A-AA61-94628A1B9116}" type="parTrans" cxnId="{2090EA7C-1F5E-462F-8F7C-33080DA7D33E}">
      <dgm:prSet/>
      <dgm:spPr/>
      <dgm:t>
        <a:bodyPr/>
        <a:lstStyle/>
        <a:p>
          <a:endParaRPr lang="en-US"/>
        </a:p>
      </dgm:t>
    </dgm:pt>
    <dgm:pt modelId="{5827D180-131B-4F1C-9003-6B74B1DF37BF}" type="sibTrans" cxnId="{2090EA7C-1F5E-462F-8F7C-33080DA7D33E}">
      <dgm:prSet/>
      <dgm:spPr/>
      <dgm:t>
        <a:bodyPr/>
        <a:lstStyle/>
        <a:p>
          <a:endParaRPr lang="en-US"/>
        </a:p>
      </dgm:t>
    </dgm:pt>
    <dgm:pt modelId="{D8428B44-FA82-47BD-8613-5441EF751D67}">
      <dgm:prSet/>
      <dgm:spPr/>
      <dgm:t>
        <a:bodyPr/>
        <a:lstStyle/>
        <a:p>
          <a:r>
            <a:rPr lang="pl-PL"/>
            <a:t>Oblique fracture – złamanie skośne</a:t>
          </a:r>
          <a:endParaRPr lang="en-US"/>
        </a:p>
      </dgm:t>
    </dgm:pt>
    <dgm:pt modelId="{DBC0D622-A528-4470-B9E9-F540EC8D6BCB}" type="parTrans" cxnId="{311465FF-058B-49EA-AD0F-C0942045FDB3}">
      <dgm:prSet/>
      <dgm:spPr/>
      <dgm:t>
        <a:bodyPr/>
        <a:lstStyle/>
        <a:p>
          <a:endParaRPr lang="en-US"/>
        </a:p>
      </dgm:t>
    </dgm:pt>
    <dgm:pt modelId="{5E08B552-AD6F-49F2-B41E-C40B3B347B5D}" type="sibTrans" cxnId="{311465FF-058B-49EA-AD0F-C0942045FDB3}">
      <dgm:prSet/>
      <dgm:spPr/>
      <dgm:t>
        <a:bodyPr/>
        <a:lstStyle/>
        <a:p>
          <a:endParaRPr lang="en-US"/>
        </a:p>
      </dgm:t>
    </dgm:pt>
    <dgm:pt modelId="{0201360F-8612-4147-8EE0-F23A5BE71AC9}">
      <dgm:prSet/>
      <dgm:spPr/>
      <dgm:t>
        <a:bodyPr/>
        <a:lstStyle/>
        <a:p>
          <a:r>
            <a:rPr lang="pl-PL"/>
            <a:t>Greenstick fracture - złamanie ,,zielonej gałązki’’</a:t>
          </a:r>
          <a:endParaRPr lang="en-US"/>
        </a:p>
      </dgm:t>
    </dgm:pt>
    <dgm:pt modelId="{704387DE-5000-4E1C-B9FD-1B5CC97F4055}" type="parTrans" cxnId="{2B3B47CB-8777-4751-9B81-B371AD09CD80}">
      <dgm:prSet/>
      <dgm:spPr/>
      <dgm:t>
        <a:bodyPr/>
        <a:lstStyle/>
        <a:p>
          <a:endParaRPr lang="en-US"/>
        </a:p>
      </dgm:t>
    </dgm:pt>
    <dgm:pt modelId="{5A3B718B-312D-4AFD-B250-BEA8C436926C}" type="sibTrans" cxnId="{2B3B47CB-8777-4751-9B81-B371AD09CD80}">
      <dgm:prSet/>
      <dgm:spPr/>
      <dgm:t>
        <a:bodyPr/>
        <a:lstStyle/>
        <a:p>
          <a:endParaRPr lang="en-US"/>
        </a:p>
      </dgm:t>
    </dgm:pt>
    <dgm:pt modelId="{637BF994-DCC7-4EAF-AB32-80174F76AEE4}">
      <dgm:prSet/>
      <dgm:spPr/>
      <dgm:t>
        <a:bodyPr/>
        <a:lstStyle/>
        <a:p>
          <a:r>
            <a:rPr lang="pl-PL"/>
            <a:t>Longitudinal fracture- podłużne złamanie</a:t>
          </a:r>
          <a:endParaRPr lang="en-US"/>
        </a:p>
      </dgm:t>
    </dgm:pt>
    <dgm:pt modelId="{E01E1FA5-A101-44A4-9813-4B77BCB0B463}" type="parTrans" cxnId="{0DA13056-11C7-4C17-9F4B-91E95CB49FCC}">
      <dgm:prSet/>
      <dgm:spPr/>
      <dgm:t>
        <a:bodyPr/>
        <a:lstStyle/>
        <a:p>
          <a:endParaRPr lang="en-US"/>
        </a:p>
      </dgm:t>
    </dgm:pt>
    <dgm:pt modelId="{72362193-D404-4A49-BA3C-2D7B97C2540C}" type="sibTrans" cxnId="{0DA13056-11C7-4C17-9F4B-91E95CB49FCC}">
      <dgm:prSet/>
      <dgm:spPr/>
      <dgm:t>
        <a:bodyPr/>
        <a:lstStyle/>
        <a:p>
          <a:endParaRPr lang="en-US"/>
        </a:p>
      </dgm:t>
    </dgm:pt>
    <dgm:pt modelId="{BB84CEEE-E460-44B8-A7CF-E212C1B6D700}">
      <dgm:prSet/>
      <dgm:spPr/>
      <dgm:t>
        <a:bodyPr/>
        <a:lstStyle/>
        <a:p>
          <a:r>
            <a:rPr lang="pl-PL"/>
            <a:t>Compound fracture- złamanie otwarte</a:t>
          </a:r>
          <a:endParaRPr lang="en-US"/>
        </a:p>
      </dgm:t>
    </dgm:pt>
    <dgm:pt modelId="{5138777E-91E3-4533-A92B-2903AA8AEA83}" type="parTrans" cxnId="{C94D8238-6993-4390-B0EF-416D30F31C08}">
      <dgm:prSet/>
      <dgm:spPr/>
      <dgm:t>
        <a:bodyPr/>
        <a:lstStyle/>
        <a:p>
          <a:endParaRPr lang="en-US"/>
        </a:p>
      </dgm:t>
    </dgm:pt>
    <dgm:pt modelId="{9774F7A2-6393-4983-BD3D-518D9977F0BB}" type="sibTrans" cxnId="{C94D8238-6993-4390-B0EF-416D30F31C08}">
      <dgm:prSet/>
      <dgm:spPr/>
      <dgm:t>
        <a:bodyPr/>
        <a:lstStyle/>
        <a:p>
          <a:endParaRPr lang="en-US"/>
        </a:p>
      </dgm:t>
    </dgm:pt>
    <dgm:pt modelId="{1D5718E6-36AA-4040-8A35-6DD983E47D20}">
      <dgm:prSet/>
      <dgm:spPr/>
      <dgm:t>
        <a:bodyPr/>
        <a:lstStyle/>
        <a:p>
          <a:r>
            <a:rPr lang="pl-PL"/>
            <a:t>Comminuted fracture- złamanie wieloodłamowe </a:t>
          </a:r>
          <a:endParaRPr lang="en-US"/>
        </a:p>
      </dgm:t>
    </dgm:pt>
    <dgm:pt modelId="{36F6846A-F176-4EA5-BDBF-80E19CA13EAC}" type="parTrans" cxnId="{C96FF6DF-557C-4846-BEC2-111D11BBA84A}">
      <dgm:prSet/>
      <dgm:spPr/>
      <dgm:t>
        <a:bodyPr/>
        <a:lstStyle/>
        <a:p>
          <a:endParaRPr lang="en-US"/>
        </a:p>
      </dgm:t>
    </dgm:pt>
    <dgm:pt modelId="{3DA1F7A4-78BC-490A-893F-43F74E3D68AC}" type="sibTrans" cxnId="{C96FF6DF-557C-4846-BEC2-111D11BBA84A}">
      <dgm:prSet/>
      <dgm:spPr/>
      <dgm:t>
        <a:bodyPr/>
        <a:lstStyle/>
        <a:p>
          <a:endParaRPr lang="en-US"/>
        </a:p>
      </dgm:t>
    </dgm:pt>
    <dgm:pt modelId="{C559EC88-D55B-47F0-8B9D-897A79DA1C2C}">
      <dgm:prSet/>
      <dgm:spPr/>
      <dgm:t>
        <a:bodyPr/>
        <a:lstStyle/>
        <a:p>
          <a:r>
            <a:rPr lang="pl-PL"/>
            <a:t>Protrusion- zgrubienie</a:t>
          </a:r>
          <a:endParaRPr lang="en-US"/>
        </a:p>
      </dgm:t>
    </dgm:pt>
    <dgm:pt modelId="{160D7303-D45C-40BE-9457-060E8B25FEAF}" type="parTrans" cxnId="{58B4BFE5-DC12-429F-8613-EC0BF1F4FCB6}">
      <dgm:prSet/>
      <dgm:spPr/>
      <dgm:t>
        <a:bodyPr/>
        <a:lstStyle/>
        <a:p>
          <a:endParaRPr lang="en-US"/>
        </a:p>
      </dgm:t>
    </dgm:pt>
    <dgm:pt modelId="{4F7090FE-0DFB-4AE2-A72B-7B9D1A626577}" type="sibTrans" cxnId="{58B4BFE5-DC12-429F-8613-EC0BF1F4FCB6}">
      <dgm:prSet/>
      <dgm:spPr/>
      <dgm:t>
        <a:bodyPr/>
        <a:lstStyle/>
        <a:p>
          <a:endParaRPr lang="en-US"/>
        </a:p>
      </dgm:t>
    </dgm:pt>
    <dgm:pt modelId="{CB43E49C-934A-49C6-A14D-A44D3E9AB47B}">
      <dgm:prSet/>
      <dgm:spPr/>
      <dgm:t>
        <a:bodyPr/>
        <a:lstStyle/>
        <a:p>
          <a:r>
            <a:rPr lang="pl-PL"/>
            <a:t>Cast immobilization- unieruchomienie gipsowe</a:t>
          </a:r>
          <a:endParaRPr lang="en-US"/>
        </a:p>
      </dgm:t>
    </dgm:pt>
    <dgm:pt modelId="{B7CE5311-196B-44CF-83C5-5AE23B7B6082}" type="parTrans" cxnId="{E15D5499-08A2-45C3-B774-BF5EA883CA66}">
      <dgm:prSet/>
      <dgm:spPr/>
      <dgm:t>
        <a:bodyPr/>
        <a:lstStyle/>
        <a:p>
          <a:endParaRPr lang="en-US"/>
        </a:p>
      </dgm:t>
    </dgm:pt>
    <dgm:pt modelId="{90B62262-C076-49ED-9580-FE99E09B1D05}" type="sibTrans" cxnId="{E15D5499-08A2-45C3-B774-BF5EA883CA66}">
      <dgm:prSet/>
      <dgm:spPr/>
      <dgm:t>
        <a:bodyPr/>
        <a:lstStyle/>
        <a:p>
          <a:endParaRPr lang="en-US"/>
        </a:p>
      </dgm:t>
    </dgm:pt>
    <dgm:pt modelId="{7EC1286F-5D77-4DD7-9DB7-4A6EC2CA7BF6}">
      <dgm:prSet/>
      <dgm:spPr/>
      <dgm:t>
        <a:bodyPr/>
        <a:lstStyle/>
        <a:p>
          <a:r>
            <a:rPr lang="pl-PL"/>
            <a:t>Bone marrow- szpik kostny</a:t>
          </a:r>
          <a:endParaRPr lang="en-US"/>
        </a:p>
      </dgm:t>
    </dgm:pt>
    <dgm:pt modelId="{B6FF61F4-7353-43A4-9F49-09E35D0A78D0}" type="parTrans" cxnId="{DA686D42-9FCE-434B-A2EC-9D5706DA5154}">
      <dgm:prSet/>
      <dgm:spPr/>
      <dgm:t>
        <a:bodyPr/>
        <a:lstStyle/>
        <a:p>
          <a:endParaRPr lang="en-US"/>
        </a:p>
      </dgm:t>
    </dgm:pt>
    <dgm:pt modelId="{9B5D8D39-6CF0-44A7-A8E8-DEB148EE2F08}" type="sibTrans" cxnId="{DA686D42-9FCE-434B-A2EC-9D5706DA5154}">
      <dgm:prSet/>
      <dgm:spPr/>
      <dgm:t>
        <a:bodyPr/>
        <a:lstStyle/>
        <a:p>
          <a:endParaRPr lang="en-US"/>
        </a:p>
      </dgm:t>
    </dgm:pt>
    <dgm:pt modelId="{17044405-5C28-4483-BD9D-3C037E8170DB}" type="pres">
      <dgm:prSet presAssocID="{A7BF4005-24CC-43E0-A5B7-B9AB957E29B5}" presName="vert0" presStyleCnt="0">
        <dgm:presLayoutVars>
          <dgm:dir/>
          <dgm:animOne val="branch"/>
          <dgm:animLvl val="lvl"/>
        </dgm:presLayoutVars>
      </dgm:prSet>
      <dgm:spPr/>
    </dgm:pt>
    <dgm:pt modelId="{1186AC4F-4BAD-4DD5-AE66-B403995110A7}" type="pres">
      <dgm:prSet presAssocID="{C5FAE190-4DD4-4482-9D1F-33469B8E1723}" presName="thickLine" presStyleLbl="alignNode1" presStyleIdx="0" presStyleCnt="1"/>
      <dgm:spPr/>
    </dgm:pt>
    <dgm:pt modelId="{CEDCBAFA-8D0E-469A-819C-8F4AFB18BAF2}" type="pres">
      <dgm:prSet presAssocID="{C5FAE190-4DD4-4482-9D1F-33469B8E1723}" presName="horz1" presStyleCnt="0"/>
      <dgm:spPr/>
    </dgm:pt>
    <dgm:pt modelId="{F7D6EFE8-913E-4368-A366-096252C438CD}" type="pres">
      <dgm:prSet presAssocID="{C5FAE190-4DD4-4482-9D1F-33469B8E1723}" presName="tx1" presStyleLbl="revTx" presStyleIdx="0" presStyleCnt="12" custScaleX="241346"/>
      <dgm:spPr/>
    </dgm:pt>
    <dgm:pt modelId="{7A436A17-F253-4328-992B-2298E3C8353F}" type="pres">
      <dgm:prSet presAssocID="{C5FAE190-4DD4-4482-9D1F-33469B8E1723}" presName="vert1" presStyleCnt="0"/>
      <dgm:spPr/>
    </dgm:pt>
    <dgm:pt modelId="{A2F82F4D-8C45-497B-88FD-01B13F59B97A}" type="pres">
      <dgm:prSet presAssocID="{6F1DB662-2AB0-4C68-B688-2CF203B9BAC0}" presName="vertSpace2a" presStyleCnt="0"/>
      <dgm:spPr/>
    </dgm:pt>
    <dgm:pt modelId="{C83B235F-ADAF-4D55-B76D-A02147703176}" type="pres">
      <dgm:prSet presAssocID="{6F1DB662-2AB0-4C68-B688-2CF203B9BAC0}" presName="horz2" presStyleCnt="0"/>
      <dgm:spPr/>
    </dgm:pt>
    <dgm:pt modelId="{7B72A770-C970-41A6-951E-B82EBDFB4EEB}" type="pres">
      <dgm:prSet presAssocID="{6F1DB662-2AB0-4C68-B688-2CF203B9BAC0}" presName="horzSpace2" presStyleCnt="0"/>
      <dgm:spPr/>
    </dgm:pt>
    <dgm:pt modelId="{E129F31F-9316-4EF2-82E6-BE290B150D5A}" type="pres">
      <dgm:prSet presAssocID="{6F1DB662-2AB0-4C68-B688-2CF203B9BAC0}" presName="tx2" presStyleLbl="revTx" presStyleIdx="1" presStyleCnt="12"/>
      <dgm:spPr/>
    </dgm:pt>
    <dgm:pt modelId="{2ACDABB2-CFD1-4744-AB13-20880380C869}" type="pres">
      <dgm:prSet presAssocID="{6F1DB662-2AB0-4C68-B688-2CF203B9BAC0}" presName="vert2" presStyleCnt="0"/>
      <dgm:spPr/>
    </dgm:pt>
    <dgm:pt modelId="{573150FF-635B-445C-8FC6-59B717D1F60F}" type="pres">
      <dgm:prSet presAssocID="{6F1DB662-2AB0-4C68-B688-2CF203B9BAC0}" presName="thinLine2b" presStyleLbl="callout" presStyleIdx="0" presStyleCnt="11"/>
      <dgm:spPr/>
    </dgm:pt>
    <dgm:pt modelId="{F75A66F5-06B6-4755-B52E-7B7EA92F088A}" type="pres">
      <dgm:prSet presAssocID="{6F1DB662-2AB0-4C68-B688-2CF203B9BAC0}" presName="vertSpace2b" presStyleCnt="0"/>
      <dgm:spPr/>
    </dgm:pt>
    <dgm:pt modelId="{2AFB9680-8519-438F-8F30-EE68E27223C6}" type="pres">
      <dgm:prSet presAssocID="{846E6824-EC45-4C93-8052-FDEC592EB400}" presName="horz2" presStyleCnt="0"/>
      <dgm:spPr/>
    </dgm:pt>
    <dgm:pt modelId="{623F9BF4-FFA9-46CC-A984-CF9256822C14}" type="pres">
      <dgm:prSet presAssocID="{846E6824-EC45-4C93-8052-FDEC592EB400}" presName="horzSpace2" presStyleCnt="0"/>
      <dgm:spPr/>
    </dgm:pt>
    <dgm:pt modelId="{195231DD-BAFC-475A-AA88-C037AC515798}" type="pres">
      <dgm:prSet presAssocID="{846E6824-EC45-4C93-8052-FDEC592EB400}" presName="tx2" presStyleLbl="revTx" presStyleIdx="2" presStyleCnt="12"/>
      <dgm:spPr/>
    </dgm:pt>
    <dgm:pt modelId="{8B19FA44-1178-4A59-B5BF-7973FBB360A4}" type="pres">
      <dgm:prSet presAssocID="{846E6824-EC45-4C93-8052-FDEC592EB400}" presName="vert2" presStyleCnt="0"/>
      <dgm:spPr/>
    </dgm:pt>
    <dgm:pt modelId="{0BA31E26-A970-45E9-9923-AB88AEFB5EE5}" type="pres">
      <dgm:prSet presAssocID="{846E6824-EC45-4C93-8052-FDEC592EB400}" presName="thinLine2b" presStyleLbl="callout" presStyleIdx="1" presStyleCnt="11"/>
      <dgm:spPr/>
    </dgm:pt>
    <dgm:pt modelId="{3459492A-A69C-479B-A4DE-FCCEC65FF99B}" type="pres">
      <dgm:prSet presAssocID="{846E6824-EC45-4C93-8052-FDEC592EB400}" presName="vertSpace2b" presStyleCnt="0"/>
      <dgm:spPr/>
    </dgm:pt>
    <dgm:pt modelId="{A88383DC-501D-4083-B706-6F946E8B6470}" type="pres">
      <dgm:prSet presAssocID="{49B65817-59EC-4E44-AAA3-5F0A1FC954DB}" presName="horz2" presStyleCnt="0"/>
      <dgm:spPr/>
    </dgm:pt>
    <dgm:pt modelId="{A195495B-0BAD-446C-AEA3-BE0384B87F8E}" type="pres">
      <dgm:prSet presAssocID="{49B65817-59EC-4E44-AAA3-5F0A1FC954DB}" presName="horzSpace2" presStyleCnt="0"/>
      <dgm:spPr/>
    </dgm:pt>
    <dgm:pt modelId="{2B7E8225-E591-474B-9D33-B835F777EA4E}" type="pres">
      <dgm:prSet presAssocID="{49B65817-59EC-4E44-AAA3-5F0A1FC954DB}" presName="tx2" presStyleLbl="revTx" presStyleIdx="3" presStyleCnt="12"/>
      <dgm:spPr/>
    </dgm:pt>
    <dgm:pt modelId="{F0A15066-EEC8-417B-A975-A4A4CB1E33AD}" type="pres">
      <dgm:prSet presAssocID="{49B65817-59EC-4E44-AAA3-5F0A1FC954DB}" presName="vert2" presStyleCnt="0"/>
      <dgm:spPr/>
    </dgm:pt>
    <dgm:pt modelId="{2FF9F697-EED1-4D8D-8DFE-D785DA93EFA0}" type="pres">
      <dgm:prSet presAssocID="{49B65817-59EC-4E44-AAA3-5F0A1FC954DB}" presName="thinLine2b" presStyleLbl="callout" presStyleIdx="2" presStyleCnt="11"/>
      <dgm:spPr/>
    </dgm:pt>
    <dgm:pt modelId="{7D78215E-BDD2-4F06-97AD-1FD1D19C1C0F}" type="pres">
      <dgm:prSet presAssocID="{49B65817-59EC-4E44-AAA3-5F0A1FC954DB}" presName="vertSpace2b" presStyleCnt="0"/>
      <dgm:spPr/>
    </dgm:pt>
    <dgm:pt modelId="{138AB826-8224-4C6E-9B1C-DD065AE30AB3}" type="pres">
      <dgm:prSet presAssocID="{D8428B44-FA82-47BD-8613-5441EF751D67}" presName="horz2" presStyleCnt="0"/>
      <dgm:spPr/>
    </dgm:pt>
    <dgm:pt modelId="{372975C1-15CB-4B62-91E2-67CFCF3C2FF3}" type="pres">
      <dgm:prSet presAssocID="{D8428B44-FA82-47BD-8613-5441EF751D67}" presName="horzSpace2" presStyleCnt="0"/>
      <dgm:spPr/>
    </dgm:pt>
    <dgm:pt modelId="{21E46529-A196-492A-B58E-6FE12674388A}" type="pres">
      <dgm:prSet presAssocID="{D8428B44-FA82-47BD-8613-5441EF751D67}" presName="tx2" presStyleLbl="revTx" presStyleIdx="4" presStyleCnt="12"/>
      <dgm:spPr/>
    </dgm:pt>
    <dgm:pt modelId="{AB18EC46-FD25-4F18-831B-60F123B16FE0}" type="pres">
      <dgm:prSet presAssocID="{D8428B44-FA82-47BD-8613-5441EF751D67}" presName="vert2" presStyleCnt="0"/>
      <dgm:spPr/>
    </dgm:pt>
    <dgm:pt modelId="{6C303E34-E3D1-42B4-A3A4-E0FC8EE6BA10}" type="pres">
      <dgm:prSet presAssocID="{D8428B44-FA82-47BD-8613-5441EF751D67}" presName="thinLine2b" presStyleLbl="callout" presStyleIdx="3" presStyleCnt="11"/>
      <dgm:spPr/>
    </dgm:pt>
    <dgm:pt modelId="{85313885-54B1-4ED9-8A1A-28D015D3E864}" type="pres">
      <dgm:prSet presAssocID="{D8428B44-FA82-47BD-8613-5441EF751D67}" presName="vertSpace2b" presStyleCnt="0"/>
      <dgm:spPr/>
    </dgm:pt>
    <dgm:pt modelId="{B4E2810A-169B-4E13-B8DF-31F50637CD06}" type="pres">
      <dgm:prSet presAssocID="{0201360F-8612-4147-8EE0-F23A5BE71AC9}" presName="horz2" presStyleCnt="0"/>
      <dgm:spPr/>
    </dgm:pt>
    <dgm:pt modelId="{ABAAB661-93A7-4B35-A6CB-2679FF2F61AF}" type="pres">
      <dgm:prSet presAssocID="{0201360F-8612-4147-8EE0-F23A5BE71AC9}" presName="horzSpace2" presStyleCnt="0"/>
      <dgm:spPr/>
    </dgm:pt>
    <dgm:pt modelId="{6D13F476-E5A4-4E7E-8C68-6DB1F11351A5}" type="pres">
      <dgm:prSet presAssocID="{0201360F-8612-4147-8EE0-F23A5BE71AC9}" presName="tx2" presStyleLbl="revTx" presStyleIdx="5" presStyleCnt="12"/>
      <dgm:spPr/>
    </dgm:pt>
    <dgm:pt modelId="{9975F125-9A16-4833-B802-050FD754BBA0}" type="pres">
      <dgm:prSet presAssocID="{0201360F-8612-4147-8EE0-F23A5BE71AC9}" presName="vert2" presStyleCnt="0"/>
      <dgm:spPr/>
    </dgm:pt>
    <dgm:pt modelId="{1FD62E01-DD15-4C69-AB5E-493F185A5664}" type="pres">
      <dgm:prSet presAssocID="{0201360F-8612-4147-8EE0-F23A5BE71AC9}" presName="thinLine2b" presStyleLbl="callout" presStyleIdx="4" presStyleCnt="11"/>
      <dgm:spPr/>
    </dgm:pt>
    <dgm:pt modelId="{FEEA023F-6556-4DFA-9097-19E423BBDA88}" type="pres">
      <dgm:prSet presAssocID="{0201360F-8612-4147-8EE0-F23A5BE71AC9}" presName="vertSpace2b" presStyleCnt="0"/>
      <dgm:spPr/>
    </dgm:pt>
    <dgm:pt modelId="{FA538944-B4DA-4E85-8B8A-171087179036}" type="pres">
      <dgm:prSet presAssocID="{637BF994-DCC7-4EAF-AB32-80174F76AEE4}" presName="horz2" presStyleCnt="0"/>
      <dgm:spPr/>
    </dgm:pt>
    <dgm:pt modelId="{E6EC1A6F-7F4A-46EB-8074-6DD6DC83C15A}" type="pres">
      <dgm:prSet presAssocID="{637BF994-DCC7-4EAF-AB32-80174F76AEE4}" presName="horzSpace2" presStyleCnt="0"/>
      <dgm:spPr/>
    </dgm:pt>
    <dgm:pt modelId="{1DCA0183-39F7-449F-8809-EB3613A0552A}" type="pres">
      <dgm:prSet presAssocID="{637BF994-DCC7-4EAF-AB32-80174F76AEE4}" presName="tx2" presStyleLbl="revTx" presStyleIdx="6" presStyleCnt="12"/>
      <dgm:spPr/>
    </dgm:pt>
    <dgm:pt modelId="{C2D81C80-E4BE-4D24-8B6F-C652A967731D}" type="pres">
      <dgm:prSet presAssocID="{637BF994-DCC7-4EAF-AB32-80174F76AEE4}" presName="vert2" presStyleCnt="0"/>
      <dgm:spPr/>
    </dgm:pt>
    <dgm:pt modelId="{AB7CAD4D-66C5-4F85-984E-0D38077AD464}" type="pres">
      <dgm:prSet presAssocID="{637BF994-DCC7-4EAF-AB32-80174F76AEE4}" presName="thinLine2b" presStyleLbl="callout" presStyleIdx="5" presStyleCnt="11"/>
      <dgm:spPr/>
    </dgm:pt>
    <dgm:pt modelId="{50C1DF7C-1D17-4CEC-AC65-2FF00CF0FF46}" type="pres">
      <dgm:prSet presAssocID="{637BF994-DCC7-4EAF-AB32-80174F76AEE4}" presName="vertSpace2b" presStyleCnt="0"/>
      <dgm:spPr/>
    </dgm:pt>
    <dgm:pt modelId="{829ED0AE-6957-40F1-883D-BEB73B784036}" type="pres">
      <dgm:prSet presAssocID="{BB84CEEE-E460-44B8-A7CF-E212C1B6D700}" presName="horz2" presStyleCnt="0"/>
      <dgm:spPr/>
    </dgm:pt>
    <dgm:pt modelId="{E3638776-0C05-4F4F-99DF-31EE32CE3DF5}" type="pres">
      <dgm:prSet presAssocID="{BB84CEEE-E460-44B8-A7CF-E212C1B6D700}" presName="horzSpace2" presStyleCnt="0"/>
      <dgm:spPr/>
    </dgm:pt>
    <dgm:pt modelId="{6C3749B4-E09C-406F-B418-062498C9EE82}" type="pres">
      <dgm:prSet presAssocID="{BB84CEEE-E460-44B8-A7CF-E212C1B6D700}" presName="tx2" presStyleLbl="revTx" presStyleIdx="7" presStyleCnt="12"/>
      <dgm:spPr/>
    </dgm:pt>
    <dgm:pt modelId="{BB3D8443-4563-46C0-A9A9-33DC7DD34243}" type="pres">
      <dgm:prSet presAssocID="{BB84CEEE-E460-44B8-A7CF-E212C1B6D700}" presName="vert2" presStyleCnt="0"/>
      <dgm:spPr/>
    </dgm:pt>
    <dgm:pt modelId="{3DE4A238-81FC-4FB3-B254-A510B3DC0B25}" type="pres">
      <dgm:prSet presAssocID="{BB84CEEE-E460-44B8-A7CF-E212C1B6D700}" presName="thinLine2b" presStyleLbl="callout" presStyleIdx="6" presStyleCnt="11"/>
      <dgm:spPr/>
    </dgm:pt>
    <dgm:pt modelId="{2A2DD191-3F8B-4149-BA8E-88A0EBC77515}" type="pres">
      <dgm:prSet presAssocID="{BB84CEEE-E460-44B8-A7CF-E212C1B6D700}" presName="vertSpace2b" presStyleCnt="0"/>
      <dgm:spPr/>
    </dgm:pt>
    <dgm:pt modelId="{DF69FAF9-0F61-423C-9BBB-7F7D9743A3E9}" type="pres">
      <dgm:prSet presAssocID="{1D5718E6-36AA-4040-8A35-6DD983E47D20}" presName="horz2" presStyleCnt="0"/>
      <dgm:spPr/>
    </dgm:pt>
    <dgm:pt modelId="{58E8EB18-16E5-41B6-A183-94FA917E9029}" type="pres">
      <dgm:prSet presAssocID="{1D5718E6-36AA-4040-8A35-6DD983E47D20}" presName="horzSpace2" presStyleCnt="0"/>
      <dgm:spPr/>
    </dgm:pt>
    <dgm:pt modelId="{2E28C414-1BBF-4471-9B6C-60EF5DAA5FDC}" type="pres">
      <dgm:prSet presAssocID="{1D5718E6-36AA-4040-8A35-6DD983E47D20}" presName="tx2" presStyleLbl="revTx" presStyleIdx="8" presStyleCnt="12"/>
      <dgm:spPr/>
    </dgm:pt>
    <dgm:pt modelId="{219DF3C4-2E6D-46F2-98BC-7471EDA80122}" type="pres">
      <dgm:prSet presAssocID="{1D5718E6-36AA-4040-8A35-6DD983E47D20}" presName="vert2" presStyleCnt="0"/>
      <dgm:spPr/>
    </dgm:pt>
    <dgm:pt modelId="{19883C70-AB6E-40F0-A9ED-E67DD2D26886}" type="pres">
      <dgm:prSet presAssocID="{1D5718E6-36AA-4040-8A35-6DD983E47D20}" presName="thinLine2b" presStyleLbl="callout" presStyleIdx="7" presStyleCnt="11"/>
      <dgm:spPr/>
    </dgm:pt>
    <dgm:pt modelId="{2C803C85-021C-407D-8106-AB5CFE4852BB}" type="pres">
      <dgm:prSet presAssocID="{1D5718E6-36AA-4040-8A35-6DD983E47D20}" presName="vertSpace2b" presStyleCnt="0"/>
      <dgm:spPr/>
    </dgm:pt>
    <dgm:pt modelId="{1115FD37-BBD9-4822-A11A-084C8E4F59BF}" type="pres">
      <dgm:prSet presAssocID="{C559EC88-D55B-47F0-8B9D-897A79DA1C2C}" presName="horz2" presStyleCnt="0"/>
      <dgm:spPr/>
    </dgm:pt>
    <dgm:pt modelId="{5DDF24D1-EBEE-448A-BEC3-98BDF6B19209}" type="pres">
      <dgm:prSet presAssocID="{C559EC88-D55B-47F0-8B9D-897A79DA1C2C}" presName="horzSpace2" presStyleCnt="0"/>
      <dgm:spPr/>
    </dgm:pt>
    <dgm:pt modelId="{F9A0C3BD-4D67-4115-A5F3-A6F401DE138C}" type="pres">
      <dgm:prSet presAssocID="{C559EC88-D55B-47F0-8B9D-897A79DA1C2C}" presName="tx2" presStyleLbl="revTx" presStyleIdx="9" presStyleCnt="12"/>
      <dgm:spPr/>
    </dgm:pt>
    <dgm:pt modelId="{9D28DCB4-95A0-4473-BD63-E1C83AEC05BF}" type="pres">
      <dgm:prSet presAssocID="{C559EC88-D55B-47F0-8B9D-897A79DA1C2C}" presName="vert2" presStyleCnt="0"/>
      <dgm:spPr/>
    </dgm:pt>
    <dgm:pt modelId="{CAF5C77B-AAF8-4780-8435-CA75CA71EDB5}" type="pres">
      <dgm:prSet presAssocID="{C559EC88-D55B-47F0-8B9D-897A79DA1C2C}" presName="thinLine2b" presStyleLbl="callout" presStyleIdx="8" presStyleCnt="11"/>
      <dgm:spPr/>
    </dgm:pt>
    <dgm:pt modelId="{6B759DC7-780C-4300-BCDD-4848C2B46F82}" type="pres">
      <dgm:prSet presAssocID="{C559EC88-D55B-47F0-8B9D-897A79DA1C2C}" presName="vertSpace2b" presStyleCnt="0"/>
      <dgm:spPr/>
    </dgm:pt>
    <dgm:pt modelId="{7AEAAD92-F3AF-4698-8683-89A07DBA6532}" type="pres">
      <dgm:prSet presAssocID="{CB43E49C-934A-49C6-A14D-A44D3E9AB47B}" presName="horz2" presStyleCnt="0"/>
      <dgm:spPr/>
    </dgm:pt>
    <dgm:pt modelId="{CFEC5117-F6CE-4C7C-95A8-55A46D132005}" type="pres">
      <dgm:prSet presAssocID="{CB43E49C-934A-49C6-A14D-A44D3E9AB47B}" presName="horzSpace2" presStyleCnt="0"/>
      <dgm:spPr/>
    </dgm:pt>
    <dgm:pt modelId="{FF4AE50E-8021-40E8-99D1-A2E2C0F19B20}" type="pres">
      <dgm:prSet presAssocID="{CB43E49C-934A-49C6-A14D-A44D3E9AB47B}" presName="tx2" presStyleLbl="revTx" presStyleIdx="10" presStyleCnt="12"/>
      <dgm:spPr/>
    </dgm:pt>
    <dgm:pt modelId="{7841EFBF-C371-4DA6-8B49-0B966C27E2EC}" type="pres">
      <dgm:prSet presAssocID="{CB43E49C-934A-49C6-A14D-A44D3E9AB47B}" presName="vert2" presStyleCnt="0"/>
      <dgm:spPr/>
    </dgm:pt>
    <dgm:pt modelId="{6F5156BD-DEB2-447A-A023-4438ACD508FD}" type="pres">
      <dgm:prSet presAssocID="{CB43E49C-934A-49C6-A14D-A44D3E9AB47B}" presName="thinLine2b" presStyleLbl="callout" presStyleIdx="9" presStyleCnt="11"/>
      <dgm:spPr/>
    </dgm:pt>
    <dgm:pt modelId="{FAED17A0-81DA-468A-8833-DD3293DC8201}" type="pres">
      <dgm:prSet presAssocID="{CB43E49C-934A-49C6-A14D-A44D3E9AB47B}" presName="vertSpace2b" presStyleCnt="0"/>
      <dgm:spPr/>
    </dgm:pt>
    <dgm:pt modelId="{0479957C-4677-49A0-B92C-764C6C11A9F1}" type="pres">
      <dgm:prSet presAssocID="{7EC1286F-5D77-4DD7-9DB7-4A6EC2CA7BF6}" presName="horz2" presStyleCnt="0"/>
      <dgm:spPr/>
    </dgm:pt>
    <dgm:pt modelId="{D4193345-CD2D-4D2A-AC88-2BB29787B2EA}" type="pres">
      <dgm:prSet presAssocID="{7EC1286F-5D77-4DD7-9DB7-4A6EC2CA7BF6}" presName="horzSpace2" presStyleCnt="0"/>
      <dgm:spPr/>
    </dgm:pt>
    <dgm:pt modelId="{A4639241-44AE-464D-8A0D-D2C77F2663D5}" type="pres">
      <dgm:prSet presAssocID="{7EC1286F-5D77-4DD7-9DB7-4A6EC2CA7BF6}" presName="tx2" presStyleLbl="revTx" presStyleIdx="11" presStyleCnt="12"/>
      <dgm:spPr/>
    </dgm:pt>
    <dgm:pt modelId="{12C75408-5004-49F7-BA14-7F501D9F8045}" type="pres">
      <dgm:prSet presAssocID="{7EC1286F-5D77-4DD7-9DB7-4A6EC2CA7BF6}" presName="vert2" presStyleCnt="0"/>
      <dgm:spPr/>
    </dgm:pt>
    <dgm:pt modelId="{7A2655D3-BACE-4A52-83EB-91B0B0B6BB35}" type="pres">
      <dgm:prSet presAssocID="{7EC1286F-5D77-4DD7-9DB7-4A6EC2CA7BF6}" presName="thinLine2b" presStyleLbl="callout" presStyleIdx="10" presStyleCnt="11"/>
      <dgm:spPr/>
    </dgm:pt>
    <dgm:pt modelId="{8977B596-4CA9-4D48-868A-AEA4BEE8D42F}" type="pres">
      <dgm:prSet presAssocID="{7EC1286F-5D77-4DD7-9DB7-4A6EC2CA7BF6}" presName="vertSpace2b" presStyleCnt="0"/>
      <dgm:spPr/>
    </dgm:pt>
  </dgm:ptLst>
  <dgm:cxnLst>
    <dgm:cxn modelId="{00E80716-D7F9-4570-A4AD-461A9F878C60}" type="presOf" srcId="{CB43E49C-934A-49C6-A14D-A44D3E9AB47B}" destId="{FF4AE50E-8021-40E8-99D1-A2E2C0F19B20}" srcOrd="0" destOrd="0" presId="urn:microsoft.com/office/officeart/2008/layout/LinedList"/>
    <dgm:cxn modelId="{DF74131F-6B91-4477-9D5C-C6E00D9EDB21}" type="presOf" srcId="{A7BF4005-24CC-43E0-A5B7-B9AB957E29B5}" destId="{17044405-5C28-4483-BD9D-3C037E8170DB}" srcOrd="0" destOrd="0" presId="urn:microsoft.com/office/officeart/2008/layout/LinedList"/>
    <dgm:cxn modelId="{2A3B222B-EEA0-44CE-8F4D-63B3A0E218DB}" srcId="{A7BF4005-24CC-43E0-A5B7-B9AB957E29B5}" destId="{C5FAE190-4DD4-4482-9D1F-33469B8E1723}" srcOrd="0" destOrd="0" parTransId="{FB49894A-A068-4F41-B593-DD6C68A697F4}" sibTransId="{53275FE3-53E6-4CE4-B4F0-BDF12A485CBE}"/>
    <dgm:cxn modelId="{C94D8238-6993-4390-B0EF-416D30F31C08}" srcId="{C5FAE190-4DD4-4482-9D1F-33469B8E1723}" destId="{BB84CEEE-E460-44B8-A7CF-E212C1B6D700}" srcOrd="6" destOrd="0" parTransId="{5138777E-91E3-4533-A92B-2903AA8AEA83}" sibTransId="{9774F7A2-6393-4983-BD3D-518D9977F0BB}"/>
    <dgm:cxn modelId="{DA686D42-9FCE-434B-A2EC-9D5706DA5154}" srcId="{C5FAE190-4DD4-4482-9D1F-33469B8E1723}" destId="{7EC1286F-5D77-4DD7-9DB7-4A6EC2CA7BF6}" srcOrd="10" destOrd="0" parTransId="{B6FF61F4-7353-43A4-9F49-09E35D0A78D0}" sibTransId="{9B5D8D39-6CF0-44A7-A8E8-DEB148EE2F08}"/>
    <dgm:cxn modelId="{A9009647-36AA-4C6F-9CBE-68158DA317F9}" type="presOf" srcId="{7EC1286F-5D77-4DD7-9DB7-4A6EC2CA7BF6}" destId="{A4639241-44AE-464D-8A0D-D2C77F2663D5}" srcOrd="0" destOrd="0" presId="urn:microsoft.com/office/officeart/2008/layout/LinedList"/>
    <dgm:cxn modelId="{068E514C-081C-437A-A5AC-0F3637781576}" type="presOf" srcId="{C559EC88-D55B-47F0-8B9D-897A79DA1C2C}" destId="{F9A0C3BD-4D67-4115-A5F3-A6F401DE138C}" srcOrd="0" destOrd="0" presId="urn:microsoft.com/office/officeart/2008/layout/LinedList"/>
    <dgm:cxn modelId="{6FEA5072-45C6-4988-BEC7-16CB39CF86DB}" srcId="{C5FAE190-4DD4-4482-9D1F-33469B8E1723}" destId="{846E6824-EC45-4C93-8052-FDEC592EB400}" srcOrd="1" destOrd="0" parTransId="{7CBF5278-588E-4282-BB9E-EBAFC54FD570}" sibTransId="{DD5AF3FE-44B2-4813-AAB9-8BE1FFC05FFE}"/>
    <dgm:cxn modelId="{1B679F55-BAD9-4CA6-A843-4FBBDA9DDD14}" srcId="{C5FAE190-4DD4-4482-9D1F-33469B8E1723}" destId="{6F1DB662-2AB0-4C68-B688-2CF203B9BAC0}" srcOrd="0" destOrd="0" parTransId="{0F3FE3F8-C88E-4ED0-B454-CAAF33DA8A58}" sibTransId="{964ACE71-03CA-46E5-9B5B-403E7EA736E0}"/>
    <dgm:cxn modelId="{0DA13056-11C7-4C17-9F4B-91E95CB49FCC}" srcId="{C5FAE190-4DD4-4482-9D1F-33469B8E1723}" destId="{637BF994-DCC7-4EAF-AB32-80174F76AEE4}" srcOrd="5" destOrd="0" parTransId="{E01E1FA5-A101-44A4-9813-4B77BCB0B463}" sibTransId="{72362193-D404-4A49-BA3C-2D7B97C2540C}"/>
    <dgm:cxn modelId="{0C79AB78-D7B7-4C32-A8DA-3E05546A492E}" type="presOf" srcId="{1D5718E6-36AA-4040-8A35-6DD983E47D20}" destId="{2E28C414-1BBF-4471-9B6C-60EF5DAA5FDC}" srcOrd="0" destOrd="0" presId="urn:microsoft.com/office/officeart/2008/layout/LinedList"/>
    <dgm:cxn modelId="{9543E27A-012B-4CFA-9975-E0536529157F}" type="presOf" srcId="{846E6824-EC45-4C93-8052-FDEC592EB400}" destId="{195231DD-BAFC-475A-AA88-C037AC515798}" srcOrd="0" destOrd="0" presId="urn:microsoft.com/office/officeart/2008/layout/LinedList"/>
    <dgm:cxn modelId="{2090EA7C-1F5E-462F-8F7C-33080DA7D33E}" srcId="{C5FAE190-4DD4-4482-9D1F-33469B8E1723}" destId="{49B65817-59EC-4E44-AAA3-5F0A1FC954DB}" srcOrd="2" destOrd="0" parTransId="{2E61BB68-D59A-4C9A-AA61-94628A1B9116}" sibTransId="{5827D180-131B-4F1C-9003-6B74B1DF37BF}"/>
    <dgm:cxn modelId="{77C08F92-A537-4363-8DC5-B2EF43E03AF1}" type="presOf" srcId="{C5FAE190-4DD4-4482-9D1F-33469B8E1723}" destId="{F7D6EFE8-913E-4368-A366-096252C438CD}" srcOrd="0" destOrd="0" presId="urn:microsoft.com/office/officeart/2008/layout/LinedList"/>
    <dgm:cxn modelId="{E15D5499-08A2-45C3-B774-BF5EA883CA66}" srcId="{C5FAE190-4DD4-4482-9D1F-33469B8E1723}" destId="{CB43E49C-934A-49C6-A14D-A44D3E9AB47B}" srcOrd="9" destOrd="0" parTransId="{B7CE5311-196B-44CF-83C5-5AE23B7B6082}" sibTransId="{90B62262-C076-49ED-9580-FE99E09B1D05}"/>
    <dgm:cxn modelId="{30D5609F-6AA6-46AA-88AF-FEC5A96D01ED}" type="presOf" srcId="{49B65817-59EC-4E44-AAA3-5F0A1FC954DB}" destId="{2B7E8225-E591-474B-9D33-B835F777EA4E}" srcOrd="0" destOrd="0" presId="urn:microsoft.com/office/officeart/2008/layout/LinedList"/>
    <dgm:cxn modelId="{2B3B47CB-8777-4751-9B81-B371AD09CD80}" srcId="{C5FAE190-4DD4-4482-9D1F-33469B8E1723}" destId="{0201360F-8612-4147-8EE0-F23A5BE71AC9}" srcOrd="4" destOrd="0" parTransId="{704387DE-5000-4E1C-B9FD-1B5CC97F4055}" sibTransId="{5A3B718B-312D-4AFD-B250-BEA8C436926C}"/>
    <dgm:cxn modelId="{C96FF6DF-557C-4846-BEC2-111D11BBA84A}" srcId="{C5FAE190-4DD4-4482-9D1F-33469B8E1723}" destId="{1D5718E6-36AA-4040-8A35-6DD983E47D20}" srcOrd="7" destOrd="0" parTransId="{36F6846A-F176-4EA5-BDBF-80E19CA13EAC}" sibTransId="{3DA1F7A4-78BC-490A-893F-43F74E3D68AC}"/>
    <dgm:cxn modelId="{D07146E0-8983-41CE-B157-1FB9774157FC}" type="presOf" srcId="{BB84CEEE-E460-44B8-A7CF-E212C1B6D700}" destId="{6C3749B4-E09C-406F-B418-062498C9EE82}" srcOrd="0" destOrd="0" presId="urn:microsoft.com/office/officeart/2008/layout/LinedList"/>
    <dgm:cxn modelId="{58B4BFE5-DC12-429F-8613-EC0BF1F4FCB6}" srcId="{C5FAE190-4DD4-4482-9D1F-33469B8E1723}" destId="{C559EC88-D55B-47F0-8B9D-897A79DA1C2C}" srcOrd="8" destOrd="0" parTransId="{160D7303-D45C-40BE-9457-060E8B25FEAF}" sibTransId="{4F7090FE-0DFB-4AE2-A72B-7B9D1A626577}"/>
    <dgm:cxn modelId="{4068AEE9-0C15-413E-897C-A8E644FA5F3E}" type="presOf" srcId="{D8428B44-FA82-47BD-8613-5441EF751D67}" destId="{21E46529-A196-492A-B58E-6FE12674388A}" srcOrd="0" destOrd="0" presId="urn:microsoft.com/office/officeart/2008/layout/LinedList"/>
    <dgm:cxn modelId="{492060EF-91DF-4EBE-86FC-55CD96050C2A}" type="presOf" srcId="{637BF994-DCC7-4EAF-AB32-80174F76AEE4}" destId="{1DCA0183-39F7-449F-8809-EB3613A0552A}" srcOrd="0" destOrd="0" presId="urn:microsoft.com/office/officeart/2008/layout/LinedList"/>
    <dgm:cxn modelId="{975E21F0-F3B4-4DB6-956B-FCF0E2CD0B51}" type="presOf" srcId="{0201360F-8612-4147-8EE0-F23A5BE71AC9}" destId="{6D13F476-E5A4-4E7E-8C68-6DB1F11351A5}" srcOrd="0" destOrd="0" presId="urn:microsoft.com/office/officeart/2008/layout/LinedList"/>
    <dgm:cxn modelId="{093602FD-2580-4742-A70E-56293D8661ED}" type="presOf" srcId="{6F1DB662-2AB0-4C68-B688-2CF203B9BAC0}" destId="{E129F31F-9316-4EF2-82E6-BE290B150D5A}" srcOrd="0" destOrd="0" presId="urn:microsoft.com/office/officeart/2008/layout/LinedList"/>
    <dgm:cxn modelId="{311465FF-058B-49EA-AD0F-C0942045FDB3}" srcId="{C5FAE190-4DD4-4482-9D1F-33469B8E1723}" destId="{D8428B44-FA82-47BD-8613-5441EF751D67}" srcOrd="3" destOrd="0" parTransId="{DBC0D622-A528-4470-B9E9-F540EC8D6BCB}" sibTransId="{5E08B552-AD6F-49F2-B41E-C40B3B347B5D}"/>
    <dgm:cxn modelId="{0DF91035-1FE8-4753-9AAD-5050527CBC3B}" type="presParOf" srcId="{17044405-5C28-4483-BD9D-3C037E8170DB}" destId="{1186AC4F-4BAD-4DD5-AE66-B403995110A7}" srcOrd="0" destOrd="0" presId="urn:microsoft.com/office/officeart/2008/layout/LinedList"/>
    <dgm:cxn modelId="{57A4D896-3C21-4973-90B2-F7604E443D1C}" type="presParOf" srcId="{17044405-5C28-4483-BD9D-3C037E8170DB}" destId="{CEDCBAFA-8D0E-469A-819C-8F4AFB18BAF2}" srcOrd="1" destOrd="0" presId="urn:microsoft.com/office/officeart/2008/layout/LinedList"/>
    <dgm:cxn modelId="{B2654491-90DD-45C4-8FE3-FE4F392AA890}" type="presParOf" srcId="{CEDCBAFA-8D0E-469A-819C-8F4AFB18BAF2}" destId="{F7D6EFE8-913E-4368-A366-096252C438CD}" srcOrd="0" destOrd="0" presId="urn:microsoft.com/office/officeart/2008/layout/LinedList"/>
    <dgm:cxn modelId="{C60A26A4-FFA2-490C-84D8-31C7E18BAFD5}" type="presParOf" srcId="{CEDCBAFA-8D0E-469A-819C-8F4AFB18BAF2}" destId="{7A436A17-F253-4328-992B-2298E3C8353F}" srcOrd="1" destOrd="0" presId="urn:microsoft.com/office/officeart/2008/layout/LinedList"/>
    <dgm:cxn modelId="{355148B4-B952-4C1B-B05F-0D9EC8888D39}" type="presParOf" srcId="{7A436A17-F253-4328-992B-2298E3C8353F}" destId="{A2F82F4D-8C45-497B-88FD-01B13F59B97A}" srcOrd="0" destOrd="0" presId="urn:microsoft.com/office/officeart/2008/layout/LinedList"/>
    <dgm:cxn modelId="{707210DD-BB94-4ACD-8AC5-18763FDEF3DA}" type="presParOf" srcId="{7A436A17-F253-4328-992B-2298E3C8353F}" destId="{C83B235F-ADAF-4D55-B76D-A02147703176}" srcOrd="1" destOrd="0" presId="urn:microsoft.com/office/officeart/2008/layout/LinedList"/>
    <dgm:cxn modelId="{FB1DF27E-225B-4721-B897-06D83D844A16}" type="presParOf" srcId="{C83B235F-ADAF-4D55-B76D-A02147703176}" destId="{7B72A770-C970-41A6-951E-B82EBDFB4EEB}" srcOrd="0" destOrd="0" presId="urn:microsoft.com/office/officeart/2008/layout/LinedList"/>
    <dgm:cxn modelId="{1E93F7C3-9B51-44EA-AD96-E73915610A5A}" type="presParOf" srcId="{C83B235F-ADAF-4D55-B76D-A02147703176}" destId="{E129F31F-9316-4EF2-82E6-BE290B150D5A}" srcOrd="1" destOrd="0" presId="urn:microsoft.com/office/officeart/2008/layout/LinedList"/>
    <dgm:cxn modelId="{EC14AE87-CE19-46B1-9A10-5354DCC3821C}" type="presParOf" srcId="{C83B235F-ADAF-4D55-B76D-A02147703176}" destId="{2ACDABB2-CFD1-4744-AB13-20880380C869}" srcOrd="2" destOrd="0" presId="urn:microsoft.com/office/officeart/2008/layout/LinedList"/>
    <dgm:cxn modelId="{D65D397A-06E7-46BF-9D2C-0794879AAA76}" type="presParOf" srcId="{7A436A17-F253-4328-992B-2298E3C8353F}" destId="{573150FF-635B-445C-8FC6-59B717D1F60F}" srcOrd="2" destOrd="0" presId="urn:microsoft.com/office/officeart/2008/layout/LinedList"/>
    <dgm:cxn modelId="{5101E1A4-E524-40C2-A4F6-89C0EA2D30CB}" type="presParOf" srcId="{7A436A17-F253-4328-992B-2298E3C8353F}" destId="{F75A66F5-06B6-4755-B52E-7B7EA92F088A}" srcOrd="3" destOrd="0" presId="urn:microsoft.com/office/officeart/2008/layout/LinedList"/>
    <dgm:cxn modelId="{C40BE346-56E4-4DBE-8772-B762CFD43045}" type="presParOf" srcId="{7A436A17-F253-4328-992B-2298E3C8353F}" destId="{2AFB9680-8519-438F-8F30-EE68E27223C6}" srcOrd="4" destOrd="0" presId="urn:microsoft.com/office/officeart/2008/layout/LinedList"/>
    <dgm:cxn modelId="{0FCA452D-B610-48C1-8941-3ABAE99F1F2B}" type="presParOf" srcId="{2AFB9680-8519-438F-8F30-EE68E27223C6}" destId="{623F9BF4-FFA9-46CC-A984-CF9256822C14}" srcOrd="0" destOrd="0" presId="urn:microsoft.com/office/officeart/2008/layout/LinedList"/>
    <dgm:cxn modelId="{7C0AC732-12E4-4431-A104-B188416851FF}" type="presParOf" srcId="{2AFB9680-8519-438F-8F30-EE68E27223C6}" destId="{195231DD-BAFC-475A-AA88-C037AC515798}" srcOrd="1" destOrd="0" presId="urn:microsoft.com/office/officeart/2008/layout/LinedList"/>
    <dgm:cxn modelId="{C9229896-F6E9-4F6A-9FAF-BA17E769ACB1}" type="presParOf" srcId="{2AFB9680-8519-438F-8F30-EE68E27223C6}" destId="{8B19FA44-1178-4A59-B5BF-7973FBB360A4}" srcOrd="2" destOrd="0" presId="urn:microsoft.com/office/officeart/2008/layout/LinedList"/>
    <dgm:cxn modelId="{7E6463D6-6C27-4FA7-AE23-2E499924003B}" type="presParOf" srcId="{7A436A17-F253-4328-992B-2298E3C8353F}" destId="{0BA31E26-A970-45E9-9923-AB88AEFB5EE5}" srcOrd="5" destOrd="0" presId="urn:microsoft.com/office/officeart/2008/layout/LinedList"/>
    <dgm:cxn modelId="{FDC009DD-AC6C-475B-8F98-94A8E9DF6FAA}" type="presParOf" srcId="{7A436A17-F253-4328-992B-2298E3C8353F}" destId="{3459492A-A69C-479B-A4DE-FCCEC65FF99B}" srcOrd="6" destOrd="0" presId="urn:microsoft.com/office/officeart/2008/layout/LinedList"/>
    <dgm:cxn modelId="{9725084B-6E3A-4239-B4C0-93EF6CD96FFD}" type="presParOf" srcId="{7A436A17-F253-4328-992B-2298E3C8353F}" destId="{A88383DC-501D-4083-B706-6F946E8B6470}" srcOrd="7" destOrd="0" presId="urn:microsoft.com/office/officeart/2008/layout/LinedList"/>
    <dgm:cxn modelId="{FE20DF49-AD09-4B7C-A416-245ABAE0150B}" type="presParOf" srcId="{A88383DC-501D-4083-B706-6F946E8B6470}" destId="{A195495B-0BAD-446C-AEA3-BE0384B87F8E}" srcOrd="0" destOrd="0" presId="urn:microsoft.com/office/officeart/2008/layout/LinedList"/>
    <dgm:cxn modelId="{83BDC0AF-1370-4D86-BCE2-4D74F79414F9}" type="presParOf" srcId="{A88383DC-501D-4083-B706-6F946E8B6470}" destId="{2B7E8225-E591-474B-9D33-B835F777EA4E}" srcOrd="1" destOrd="0" presId="urn:microsoft.com/office/officeart/2008/layout/LinedList"/>
    <dgm:cxn modelId="{A6E1517A-3F9D-43B6-977B-7C15D0AB2268}" type="presParOf" srcId="{A88383DC-501D-4083-B706-6F946E8B6470}" destId="{F0A15066-EEC8-417B-A975-A4A4CB1E33AD}" srcOrd="2" destOrd="0" presId="urn:microsoft.com/office/officeart/2008/layout/LinedList"/>
    <dgm:cxn modelId="{E1D29B67-1CF2-4E05-808B-D979F4E69283}" type="presParOf" srcId="{7A436A17-F253-4328-992B-2298E3C8353F}" destId="{2FF9F697-EED1-4D8D-8DFE-D785DA93EFA0}" srcOrd="8" destOrd="0" presId="urn:microsoft.com/office/officeart/2008/layout/LinedList"/>
    <dgm:cxn modelId="{8F57469C-A451-4CAE-91E3-202B1414B8EB}" type="presParOf" srcId="{7A436A17-F253-4328-992B-2298E3C8353F}" destId="{7D78215E-BDD2-4F06-97AD-1FD1D19C1C0F}" srcOrd="9" destOrd="0" presId="urn:microsoft.com/office/officeart/2008/layout/LinedList"/>
    <dgm:cxn modelId="{33898E06-8BF4-4EFA-A315-D4AA78A3C7A1}" type="presParOf" srcId="{7A436A17-F253-4328-992B-2298E3C8353F}" destId="{138AB826-8224-4C6E-9B1C-DD065AE30AB3}" srcOrd="10" destOrd="0" presId="urn:microsoft.com/office/officeart/2008/layout/LinedList"/>
    <dgm:cxn modelId="{FF2677CA-F922-491C-8B8D-EB0F2A3E65A3}" type="presParOf" srcId="{138AB826-8224-4C6E-9B1C-DD065AE30AB3}" destId="{372975C1-15CB-4B62-91E2-67CFCF3C2FF3}" srcOrd="0" destOrd="0" presId="urn:microsoft.com/office/officeart/2008/layout/LinedList"/>
    <dgm:cxn modelId="{86A8462F-1733-44A9-BC94-57D5EC6A6824}" type="presParOf" srcId="{138AB826-8224-4C6E-9B1C-DD065AE30AB3}" destId="{21E46529-A196-492A-B58E-6FE12674388A}" srcOrd="1" destOrd="0" presId="urn:microsoft.com/office/officeart/2008/layout/LinedList"/>
    <dgm:cxn modelId="{601F4CDF-30A7-4A7F-AC52-305F8C3D5897}" type="presParOf" srcId="{138AB826-8224-4C6E-9B1C-DD065AE30AB3}" destId="{AB18EC46-FD25-4F18-831B-60F123B16FE0}" srcOrd="2" destOrd="0" presId="urn:microsoft.com/office/officeart/2008/layout/LinedList"/>
    <dgm:cxn modelId="{20863AFE-737E-41FF-8257-D25D0E02E8E8}" type="presParOf" srcId="{7A436A17-F253-4328-992B-2298E3C8353F}" destId="{6C303E34-E3D1-42B4-A3A4-E0FC8EE6BA10}" srcOrd="11" destOrd="0" presId="urn:microsoft.com/office/officeart/2008/layout/LinedList"/>
    <dgm:cxn modelId="{0F037091-F1EC-4513-AFF3-1681A272AB74}" type="presParOf" srcId="{7A436A17-F253-4328-992B-2298E3C8353F}" destId="{85313885-54B1-4ED9-8A1A-28D015D3E864}" srcOrd="12" destOrd="0" presId="urn:microsoft.com/office/officeart/2008/layout/LinedList"/>
    <dgm:cxn modelId="{10EBEEEA-3919-46FD-995E-5B2BE07ACFC2}" type="presParOf" srcId="{7A436A17-F253-4328-992B-2298E3C8353F}" destId="{B4E2810A-169B-4E13-B8DF-31F50637CD06}" srcOrd="13" destOrd="0" presId="urn:microsoft.com/office/officeart/2008/layout/LinedList"/>
    <dgm:cxn modelId="{9BB8A579-D88F-4828-906B-AC8B0FAE1799}" type="presParOf" srcId="{B4E2810A-169B-4E13-B8DF-31F50637CD06}" destId="{ABAAB661-93A7-4B35-A6CB-2679FF2F61AF}" srcOrd="0" destOrd="0" presId="urn:microsoft.com/office/officeart/2008/layout/LinedList"/>
    <dgm:cxn modelId="{EED774D2-F97D-43C4-B30C-7BECACD0952E}" type="presParOf" srcId="{B4E2810A-169B-4E13-B8DF-31F50637CD06}" destId="{6D13F476-E5A4-4E7E-8C68-6DB1F11351A5}" srcOrd="1" destOrd="0" presId="urn:microsoft.com/office/officeart/2008/layout/LinedList"/>
    <dgm:cxn modelId="{9488DC88-3B33-4554-999C-57ED162B769D}" type="presParOf" srcId="{B4E2810A-169B-4E13-B8DF-31F50637CD06}" destId="{9975F125-9A16-4833-B802-050FD754BBA0}" srcOrd="2" destOrd="0" presId="urn:microsoft.com/office/officeart/2008/layout/LinedList"/>
    <dgm:cxn modelId="{5F1D9D76-DA78-455F-BB2C-D081C1663FCB}" type="presParOf" srcId="{7A436A17-F253-4328-992B-2298E3C8353F}" destId="{1FD62E01-DD15-4C69-AB5E-493F185A5664}" srcOrd="14" destOrd="0" presId="urn:microsoft.com/office/officeart/2008/layout/LinedList"/>
    <dgm:cxn modelId="{FF3CA6EA-E4E1-48D0-A022-7AE94FB19478}" type="presParOf" srcId="{7A436A17-F253-4328-992B-2298E3C8353F}" destId="{FEEA023F-6556-4DFA-9097-19E423BBDA88}" srcOrd="15" destOrd="0" presId="urn:microsoft.com/office/officeart/2008/layout/LinedList"/>
    <dgm:cxn modelId="{ECE98F6C-D28E-4248-BE5F-A706AE9885E1}" type="presParOf" srcId="{7A436A17-F253-4328-992B-2298E3C8353F}" destId="{FA538944-B4DA-4E85-8B8A-171087179036}" srcOrd="16" destOrd="0" presId="urn:microsoft.com/office/officeart/2008/layout/LinedList"/>
    <dgm:cxn modelId="{4D181837-E681-4513-B11E-D68A52BB00E6}" type="presParOf" srcId="{FA538944-B4DA-4E85-8B8A-171087179036}" destId="{E6EC1A6F-7F4A-46EB-8074-6DD6DC83C15A}" srcOrd="0" destOrd="0" presId="urn:microsoft.com/office/officeart/2008/layout/LinedList"/>
    <dgm:cxn modelId="{68E69D0F-295E-483A-A43E-12E7380365D9}" type="presParOf" srcId="{FA538944-B4DA-4E85-8B8A-171087179036}" destId="{1DCA0183-39F7-449F-8809-EB3613A0552A}" srcOrd="1" destOrd="0" presId="urn:microsoft.com/office/officeart/2008/layout/LinedList"/>
    <dgm:cxn modelId="{0E50EB31-A4B5-4D0A-81A2-8776BFAA9D0B}" type="presParOf" srcId="{FA538944-B4DA-4E85-8B8A-171087179036}" destId="{C2D81C80-E4BE-4D24-8B6F-C652A967731D}" srcOrd="2" destOrd="0" presId="urn:microsoft.com/office/officeart/2008/layout/LinedList"/>
    <dgm:cxn modelId="{F6A62205-97C4-44B7-AB90-29ABE1E44039}" type="presParOf" srcId="{7A436A17-F253-4328-992B-2298E3C8353F}" destId="{AB7CAD4D-66C5-4F85-984E-0D38077AD464}" srcOrd="17" destOrd="0" presId="urn:microsoft.com/office/officeart/2008/layout/LinedList"/>
    <dgm:cxn modelId="{8FA549C1-12F6-40B4-BAAE-8F6A07493E06}" type="presParOf" srcId="{7A436A17-F253-4328-992B-2298E3C8353F}" destId="{50C1DF7C-1D17-4CEC-AC65-2FF00CF0FF46}" srcOrd="18" destOrd="0" presId="urn:microsoft.com/office/officeart/2008/layout/LinedList"/>
    <dgm:cxn modelId="{74C7B1B8-B47F-47D1-AA1B-413978071465}" type="presParOf" srcId="{7A436A17-F253-4328-992B-2298E3C8353F}" destId="{829ED0AE-6957-40F1-883D-BEB73B784036}" srcOrd="19" destOrd="0" presId="urn:microsoft.com/office/officeart/2008/layout/LinedList"/>
    <dgm:cxn modelId="{598F92CB-CAFA-42C7-A57E-92819B55CF16}" type="presParOf" srcId="{829ED0AE-6957-40F1-883D-BEB73B784036}" destId="{E3638776-0C05-4F4F-99DF-31EE32CE3DF5}" srcOrd="0" destOrd="0" presId="urn:microsoft.com/office/officeart/2008/layout/LinedList"/>
    <dgm:cxn modelId="{B2D26526-3BD9-478F-A165-27C7CBB5632E}" type="presParOf" srcId="{829ED0AE-6957-40F1-883D-BEB73B784036}" destId="{6C3749B4-E09C-406F-B418-062498C9EE82}" srcOrd="1" destOrd="0" presId="urn:microsoft.com/office/officeart/2008/layout/LinedList"/>
    <dgm:cxn modelId="{54E36FB3-1500-49AF-BC99-6D2DB9CBFE53}" type="presParOf" srcId="{829ED0AE-6957-40F1-883D-BEB73B784036}" destId="{BB3D8443-4563-46C0-A9A9-33DC7DD34243}" srcOrd="2" destOrd="0" presId="urn:microsoft.com/office/officeart/2008/layout/LinedList"/>
    <dgm:cxn modelId="{812ABD06-7C4F-45AF-8FDA-12FB4D97775B}" type="presParOf" srcId="{7A436A17-F253-4328-992B-2298E3C8353F}" destId="{3DE4A238-81FC-4FB3-B254-A510B3DC0B25}" srcOrd="20" destOrd="0" presId="urn:microsoft.com/office/officeart/2008/layout/LinedList"/>
    <dgm:cxn modelId="{27AB53BF-C30F-4614-89CD-2ABB2366F3C4}" type="presParOf" srcId="{7A436A17-F253-4328-992B-2298E3C8353F}" destId="{2A2DD191-3F8B-4149-BA8E-88A0EBC77515}" srcOrd="21" destOrd="0" presId="urn:microsoft.com/office/officeart/2008/layout/LinedList"/>
    <dgm:cxn modelId="{37F2A4F7-5B09-4807-B3CA-4CB70585EB74}" type="presParOf" srcId="{7A436A17-F253-4328-992B-2298E3C8353F}" destId="{DF69FAF9-0F61-423C-9BBB-7F7D9743A3E9}" srcOrd="22" destOrd="0" presId="urn:microsoft.com/office/officeart/2008/layout/LinedList"/>
    <dgm:cxn modelId="{E5478577-675D-43A9-83C1-77936BD4F23C}" type="presParOf" srcId="{DF69FAF9-0F61-423C-9BBB-7F7D9743A3E9}" destId="{58E8EB18-16E5-41B6-A183-94FA917E9029}" srcOrd="0" destOrd="0" presId="urn:microsoft.com/office/officeart/2008/layout/LinedList"/>
    <dgm:cxn modelId="{B590ABFC-9B6B-4E8B-A515-24CB914D4371}" type="presParOf" srcId="{DF69FAF9-0F61-423C-9BBB-7F7D9743A3E9}" destId="{2E28C414-1BBF-4471-9B6C-60EF5DAA5FDC}" srcOrd="1" destOrd="0" presId="urn:microsoft.com/office/officeart/2008/layout/LinedList"/>
    <dgm:cxn modelId="{DB084048-923C-461F-9B9E-EDB6B23B1D5E}" type="presParOf" srcId="{DF69FAF9-0F61-423C-9BBB-7F7D9743A3E9}" destId="{219DF3C4-2E6D-46F2-98BC-7471EDA80122}" srcOrd="2" destOrd="0" presId="urn:microsoft.com/office/officeart/2008/layout/LinedList"/>
    <dgm:cxn modelId="{541F6840-36E7-43A5-BD28-2658CC1BF266}" type="presParOf" srcId="{7A436A17-F253-4328-992B-2298E3C8353F}" destId="{19883C70-AB6E-40F0-A9ED-E67DD2D26886}" srcOrd="23" destOrd="0" presId="urn:microsoft.com/office/officeart/2008/layout/LinedList"/>
    <dgm:cxn modelId="{7F7781C6-E415-40BF-B0DD-F9420B60EC35}" type="presParOf" srcId="{7A436A17-F253-4328-992B-2298E3C8353F}" destId="{2C803C85-021C-407D-8106-AB5CFE4852BB}" srcOrd="24" destOrd="0" presId="urn:microsoft.com/office/officeart/2008/layout/LinedList"/>
    <dgm:cxn modelId="{A26A318D-51C3-4412-982B-D539B78740EB}" type="presParOf" srcId="{7A436A17-F253-4328-992B-2298E3C8353F}" destId="{1115FD37-BBD9-4822-A11A-084C8E4F59BF}" srcOrd="25" destOrd="0" presId="urn:microsoft.com/office/officeart/2008/layout/LinedList"/>
    <dgm:cxn modelId="{FCB6D779-1C67-40F8-8D92-8246F8791F02}" type="presParOf" srcId="{1115FD37-BBD9-4822-A11A-084C8E4F59BF}" destId="{5DDF24D1-EBEE-448A-BEC3-98BDF6B19209}" srcOrd="0" destOrd="0" presId="urn:microsoft.com/office/officeart/2008/layout/LinedList"/>
    <dgm:cxn modelId="{3F7E6F97-63C2-4B0A-BC7F-5DED90A73C7C}" type="presParOf" srcId="{1115FD37-BBD9-4822-A11A-084C8E4F59BF}" destId="{F9A0C3BD-4D67-4115-A5F3-A6F401DE138C}" srcOrd="1" destOrd="0" presId="urn:microsoft.com/office/officeart/2008/layout/LinedList"/>
    <dgm:cxn modelId="{EAA17DB9-870A-4750-8DD3-60A5660A9D49}" type="presParOf" srcId="{1115FD37-BBD9-4822-A11A-084C8E4F59BF}" destId="{9D28DCB4-95A0-4473-BD63-E1C83AEC05BF}" srcOrd="2" destOrd="0" presId="urn:microsoft.com/office/officeart/2008/layout/LinedList"/>
    <dgm:cxn modelId="{2AA66BCD-5EC3-4D5F-AAF0-539C4EAE1288}" type="presParOf" srcId="{7A436A17-F253-4328-992B-2298E3C8353F}" destId="{CAF5C77B-AAF8-4780-8435-CA75CA71EDB5}" srcOrd="26" destOrd="0" presId="urn:microsoft.com/office/officeart/2008/layout/LinedList"/>
    <dgm:cxn modelId="{9B239399-EAA4-43F5-B2B3-35C0EF777607}" type="presParOf" srcId="{7A436A17-F253-4328-992B-2298E3C8353F}" destId="{6B759DC7-780C-4300-BCDD-4848C2B46F82}" srcOrd="27" destOrd="0" presId="urn:microsoft.com/office/officeart/2008/layout/LinedList"/>
    <dgm:cxn modelId="{CD4417FC-587D-4797-A620-8ABE8DC19A4C}" type="presParOf" srcId="{7A436A17-F253-4328-992B-2298E3C8353F}" destId="{7AEAAD92-F3AF-4698-8683-89A07DBA6532}" srcOrd="28" destOrd="0" presId="urn:microsoft.com/office/officeart/2008/layout/LinedList"/>
    <dgm:cxn modelId="{736B36F7-D3DC-4FD5-BE41-24551EB10220}" type="presParOf" srcId="{7AEAAD92-F3AF-4698-8683-89A07DBA6532}" destId="{CFEC5117-F6CE-4C7C-95A8-55A46D132005}" srcOrd="0" destOrd="0" presId="urn:microsoft.com/office/officeart/2008/layout/LinedList"/>
    <dgm:cxn modelId="{9E786861-1CB6-4623-B1CC-A5D52EFF4708}" type="presParOf" srcId="{7AEAAD92-F3AF-4698-8683-89A07DBA6532}" destId="{FF4AE50E-8021-40E8-99D1-A2E2C0F19B20}" srcOrd="1" destOrd="0" presId="urn:microsoft.com/office/officeart/2008/layout/LinedList"/>
    <dgm:cxn modelId="{7D9E2A50-7A14-4F18-9F84-0767BAB8B2D8}" type="presParOf" srcId="{7AEAAD92-F3AF-4698-8683-89A07DBA6532}" destId="{7841EFBF-C371-4DA6-8B49-0B966C27E2EC}" srcOrd="2" destOrd="0" presId="urn:microsoft.com/office/officeart/2008/layout/LinedList"/>
    <dgm:cxn modelId="{2BECE507-33EA-4061-9FE9-43271D98C161}" type="presParOf" srcId="{7A436A17-F253-4328-992B-2298E3C8353F}" destId="{6F5156BD-DEB2-447A-A023-4438ACD508FD}" srcOrd="29" destOrd="0" presId="urn:microsoft.com/office/officeart/2008/layout/LinedList"/>
    <dgm:cxn modelId="{446427D0-46B4-4656-86E3-D8591CC554E5}" type="presParOf" srcId="{7A436A17-F253-4328-992B-2298E3C8353F}" destId="{FAED17A0-81DA-468A-8833-DD3293DC8201}" srcOrd="30" destOrd="0" presId="urn:microsoft.com/office/officeart/2008/layout/LinedList"/>
    <dgm:cxn modelId="{AC14D7D0-A33C-44BD-B458-1EB88EDDC924}" type="presParOf" srcId="{7A436A17-F253-4328-992B-2298E3C8353F}" destId="{0479957C-4677-49A0-B92C-764C6C11A9F1}" srcOrd="31" destOrd="0" presId="urn:microsoft.com/office/officeart/2008/layout/LinedList"/>
    <dgm:cxn modelId="{DBD9C1AA-3872-4CB2-914C-6785319B3511}" type="presParOf" srcId="{0479957C-4677-49A0-B92C-764C6C11A9F1}" destId="{D4193345-CD2D-4D2A-AC88-2BB29787B2EA}" srcOrd="0" destOrd="0" presId="urn:microsoft.com/office/officeart/2008/layout/LinedList"/>
    <dgm:cxn modelId="{5E84CB6B-D02E-4210-A313-C22ED1C005FB}" type="presParOf" srcId="{0479957C-4677-49A0-B92C-764C6C11A9F1}" destId="{A4639241-44AE-464D-8A0D-D2C77F2663D5}" srcOrd="1" destOrd="0" presId="urn:microsoft.com/office/officeart/2008/layout/LinedList"/>
    <dgm:cxn modelId="{C8B643CF-1246-440F-84AC-B7F1EF24941B}" type="presParOf" srcId="{0479957C-4677-49A0-B92C-764C6C11A9F1}" destId="{12C75408-5004-49F7-BA14-7F501D9F8045}" srcOrd="2" destOrd="0" presId="urn:microsoft.com/office/officeart/2008/layout/LinedList"/>
    <dgm:cxn modelId="{A6DC717B-273F-4610-BD67-5D520A74521D}" type="presParOf" srcId="{7A436A17-F253-4328-992B-2298E3C8353F}" destId="{7A2655D3-BACE-4A52-83EB-91B0B0B6BB35}" srcOrd="32" destOrd="0" presId="urn:microsoft.com/office/officeart/2008/layout/LinedList"/>
    <dgm:cxn modelId="{F306A6ED-537A-473A-92B5-3D9C1F843CFB}" type="presParOf" srcId="{7A436A17-F253-4328-992B-2298E3C8353F}" destId="{8977B596-4CA9-4D48-868A-AEA4BEE8D42F}" srcOrd="3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6AC4F-4BAD-4DD5-AE66-B403995110A7}">
      <dsp:nvSpPr>
        <dsp:cNvPr id="0" name=""/>
        <dsp:cNvSpPr/>
      </dsp:nvSpPr>
      <dsp:spPr>
        <a:xfrm>
          <a:off x="0" y="0"/>
          <a:ext cx="80198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D6EFE8-913E-4368-A366-096252C438CD}">
      <dsp:nvSpPr>
        <dsp:cNvPr id="0" name=""/>
        <dsp:cNvSpPr/>
      </dsp:nvSpPr>
      <dsp:spPr>
        <a:xfrm>
          <a:off x="0" y="0"/>
          <a:ext cx="3016751" cy="4614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b="1" kern="1200" dirty="0">
              <a:solidFill>
                <a:srgbClr val="002060"/>
              </a:solidFill>
            </a:rPr>
            <a:t>Dictionary</a:t>
          </a:r>
          <a:endParaRPr lang="en-US" sz="3200" b="1" kern="1200" dirty="0">
            <a:solidFill>
              <a:srgbClr val="002060"/>
            </a:solidFill>
          </a:endParaRPr>
        </a:p>
      </dsp:txBody>
      <dsp:txXfrm>
        <a:off x="0" y="0"/>
        <a:ext cx="3016751" cy="4614892"/>
      </dsp:txXfrm>
    </dsp:sp>
    <dsp:sp modelId="{E129F31F-9316-4EF2-82E6-BE290B150D5A}">
      <dsp:nvSpPr>
        <dsp:cNvPr id="0" name=""/>
        <dsp:cNvSpPr/>
      </dsp:nvSpPr>
      <dsp:spPr>
        <a:xfrm>
          <a:off x="3110499" y="19885"/>
          <a:ext cx="4906130" cy="397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Periosteum - okostna</a:t>
          </a:r>
          <a:endParaRPr lang="en-US" sz="1600" kern="1200"/>
        </a:p>
      </dsp:txBody>
      <dsp:txXfrm>
        <a:off x="3110499" y="19885"/>
        <a:ext cx="4906130" cy="397718"/>
      </dsp:txXfrm>
    </dsp:sp>
    <dsp:sp modelId="{573150FF-635B-445C-8FC6-59B717D1F60F}">
      <dsp:nvSpPr>
        <dsp:cNvPr id="0" name=""/>
        <dsp:cNvSpPr/>
      </dsp:nvSpPr>
      <dsp:spPr>
        <a:xfrm>
          <a:off x="3016751" y="417604"/>
          <a:ext cx="49998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5231DD-BAFC-475A-AA88-C037AC515798}">
      <dsp:nvSpPr>
        <dsp:cNvPr id="0" name=""/>
        <dsp:cNvSpPr/>
      </dsp:nvSpPr>
      <dsp:spPr>
        <a:xfrm>
          <a:off x="3110499" y="437490"/>
          <a:ext cx="4906130" cy="397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Endosteum- śródkostna</a:t>
          </a:r>
          <a:endParaRPr lang="en-US" sz="1600" kern="1200"/>
        </a:p>
      </dsp:txBody>
      <dsp:txXfrm>
        <a:off x="3110499" y="437490"/>
        <a:ext cx="4906130" cy="397718"/>
      </dsp:txXfrm>
    </dsp:sp>
    <dsp:sp modelId="{0BA31E26-A970-45E9-9923-AB88AEFB5EE5}">
      <dsp:nvSpPr>
        <dsp:cNvPr id="0" name=""/>
        <dsp:cNvSpPr/>
      </dsp:nvSpPr>
      <dsp:spPr>
        <a:xfrm>
          <a:off x="3016751" y="835209"/>
          <a:ext cx="49998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7E8225-E591-474B-9D33-B835F777EA4E}">
      <dsp:nvSpPr>
        <dsp:cNvPr id="0" name=""/>
        <dsp:cNvSpPr/>
      </dsp:nvSpPr>
      <dsp:spPr>
        <a:xfrm>
          <a:off x="3110499" y="855095"/>
          <a:ext cx="4906130" cy="397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Medullary cavity – jama szpikowa</a:t>
          </a:r>
          <a:endParaRPr lang="en-US" sz="1600" kern="1200"/>
        </a:p>
      </dsp:txBody>
      <dsp:txXfrm>
        <a:off x="3110499" y="855095"/>
        <a:ext cx="4906130" cy="397718"/>
      </dsp:txXfrm>
    </dsp:sp>
    <dsp:sp modelId="{2FF9F697-EED1-4D8D-8DFE-D785DA93EFA0}">
      <dsp:nvSpPr>
        <dsp:cNvPr id="0" name=""/>
        <dsp:cNvSpPr/>
      </dsp:nvSpPr>
      <dsp:spPr>
        <a:xfrm>
          <a:off x="3016751" y="1252814"/>
          <a:ext cx="49998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E46529-A196-492A-B58E-6FE12674388A}">
      <dsp:nvSpPr>
        <dsp:cNvPr id="0" name=""/>
        <dsp:cNvSpPr/>
      </dsp:nvSpPr>
      <dsp:spPr>
        <a:xfrm>
          <a:off x="3110499" y="1272700"/>
          <a:ext cx="4906130" cy="397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Oblique fracture – złamanie skośne</a:t>
          </a:r>
          <a:endParaRPr lang="en-US" sz="1600" kern="1200"/>
        </a:p>
      </dsp:txBody>
      <dsp:txXfrm>
        <a:off x="3110499" y="1272700"/>
        <a:ext cx="4906130" cy="397718"/>
      </dsp:txXfrm>
    </dsp:sp>
    <dsp:sp modelId="{6C303E34-E3D1-42B4-A3A4-E0FC8EE6BA10}">
      <dsp:nvSpPr>
        <dsp:cNvPr id="0" name=""/>
        <dsp:cNvSpPr/>
      </dsp:nvSpPr>
      <dsp:spPr>
        <a:xfrm>
          <a:off x="3016751" y="1670419"/>
          <a:ext cx="49998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13F476-E5A4-4E7E-8C68-6DB1F11351A5}">
      <dsp:nvSpPr>
        <dsp:cNvPr id="0" name=""/>
        <dsp:cNvSpPr/>
      </dsp:nvSpPr>
      <dsp:spPr>
        <a:xfrm>
          <a:off x="3110499" y="1690305"/>
          <a:ext cx="4906130" cy="397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Greenstick fracture - złamanie ,,zielonej gałązki’’</a:t>
          </a:r>
          <a:endParaRPr lang="en-US" sz="1600" kern="1200"/>
        </a:p>
      </dsp:txBody>
      <dsp:txXfrm>
        <a:off x="3110499" y="1690305"/>
        <a:ext cx="4906130" cy="397718"/>
      </dsp:txXfrm>
    </dsp:sp>
    <dsp:sp modelId="{1FD62E01-DD15-4C69-AB5E-493F185A5664}">
      <dsp:nvSpPr>
        <dsp:cNvPr id="0" name=""/>
        <dsp:cNvSpPr/>
      </dsp:nvSpPr>
      <dsp:spPr>
        <a:xfrm>
          <a:off x="3016751" y="2088024"/>
          <a:ext cx="49998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CA0183-39F7-449F-8809-EB3613A0552A}">
      <dsp:nvSpPr>
        <dsp:cNvPr id="0" name=""/>
        <dsp:cNvSpPr/>
      </dsp:nvSpPr>
      <dsp:spPr>
        <a:xfrm>
          <a:off x="3110499" y="2107910"/>
          <a:ext cx="4906130" cy="397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Longitudinal fracture- podłużne złamanie</a:t>
          </a:r>
          <a:endParaRPr lang="en-US" sz="1600" kern="1200"/>
        </a:p>
      </dsp:txBody>
      <dsp:txXfrm>
        <a:off x="3110499" y="2107910"/>
        <a:ext cx="4906130" cy="397718"/>
      </dsp:txXfrm>
    </dsp:sp>
    <dsp:sp modelId="{AB7CAD4D-66C5-4F85-984E-0D38077AD464}">
      <dsp:nvSpPr>
        <dsp:cNvPr id="0" name=""/>
        <dsp:cNvSpPr/>
      </dsp:nvSpPr>
      <dsp:spPr>
        <a:xfrm>
          <a:off x="3016751" y="2505629"/>
          <a:ext cx="49998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3749B4-E09C-406F-B418-062498C9EE82}">
      <dsp:nvSpPr>
        <dsp:cNvPr id="0" name=""/>
        <dsp:cNvSpPr/>
      </dsp:nvSpPr>
      <dsp:spPr>
        <a:xfrm>
          <a:off x="3110499" y="2525515"/>
          <a:ext cx="4906130" cy="397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Compound fracture- złamanie otwarte</a:t>
          </a:r>
          <a:endParaRPr lang="en-US" sz="1600" kern="1200"/>
        </a:p>
      </dsp:txBody>
      <dsp:txXfrm>
        <a:off x="3110499" y="2525515"/>
        <a:ext cx="4906130" cy="397718"/>
      </dsp:txXfrm>
    </dsp:sp>
    <dsp:sp modelId="{3DE4A238-81FC-4FB3-B254-A510B3DC0B25}">
      <dsp:nvSpPr>
        <dsp:cNvPr id="0" name=""/>
        <dsp:cNvSpPr/>
      </dsp:nvSpPr>
      <dsp:spPr>
        <a:xfrm>
          <a:off x="3016751" y="2923234"/>
          <a:ext cx="49998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28C414-1BBF-4471-9B6C-60EF5DAA5FDC}">
      <dsp:nvSpPr>
        <dsp:cNvPr id="0" name=""/>
        <dsp:cNvSpPr/>
      </dsp:nvSpPr>
      <dsp:spPr>
        <a:xfrm>
          <a:off x="3110499" y="2943120"/>
          <a:ext cx="4906130" cy="397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Comminuted fracture- złamanie wieloodłamowe </a:t>
          </a:r>
          <a:endParaRPr lang="en-US" sz="1600" kern="1200"/>
        </a:p>
      </dsp:txBody>
      <dsp:txXfrm>
        <a:off x="3110499" y="2943120"/>
        <a:ext cx="4906130" cy="397718"/>
      </dsp:txXfrm>
    </dsp:sp>
    <dsp:sp modelId="{19883C70-AB6E-40F0-A9ED-E67DD2D26886}">
      <dsp:nvSpPr>
        <dsp:cNvPr id="0" name=""/>
        <dsp:cNvSpPr/>
      </dsp:nvSpPr>
      <dsp:spPr>
        <a:xfrm>
          <a:off x="3016751" y="3340839"/>
          <a:ext cx="49998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A0C3BD-4D67-4115-A5F3-A6F401DE138C}">
      <dsp:nvSpPr>
        <dsp:cNvPr id="0" name=""/>
        <dsp:cNvSpPr/>
      </dsp:nvSpPr>
      <dsp:spPr>
        <a:xfrm>
          <a:off x="3110499" y="3360725"/>
          <a:ext cx="4906130" cy="397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Protrusion- zgrubienie</a:t>
          </a:r>
          <a:endParaRPr lang="en-US" sz="1600" kern="1200"/>
        </a:p>
      </dsp:txBody>
      <dsp:txXfrm>
        <a:off x="3110499" y="3360725"/>
        <a:ext cx="4906130" cy="397718"/>
      </dsp:txXfrm>
    </dsp:sp>
    <dsp:sp modelId="{CAF5C77B-AAF8-4780-8435-CA75CA71EDB5}">
      <dsp:nvSpPr>
        <dsp:cNvPr id="0" name=""/>
        <dsp:cNvSpPr/>
      </dsp:nvSpPr>
      <dsp:spPr>
        <a:xfrm>
          <a:off x="3016751" y="3758444"/>
          <a:ext cx="49998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4AE50E-8021-40E8-99D1-A2E2C0F19B20}">
      <dsp:nvSpPr>
        <dsp:cNvPr id="0" name=""/>
        <dsp:cNvSpPr/>
      </dsp:nvSpPr>
      <dsp:spPr>
        <a:xfrm>
          <a:off x="3110499" y="3778330"/>
          <a:ext cx="4906130" cy="397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Cast immobilization- unieruchomienie gipsowe</a:t>
          </a:r>
          <a:endParaRPr lang="en-US" sz="1600" kern="1200"/>
        </a:p>
      </dsp:txBody>
      <dsp:txXfrm>
        <a:off x="3110499" y="3778330"/>
        <a:ext cx="4906130" cy="397718"/>
      </dsp:txXfrm>
    </dsp:sp>
    <dsp:sp modelId="{6F5156BD-DEB2-447A-A023-4438ACD508FD}">
      <dsp:nvSpPr>
        <dsp:cNvPr id="0" name=""/>
        <dsp:cNvSpPr/>
      </dsp:nvSpPr>
      <dsp:spPr>
        <a:xfrm>
          <a:off x="3016751" y="4176049"/>
          <a:ext cx="49998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639241-44AE-464D-8A0D-D2C77F2663D5}">
      <dsp:nvSpPr>
        <dsp:cNvPr id="0" name=""/>
        <dsp:cNvSpPr/>
      </dsp:nvSpPr>
      <dsp:spPr>
        <a:xfrm>
          <a:off x="3110499" y="4195935"/>
          <a:ext cx="4906130" cy="397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Bone marrow- szpik kostny</a:t>
          </a:r>
          <a:endParaRPr lang="en-US" sz="1600" kern="1200"/>
        </a:p>
      </dsp:txBody>
      <dsp:txXfrm>
        <a:off x="3110499" y="4195935"/>
        <a:ext cx="4906130" cy="397718"/>
      </dsp:txXfrm>
    </dsp:sp>
    <dsp:sp modelId="{7A2655D3-BACE-4A52-83EB-91B0B0B6BB35}">
      <dsp:nvSpPr>
        <dsp:cNvPr id="0" name=""/>
        <dsp:cNvSpPr/>
      </dsp:nvSpPr>
      <dsp:spPr>
        <a:xfrm>
          <a:off x="3016751" y="4593654"/>
          <a:ext cx="49998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594A1-FCBE-4594-9AE2-916FEFA4514D}" type="datetimeFigureOut">
              <a:rPr lang="pl-PL" smtClean="0"/>
              <a:t>10.01.2024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16C3F-16D3-4893-B941-BEC8408C0E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312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320222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79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33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08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94936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59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532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8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79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10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54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66C88B-B170-4C69-85D3-FD6AD975F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244"/>
            <a:ext cx="457200" cy="6858000"/>
          </a:xfrm>
          <a:prstGeom prst="rect">
            <a:avLst/>
          </a:prstGeom>
          <a:solidFill>
            <a:srgbClr val="6F6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0FE256-DF37-4639-8CB7-2E2F1897A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0"/>
            <a:ext cx="1083564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59EA4BC-F988-365A-9AFE-9628A7DA09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22600" y="758952"/>
            <a:ext cx="5157591" cy="4041648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Bone fractures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D9C9B1B-3E7A-90D5-A96F-2D652E369F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22600" y="4800600"/>
            <a:ext cx="5770240" cy="1691640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D9D9D9"/>
                </a:solidFill>
              </a:rPr>
              <a:t>Patrycja Gabło,</a:t>
            </a:r>
          </a:p>
          <a:p>
            <a:r>
              <a:rPr lang="pl-PL" dirty="0">
                <a:solidFill>
                  <a:srgbClr val="D9D9D9"/>
                </a:solidFill>
              </a:rPr>
              <a:t>III rok, st. Fizjoterapia, studia jednolite magisterskie</a:t>
            </a: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DD1039A-772C-4213-A092-0D8A9EF4A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284" y="0"/>
            <a:ext cx="461996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39728D-66CA-4175-956D-FE26F3225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89916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CFDD3C6-8AC8-D67F-D104-562919850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02" y="304696"/>
            <a:ext cx="1931773" cy="195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090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5B6D324E-2D03-4162-AF1E-D5E32234E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50CF6C96-4596-4D83-A9F9-A3AB22AB4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C7587C33-A104-3101-DEDE-478CC0444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348741" y="4046537"/>
            <a:ext cx="3581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endParaRPr lang="en-US" sz="1050" kern="12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CB54653-6C79-7A1B-DA12-4114DA994AFB}"/>
              </a:ext>
            </a:extLst>
          </p:cNvPr>
          <p:cNvSpPr txBox="1"/>
          <p:nvPr/>
        </p:nvSpPr>
        <p:spPr>
          <a:xfrm>
            <a:off x="1173796" y="1152526"/>
            <a:ext cx="4572002" cy="4386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82880" defTabSz="914400">
              <a:spcAft>
                <a:spcPts val="600"/>
              </a:spcAft>
              <a:buClr>
                <a:schemeClr val="accent1"/>
              </a:buClr>
            </a:pPr>
            <a:r>
              <a:rPr lang="en-US" sz="3600" b="1" dirty="0"/>
              <a:t>Phases of bone union formation</a:t>
            </a:r>
          </a:p>
          <a:p>
            <a:pPr indent="-182880" defTabSz="914400">
              <a:spcAft>
                <a:spcPts val="600"/>
              </a:spcAft>
              <a:buClr>
                <a:schemeClr val="accent1"/>
              </a:buClr>
            </a:pPr>
            <a:endParaRPr lang="en-US" sz="2000" dirty="0"/>
          </a:p>
          <a:p>
            <a:pPr indent="-182880" defTabSz="914400">
              <a:spcAft>
                <a:spcPts val="600"/>
              </a:spcAft>
              <a:buClr>
                <a:schemeClr val="accent1"/>
              </a:buClr>
            </a:pPr>
            <a:r>
              <a:rPr lang="en-US" sz="2400" dirty="0"/>
              <a:t>I </a:t>
            </a:r>
            <a:r>
              <a:rPr lang="pl-PL" sz="2400" dirty="0"/>
              <a:t>. </a:t>
            </a:r>
            <a:r>
              <a:rPr lang="pl-PL" sz="2400" dirty="0" err="1"/>
              <a:t>Hematoma</a:t>
            </a:r>
            <a:r>
              <a:rPr lang="pl-PL" sz="2400" dirty="0"/>
              <a:t> </a:t>
            </a:r>
            <a:r>
              <a:rPr lang="pl-PL" sz="2400" dirty="0" err="1"/>
              <a:t>formation</a:t>
            </a:r>
            <a:endParaRPr lang="en-US" sz="2400" dirty="0"/>
          </a:p>
          <a:p>
            <a:pPr indent="-182880" defTabSz="914400">
              <a:spcAft>
                <a:spcPts val="600"/>
              </a:spcAft>
              <a:buClr>
                <a:schemeClr val="accent1"/>
              </a:buClr>
            </a:pPr>
            <a:r>
              <a:rPr lang="en-US" sz="2400" dirty="0"/>
              <a:t>II </a:t>
            </a:r>
            <a:r>
              <a:rPr lang="pl-PL" sz="2400" dirty="0"/>
              <a:t>. </a:t>
            </a:r>
            <a:r>
              <a:rPr lang="pl-PL" sz="2400" dirty="0" err="1"/>
              <a:t>Soft</a:t>
            </a:r>
            <a:r>
              <a:rPr lang="pl-PL" sz="2400" dirty="0"/>
              <a:t> </a:t>
            </a:r>
            <a:r>
              <a:rPr lang="pl-PL" sz="2400" dirty="0" err="1"/>
              <a:t>callus</a:t>
            </a:r>
            <a:r>
              <a:rPr lang="pl-PL" sz="2400" dirty="0"/>
              <a:t> </a:t>
            </a:r>
            <a:r>
              <a:rPr lang="pl-PL" sz="2400" dirty="0" err="1"/>
              <a:t>formation</a:t>
            </a:r>
            <a:endParaRPr lang="pl-PL" sz="2400" dirty="0"/>
          </a:p>
          <a:p>
            <a:pPr indent="-182880" defTabSz="914400">
              <a:spcAft>
                <a:spcPts val="600"/>
              </a:spcAft>
              <a:buClr>
                <a:schemeClr val="accent1"/>
              </a:buClr>
            </a:pPr>
            <a:r>
              <a:rPr lang="pl-PL" sz="2400" dirty="0"/>
              <a:t>III . Bony </a:t>
            </a:r>
            <a:r>
              <a:rPr lang="pl-PL" sz="2400" dirty="0" err="1"/>
              <a:t>callus</a:t>
            </a:r>
            <a:r>
              <a:rPr lang="pl-PL" sz="2400" dirty="0"/>
              <a:t> </a:t>
            </a:r>
            <a:r>
              <a:rPr lang="pl-PL" sz="2400" dirty="0" err="1"/>
              <a:t>formation</a:t>
            </a:r>
            <a:endParaRPr lang="pl-PL" sz="2400" dirty="0"/>
          </a:p>
          <a:p>
            <a:pPr indent="-182880" defTabSz="914400">
              <a:spcAft>
                <a:spcPts val="600"/>
              </a:spcAft>
              <a:buClr>
                <a:schemeClr val="accent1"/>
              </a:buClr>
            </a:pPr>
            <a:r>
              <a:rPr lang="pl-PL" sz="2400" dirty="0"/>
              <a:t>IV . </a:t>
            </a:r>
            <a:r>
              <a:rPr lang="pl-PL" sz="2400" dirty="0" err="1"/>
              <a:t>Bone</a:t>
            </a:r>
            <a:r>
              <a:rPr lang="pl-PL" sz="2400" dirty="0"/>
              <a:t> </a:t>
            </a:r>
            <a:r>
              <a:rPr lang="pl-PL" sz="2400" dirty="0" err="1"/>
              <a:t>remodeling</a:t>
            </a:r>
            <a:endParaRPr lang="en-US" sz="2400" dirty="0"/>
          </a:p>
        </p:txBody>
      </p:sp>
      <p:pic>
        <p:nvPicPr>
          <p:cNvPr id="18" name="Picture 5" descr="Close-up of purple cells">
            <a:extLst>
              <a:ext uri="{FF2B5EF4-FFF2-40B4-BE49-F238E27FC236}">
                <a16:creationId xmlns:a16="http://schemas.microsoft.com/office/drawing/2014/main" id="{096AC5D3-FCD4-96BE-087E-33EFEFD213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85" r="15161"/>
          <a:stretch/>
        </p:blipFill>
        <p:spPr>
          <a:xfrm>
            <a:off x="6097181" y="10"/>
            <a:ext cx="609481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40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B6D324E-2D03-4162-AF1E-D5E32234E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pic>
        <p:nvPicPr>
          <p:cNvPr id="5" name="Picture 4" descr="The radiologic figure of a skeleton">
            <a:extLst>
              <a:ext uri="{FF2B5EF4-FFF2-40B4-BE49-F238E27FC236}">
                <a16:creationId xmlns:a16="http://schemas.microsoft.com/office/drawing/2014/main" id="{67D4360D-B5F8-A115-02E5-6FE48780F8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123" r="-1" b="-1"/>
          <a:stretch/>
        </p:blipFill>
        <p:spPr>
          <a:xfrm>
            <a:off x="20" y="10"/>
            <a:ext cx="6094799" cy="685799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4A490DF9-DF3E-7784-ACAB-28F26E04E782}"/>
              </a:ext>
            </a:extLst>
          </p:cNvPr>
          <p:cNvSpPr txBox="1"/>
          <p:nvPr/>
        </p:nvSpPr>
        <p:spPr>
          <a:xfrm>
            <a:off x="6420462" y="2438399"/>
            <a:ext cx="4597741" cy="3880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82880" defTabSz="914400">
              <a:spcAft>
                <a:spcPts val="600"/>
              </a:spcAft>
              <a:buClr>
                <a:schemeClr val="accent1"/>
              </a:buClr>
            </a:pPr>
            <a:r>
              <a:rPr lang="en-US" sz="3600" b="1" dirty="0"/>
              <a:t>Treatment</a:t>
            </a:r>
          </a:p>
          <a:p>
            <a:pPr marL="285750" indent="-285750" defTabSz="9144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Immobilization of the injured limb with a plaster or splint</a:t>
            </a:r>
          </a:p>
          <a:p>
            <a:pPr marL="285750" indent="-285750" defTabSz="9144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Surgery to restore the correct bone</a:t>
            </a:r>
            <a:r>
              <a:rPr lang="pl-PL" dirty="0"/>
              <a:t> </a:t>
            </a:r>
            <a:r>
              <a:rPr lang="en-US" dirty="0"/>
              <a:t>axis (displaced fractures)</a:t>
            </a:r>
          </a:p>
          <a:p>
            <a:pPr marL="285750" indent="-285750" defTabSz="9144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Surgery to fuse bone fragments and </a:t>
            </a:r>
            <a:r>
              <a:rPr lang="pl-PL" dirty="0"/>
              <a:t>       </a:t>
            </a:r>
            <a:r>
              <a:rPr lang="en-US" dirty="0"/>
              <a:t>stabilize them</a:t>
            </a:r>
            <a:endParaRPr lang="pl-PL" dirty="0"/>
          </a:p>
          <a:p>
            <a:pPr marL="285750" indent="-285750" defTabSz="9144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Traction</a:t>
            </a:r>
          </a:p>
          <a:p>
            <a:pPr marL="102870" indent="-285750" defTabSz="9144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AEF4BCD2-05FA-2F12-45CD-A21BBD36D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959341" y="4046537"/>
            <a:ext cx="3581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endParaRPr lang="en-US" sz="1050" kern="1200">
              <a:solidFill>
                <a:schemeClr val="tx2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851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B6D324E-2D03-4162-AF1E-D5E32234E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CF6C96-4596-4D83-A9F9-A3AB22AB4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64D4C19D-D6DC-AC83-B8A5-12B400760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348741" y="4046537"/>
            <a:ext cx="3581400" cy="365125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defTabSz="914400"/>
            <a:r>
              <a:rPr lang="en-US" sz="1050" kern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https://fizjo-clinica.pl/ile-trwa-rehabilitacja-po-zlamaniu-kosci-piety/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FC6CDD3-936D-4DAD-5293-B29CF9EC5803}"/>
              </a:ext>
            </a:extLst>
          </p:cNvPr>
          <p:cNvSpPr txBox="1"/>
          <p:nvPr/>
        </p:nvSpPr>
        <p:spPr>
          <a:xfrm>
            <a:off x="1199535" y="1314451"/>
            <a:ext cx="4572002" cy="4977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82880" defTabSz="914400">
              <a:spcAft>
                <a:spcPts val="600"/>
              </a:spcAft>
              <a:buClr>
                <a:schemeClr val="accent1"/>
              </a:buClr>
            </a:pPr>
            <a:r>
              <a:rPr lang="en-US" sz="4000" b="1" dirty="0"/>
              <a:t>Rehabilitation</a:t>
            </a:r>
          </a:p>
          <a:p>
            <a:pPr indent="-182880" defTabSz="914400">
              <a:spcAft>
                <a:spcPts val="600"/>
              </a:spcAft>
              <a:buClr>
                <a:schemeClr val="accent1"/>
              </a:buClr>
            </a:pPr>
            <a:endParaRPr lang="en-US" dirty="0"/>
          </a:p>
          <a:p>
            <a:pPr indent="-182880" defTabSz="914400">
              <a:spcAft>
                <a:spcPts val="600"/>
              </a:spcAft>
              <a:buClr>
                <a:schemeClr val="accent1"/>
              </a:buClr>
            </a:pPr>
            <a:r>
              <a:rPr lang="en-US" b="1" dirty="0"/>
              <a:t>After removing the immobilization and obtaining bone union, the following is used:</a:t>
            </a:r>
          </a:p>
          <a:p>
            <a:pPr marL="285750" indent="-182880" defTabSz="9144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transverse massage and functional massage</a:t>
            </a:r>
          </a:p>
          <a:p>
            <a:pPr marL="285750" indent="-182880" defTabSz="9144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exercises to increase joint mobility</a:t>
            </a:r>
          </a:p>
          <a:p>
            <a:pPr marL="285750" indent="-182880" defTabSz="9144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manual therapy</a:t>
            </a:r>
          </a:p>
          <a:p>
            <a:pPr marL="285750" indent="-182880" defTabSz="9144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strengthening exercises</a:t>
            </a:r>
          </a:p>
          <a:p>
            <a:pPr marL="285750" indent="-182880" defTabSz="9144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err="1"/>
              <a:t>kinesio</a:t>
            </a:r>
            <a:r>
              <a:rPr lang="en-US" dirty="0"/>
              <a:t> taping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DB34B46-DAFA-A027-4B66-8DE8F5BA8F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18" r="22126" b="-1"/>
          <a:stretch/>
        </p:blipFill>
        <p:spPr>
          <a:xfrm>
            <a:off x="6097181" y="10"/>
            <a:ext cx="609481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11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B6D324E-2D03-4162-AF1E-D5E32234E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E86AA9E-FBF4-3EA6-076B-5176921AB2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2" r="39761" b="-2"/>
          <a:stretch/>
        </p:blipFill>
        <p:spPr>
          <a:xfrm>
            <a:off x="-742930" y="0"/>
            <a:ext cx="6094799" cy="685799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054BED3-BB90-A084-E7DC-379155CCA481}"/>
              </a:ext>
            </a:extLst>
          </p:cNvPr>
          <p:cNvSpPr txBox="1"/>
          <p:nvPr/>
        </p:nvSpPr>
        <p:spPr>
          <a:xfrm>
            <a:off x="6096000" y="1809750"/>
            <a:ext cx="4753590" cy="4833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82880" defTabSz="914400">
              <a:spcAft>
                <a:spcPts val="600"/>
              </a:spcAft>
              <a:buClr>
                <a:schemeClr val="accent1"/>
              </a:buClr>
            </a:pPr>
            <a:r>
              <a:rPr lang="en-US" sz="4000" b="1" dirty="0"/>
              <a:t>Physical therapy</a:t>
            </a:r>
          </a:p>
          <a:p>
            <a:pPr marL="285750" indent="-182880" defTabSz="9144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magnetic field, </a:t>
            </a:r>
          </a:p>
          <a:p>
            <a:pPr marL="285750" indent="-182880" defTabSz="9144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laser therapy, </a:t>
            </a:r>
          </a:p>
          <a:p>
            <a:pPr marL="285750" indent="-182880" defTabSz="9144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cryotherapy,</a:t>
            </a:r>
          </a:p>
          <a:p>
            <a:pPr marL="285750" indent="-182880" defTabSz="9144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whirlpool massage, </a:t>
            </a:r>
          </a:p>
          <a:p>
            <a:pPr marL="285750" indent="-182880" defTabSz="9144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err="1"/>
              <a:t>Sollux</a:t>
            </a:r>
            <a:r>
              <a:rPr lang="en-US" sz="2400" dirty="0"/>
              <a:t> lamp.</a:t>
            </a:r>
          </a:p>
        </p:txBody>
      </p:sp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C36233BC-EFE6-D65B-06C2-A3B2CC6ED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959341" y="4046537"/>
            <a:ext cx="3581400" cy="365125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defTabSz="914400"/>
            <a:r>
              <a:rPr lang="en-US" sz="1050" kern="12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https://vitamax.pl/metody-terapii/fizykoterapia/pole-magnetyczne/</a:t>
            </a:r>
          </a:p>
        </p:txBody>
      </p:sp>
    </p:spTree>
    <p:extLst>
      <p:ext uri="{BB962C8B-B14F-4D97-AF65-F5344CB8AC3E}">
        <p14:creationId xmlns:p14="http://schemas.microsoft.com/office/powerpoint/2010/main" val="1934928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07CFF221-0E24-0550-2581-6D8F144C2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pole tekstowe 3">
            <a:extLst>
              <a:ext uri="{FF2B5EF4-FFF2-40B4-BE49-F238E27FC236}">
                <a16:creationId xmlns:a16="http://schemas.microsoft.com/office/drawing/2014/main" id="{C3709BA2-F520-8E4A-5FEA-5B35913D3C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0161893"/>
              </p:ext>
            </p:extLst>
          </p:nvPr>
        </p:nvGraphicFramePr>
        <p:xfrm>
          <a:off x="2086072" y="1304926"/>
          <a:ext cx="8019855" cy="4614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7462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75470D1-A9BC-450A-94B8-E09E222C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4F97EC1-3569-4A79-9DB8-CC79407DF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928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7" name="Picture 6" descr="Books stacked on a table">
            <a:extLst>
              <a:ext uri="{FF2B5EF4-FFF2-40B4-BE49-F238E27FC236}">
                <a16:creationId xmlns:a16="http://schemas.microsoft.com/office/drawing/2014/main" id="{B6575DDB-4CD2-B3C0-1712-F15359D0C1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0" r="-1" b="-1"/>
          <a:stretch/>
        </p:blipFill>
        <p:spPr>
          <a:xfrm>
            <a:off x="899160" y="1555"/>
            <a:ext cx="1039368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3E08444-43C3-4332-B02D-F2DBC8C1D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9160" y="0"/>
            <a:ext cx="10393680" cy="68580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0F252E7-9296-CA44-E383-00343090F8D1}"/>
              </a:ext>
            </a:extLst>
          </p:cNvPr>
          <p:cNvSpPr txBox="1"/>
          <p:nvPr/>
        </p:nvSpPr>
        <p:spPr>
          <a:xfrm>
            <a:off x="1159236" y="-717553"/>
            <a:ext cx="9418320" cy="38759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BIBLIOGRAPHY</a:t>
            </a:r>
            <a:endParaRPr lang="pl-PL" sz="4400" spc="-5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4400" spc="-5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4400" spc="-5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848F31-B9E9-4B45-86EB-66A7D70D4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129873" y="5397500"/>
            <a:ext cx="2550319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0D576F8C-4E32-EFF6-9B05-93E2D0BDA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959341" y="4046537"/>
            <a:ext cx="3581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endParaRPr lang="en-US" sz="1050" kern="1200">
              <a:solidFill>
                <a:schemeClr val="tx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5A1FB85-59CE-A7A3-7096-B8A81B91AE7D}"/>
              </a:ext>
            </a:extLst>
          </p:cNvPr>
          <p:cNvSpPr txBox="1"/>
          <p:nvPr/>
        </p:nvSpPr>
        <p:spPr>
          <a:xfrm>
            <a:off x="1692262" y="896254"/>
            <a:ext cx="94958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A. </a:t>
            </a:r>
            <a:r>
              <a:rPr lang="pl-PL" dirty="0" err="1"/>
              <a:t>Bigham-Sadegh</a:t>
            </a:r>
            <a:r>
              <a:rPr lang="pl-PL" dirty="0"/>
              <a:t> &amp; A. Oryan ‚’’</a:t>
            </a:r>
            <a:r>
              <a:rPr lang="en-US" dirty="0"/>
              <a:t>Basic concepts regarding fracture healing and the </a:t>
            </a:r>
            <a:r>
              <a:rPr lang="en-US" dirty="0" err="1"/>
              <a:t>currentoptions</a:t>
            </a:r>
            <a:r>
              <a:rPr lang="en-US" dirty="0"/>
              <a:t> and future directions in managing bone fractures</a:t>
            </a:r>
            <a:r>
              <a:rPr lang="pl-PL" dirty="0"/>
              <a:t>’’; </a:t>
            </a:r>
            <a:r>
              <a:rPr lang="en-US" dirty="0"/>
              <a:t>International Wound Journal ISSN 1742-4801</a:t>
            </a:r>
            <a:r>
              <a:rPr lang="pl-PL" dirty="0"/>
              <a:t>, </a:t>
            </a:r>
            <a:r>
              <a:rPr lang="pl-PL" dirty="0" err="1"/>
              <a:t>may</a:t>
            </a:r>
            <a:r>
              <a:rPr lang="pl-PL" dirty="0"/>
              <a:t>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Baig M (August 28, 2017) A Review of Epidemiological Distribution of Different Types of Fractures in </a:t>
            </a:r>
            <a:r>
              <a:rPr lang="en-US" dirty="0" err="1"/>
              <a:t>Paediatric</a:t>
            </a:r>
            <a:r>
              <a:rPr lang="en-US" dirty="0"/>
              <a:t> Age. </a:t>
            </a:r>
            <a:r>
              <a:rPr lang="en-US" dirty="0" err="1"/>
              <a:t>Cureus</a:t>
            </a:r>
            <a:r>
              <a:rPr lang="en-US" dirty="0"/>
              <a:t> 9(8): e1624. doi:10.7759/cureus.1624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Rodney C. Diaz , Brian </a:t>
            </a:r>
            <a:r>
              <a:rPr lang="en-US" dirty="0" err="1"/>
              <a:t>Cervenka</a:t>
            </a:r>
            <a:r>
              <a:rPr lang="en-US" dirty="0"/>
              <a:t> , Hilary A. Brodie</a:t>
            </a:r>
            <a:r>
              <a:rPr lang="pl-PL" dirty="0"/>
              <a:t>, ’’</a:t>
            </a:r>
            <a:r>
              <a:rPr lang="en-US" dirty="0"/>
              <a:t>Treatment of Temporal Bone Fractures</a:t>
            </a:r>
            <a:r>
              <a:rPr lang="pl-PL" dirty="0"/>
              <a:t>’’,  </a:t>
            </a:r>
            <a:r>
              <a:rPr lang="pl-PL" dirty="0" err="1"/>
              <a:t>Neurol</a:t>
            </a:r>
            <a:r>
              <a:rPr lang="pl-PL" dirty="0"/>
              <a:t> </a:t>
            </a:r>
            <a:r>
              <a:rPr lang="pl-PL" dirty="0" err="1"/>
              <a:t>Surg</a:t>
            </a:r>
            <a:r>
              <a:rPr lang="pl-PL" dirty="0"/>
              <a:t> B </a:t>
            </a:r>
            <a:r>
              <a:rPr lang="pl-PL" dirty="0" err="1"/>
              <a:t>Skull</a:t>
            </a:r>
            <a:r>
              <a:rPr lang="pl-PL" dirty="0"/>
              <a:t> Base 2016; 77(05): 419-429, DOI: 10.1055/s-0036-1584197</a:t>
            </a:r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B. </a:t>
            </a:r>
            <a:r>
              <a:rPr lang="pl-PL" dirty="0" err="1"/>
              <a:t>Wildemann</a:t>
            </a:r>
            <a:r>
              <a:rPr lang="pl-PL" dirty="0"/>
              <a:t>, A. </a:t>
            </a:r>
            <a:r>
              <a:rPr lang="pl-PL" dirty="0" err="1"/>
              <a:t>Ignatius</a:t>
            </a:r>
            <a:r>
              <a:rPr lang="pl-PL" dirty="0"/>
              <a:t>, F. </a:t>
            </a:r>
            <a:r>
              <a:rPr lang="pl-PL" dirty="0" err="1"/>
              <a:t>Leung</a:t>
            </a:r>
            <a:r>
              <a:rPr lang="pl-PL" dirty="0"/>
              <a:t>, L. A. </a:t>
            </a:r>
            <a:r>
              <a:rPr lang="pl-PL" dirty="0" err="1"/>
              <a:t>Taitsman</a:t>
            </a:r>
            <a:r>
              <a:rPr lang="pl-PL" dirty="0"/>
              <a:t>, R. M. </a:t>
            </a:r>
            <a:r>
              <a:rPr lang="pl-PL" dirty="0" err="1"/>
              <a:t>Smith</a:t>
            </a:r>
            <a:r>
              <a:rPr lang="pl-PL" dirty="0"/>
              <a:t>, R. </a:t>
            </a:r>
            <a:r>
              <a:rPr lang="pl-PL" dirty="0" err="1"/>
              <a:t>Pesántez</a:t>
            </a:r>
            <a:r>
              <a:rPr lang="pl-PL" dirty="0"/>
              <a:t>, M. J. </a:t>
            </a:r>
            <a:r>
              <a:rPr lang="pl-PL" dirty="0" err="1"/>
              <a:t>Stoddart</a:t>
            </a:r>
            <a:r>
              <a:rPr lang="pl-PL" dirty="0"/>
              <a:t>, R. G. Richards &amp; J. B. Jupiter; ’’Non-</a:t>
            </a:r>
            <a:r>
              <a:rPr lang="pl-PL" dirty="0" err="1"/>
              <a:t>union</a:t>
            </a:r>
            <a:r>
              <a:rPr lang="pl-PL" dirty="0"/>
              <a:t> </a:t>
            </a:r>
            <a:r>
              <a:rPr lang="pl-PL" dirty="0" err="1"/>
              <a:t>bone</a:t>
            </a:r>
            <a:r>
              <a:rPr lang="pl-PL" dirty="0"/>
              <a:t> </a:t>
            </a:r>
            <a:r>
              <a:rPr lang="pl-PL" dirty="0" err="1"/>
              <a:t>fractures</a:t>
            </a:r>
            <a:r>
              <a:rPr lang="pl-PL" dirty="0"/>
              <a:t>’’, Nature </a:t>
            </a:r>
            <a:r>
              <a:rPr lang="pl-PL" dirty="0" err="1"/>
              <a:t>Reviews</a:t>
            </a:r>
            <a:r>
              <a:rPr lang="pl-PL" dirty="0"/>
              <a:t> </a:t>
            </a:r>
            <a:r>
              <a:rPr lang="pl-PL" dirty="0" err="1"/>
              <a:t>Disease</a:t>
            </a:r>
            <a:r>
              <a:rPr lang="pl-PL" dirty="0"/>
              <a:t> </a:t>
            </a:r>
            <a:r>
              <a:rPr lang="pl-PL" dirty="0" err="1"/>
              <a:t>Primers</a:t>
            </a:r>
            <a:r>
              <a:rPr lang="pl-PL" dirty="0"/>
              <a:t>  https://www.nature.com/articles/s41572-021-00289-8</a:t>
            </a:r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https://my.clevelandclinic.org/health/diseases/15241-bone-fractures</a:t>
            </a:r>
          </a:p>
        </p:txBody>
      </p:sp>
    </p:spTree>
    <p:extLst>
      <p:ext uri="{BB962C8B-B14F-4D97-AF65-F5344CB8AC3E}">
        <p14:creationId xmlns:p14="http://schemas.microsoft.com/office/powerpoint/2010/main" val="25078771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75470D1-A9BC-450A-94B8-E09E222C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42E43C-D40D-4231-887F-A151902A5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079" y="0"/>
            <a:ext cx="723376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441DA98-566A-EFD3-1369-719037FC9377}"/>
              </a:ext>
            </a:extLst>
          </p:cNvPr>
          <p:cNvSpPr txBox="1"/>
          <p:nvPr/>
        </p:nvSpPr>
        <p:spPr>
          <a:xfrm>
            <a:off x="731838" y="2509589"/>
            <a:ext cx="3892295" cy="35902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spc="-5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Anatomical structure of bones</a:t>
            </a:r>
          </a:p>
        </p:txBody>
      </p:sp>
      <p:pic>
        <p:nvPicPr>
          <p:cNvPr id="3" name="Obraz 2" descr="Obraz zawierający szkielet, tekst, staw&#10;&#10;Opis wygenerowany automatycznie">
            <a:extLst>
              <a:ext uri="{FF2B5EF4-FFF2-40B4-BE49-F238E27FC236}">
                <a16:creationId xmlns:a16="http://schemas.microsoft.com/office/drawing/2014/main" id="{0AA8A90D-0A3A-0C17-D909-D1A45320E8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827"/>
          <a:stretch/>
        </p:blipFill>
        <p:spPr>
          <a:xfrm>
            <a:off x="4654295" y="10"/>
            <a:ext cx="6638545" cy="6857990"/>
          </a:xfrm>
          <a:prstGeom prst="rect">
            <a:avLst/>
          </a:prstGeom>
        </p:spPr>
      </p:pic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7638BA95-6CD6-C519-09F9-8706A1780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959341" y="4046537"/>
            <a:ext cx="3581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9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https://www.theskeletalsystem.net/types-of-bones/long-bones</a:t>
            </a:r>
          </a:p>
        </p:txBody>
      </p:sp>
    </p:spTree>
    <p:extLst>
      <p:ext uri="{BB962C8B-B14F-4D97-AF65-F5344CB8AC3E}">
        <p14:creationId xmlns:p14="http://schemas.microsoft.com/office/powerpoint/2010/main" val="1444992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5B6D324E-2D03-4162-AF1E-D5E32234E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C2BF78-EE5B-49C7-ADD9-58CDBD13E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7E89F3E9-1F32-F392-A1A4-C70EDFC16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348741" y="4046537"/>
            <a:ext cx="3581400" cy="365125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defTabSz="914400"/>
            <a:r>
              <a:rPr lang="en-US" sz="1050" kern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https://www.cmmedicum.com/leczenie-operacyjne/chirurgia-reki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D8BF489-B673-D874-D41F-37D1D86B2E70}"/>
              </a:ext>
            </a:extLst>
          </p:cNvPr>
          <p:cNvSpPr txBox="1"/>
          <p:nvPr/>
        </p:nvSpPr>
        <p:spPr>
          <a:xfrm>
            <a:off x="1211140" y="504825"/>
            <a:ext cx="5410200" cy="5675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82880" defTabSz="914400">
              <a:spcAft>
                <a:spcPts val="600"/>
              </a:spcAft>
              <a:buClr>
                <a:schemeClr val="accent1"/>
              </a:buClr>
            </a:pPr>
            <a:r>
              <a:rPr lang="en-US" sz="4400" b="1" dirty="0"/>
              <a:t>Definition and causes of fractures</a:t>
            </a:r>
          </a:p>
          <a:p>
            <a:pPr indent="-182880" defTabSz="914400">
              <a:spcAft>
                <a:spcPts val="600"/>
              </a:spcAft>
              <a:buClr>
                <a:schemeClr val="accent1"/>
              </a:buClr>
            </a:pPr>
            <a:endParaRPr lang="en-US" b="1" dirty="0"/>
          </a:p>
          <a:p>
            <a:pPr indent="-182880" defTabSz="914400">
              <a:spcAft>
                <a:spcPts val="600"/>
              </a:spcAft>
              <a:buClr>
                <a:schemeClr val="accent1"/>
              </a:buClr>
            </a:pPr>
            <a:r>
              <a:rPr lang="en-US" sz="2000" dirty="0"/>
              <a:t>A </a:t>
            </a:r>
            <a:r>
              <a:rPr lang="en-US" sz="2000" b="1" dirty="0"/>
              <a:t>fracture</a:t>
            </a:r>
            <a:r>
              <a:rPr lang="en-US" sz="2000" dirty="0"/>
              <a:t> </a:t>
            </a:r>
            <a:r>
              <a:rPr lang="pl-PL" sz="2000" dirty="0" err="1"/>
              <a:t>is</a:t>
            </a:r>
            <a:r>
              <a:rPr lang="en-US" sz="2000" dirty="0"/>
              <a:t> a break in the continuity of a bone caused by an external force.</a:t>
            </a:r>
          </a:p>
          <a:p>
            <a:pPr indent="-182880" defTabSz="914400">
              <a:spcAft>
                <a:spcPts val="600"/>
              </a:spcAft>
              <a:buClr>
                <a:schemeClr val="accent1"/>
              </a:buClr>
            </a:pPr>
            <a:endParaRPr lang="en-US" sz="2000" dirty="0"/>
          </a:p>
          <a:p>
            <a:pPr indent="-182880" defTabSz="914400">
              <a:spcAft>
                <a:spcPts val="600"/>
              </a:spcAft>
              <a:buClr>
                <a:schemeClr val="accent1"/>
              </a:buClr>
            </a:pPr>
            <a:r>
              <a:rPr lang="en-US" sz="2000" b="1" dirty="0"/>
              <a:t>The most common causes of fractures:</a:t>
            </a:r>
          </a:p>
          <a:p>
            <a:pPr marL="285750" indent="-182880" defTabSz="9144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high-energy trauma (traffic accident, fall from height, impacts, gunshot);</a:t>
            </a:r>
          </a:p>
          <a:p>
            <a:pPr marL="285750" indent="-182880" defTabSz="9144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"bone fatigue" (often affects athletes who are subjected to heavy loads);</a:t>
            </a:r>
          </a:p>
          <a:p>
            <a:pPr marL="285750" indent="-182880" defTabSz="9144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osteoporosis or other skeletal disease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F0D8FAB-E673-D4DF-9A71-76DECC9D5B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65" r="28235"/>
          <a:stretch/>
        </p:blipFill>
        <p:spPr>
          <a:xfrm>
            <a:off x="6781801" y="10"/>
            <a:ext cx="54102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595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B6D324E-2D03-4162-AF1E-D5E32234E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4CF9ACA-EC55-DF0A-4F3B-E6D3CBF96D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73" r="17707"/>
          <a:stretch/>
        </p:blipFill>
        <p:spPr>
          <a:xfrm>
            <a:off x="20" y="10"/>
            <a:ext cx="3555185" cy="685799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E439D5F1-EA82-B995-BFFB-B84E05F64438}"/>
              </a:ext>
            </a:extLst>
          </p:cNvPr>
          <p:cNvSpPr txBox="1"/>
          <p:nvPr/>
        </p:nvSpPr>
        <p:spPr>
          <a:xfrm>
            <a:off x="3991768" y="545669"/>
            <a:ext cx="6570981" cy="576666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indent="-182880" defTabSz="914400">
              <a:spcAft>
                <a:spcPts val="600"/>
              </a:spcAft>
              <a:buClr>
                <a:schemeClr val="accent1"/>
              </a:buClr>
            </a:pPr>
            <a:r>
              <a:rPr lang="en-US" sz="5700" b="1" dirty="0"/>
              <a:t>The basic functions of </a:t>
            </a:r>
            <a:r>
              <a:rPr lang="pl-PL" sz="5700" b="1" dirty="0" err="1"/>
              <a:t>skeletal</a:t>
            </a:r>
            <a:r>
              <a:rPr lang="pl-PL" sz="5700" b="1" dirty="0"/>
              <a:t> system</a:t>
            </a:r>
            <a:endParaRPr lang="en-US" sz="5700" b="1" dirty="0"/>
          </a:p>
          <a:p>
            <a:pPr marL="342900" indent="-182880" defTabSz="9144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182880" defTabSz="9144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protection of deeper organs (brain</a:t>
            </a:r>
            <a:r>
              <a:rPr lang="pl-PL" sz="2800" dirty="0"/>
              <a:t> </a:t>
            </a:r>
            <a:r>
              <a:rPr lang="pl-PL" sz="2800" dirty="0" err="1"/>
              <a:t>is</a:t>
            </a:r>
            <a:r>
              <a:rPr lang="pl-PL" sz="2800" dirty="0"/>
              <a:t> </a:t>
            </a:r>
            <a:r>
              <a:rPr lang="pl-PL" sz="2800" dirty="0" err="1"/>
              <a:t>protected</a:t>
            </a:r>
            <a:r>
              <a:rPr lang="pl-PL" sz="2800" dirty="0"/>
              <a:t> by the </a:t>
            </a:r>
            <a:r>
              <a:rPr lang="pl-PL" sz="2800" dirty="0" err="1"/>
              <a:t>skull</a:t>
            </a:r>
            <a:r>
              <a:rPr lang="en-US" sz="2800" dirty="0"/>
              <a:t>, the chest protects the heart and lungs, the pelvis protects the reproductive organs)</a:t>
            </a:r>
          </a:p>
          <a:p>
            <a:pPr marL="342900" indent="-182880" defTabSz="9144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passive locomotor system – support for muscles</a:t>
            </a:r>
          </a:p>
          <a:p>
            <a:pPr marL="342900" indent="-182880" defTabSz="9144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store of calcium and phosphate ions in the body</a:t>
            </a:r>
          </a:p>
          <a:p>
            <a:pPr marL="342900" indent="-182880" defTabSz="9144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indirectly hematopoietic (bone marrow is </a:t>
            </a:r>
            <a:r>
              <a:rPr lang="en-US" sz="2800" dirty="0" err="1"/>
              <a:t>loca</a:t>
            </a:r>
            <a:r>
              <a:rPr lang="pl-PL" sz="2800" dirty="0" err="1"/>
              <a:t>ted</a:t>
            </a:r>
            <a:r>
              <a:rPr lang="pl-PL" sz="2800" dirty="0"/>
              <a:t> in</a:t>
            </a:r>
            <a:r>
              <a:rPr lang="en-US" sz="2800" dirty="0"/>
              <a:t> bones)</a:t>
            </a:r>
          </a:p>
          <a:p>
            <a:pPr marL="342900" indent="-182880" defTabSz="9144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7DC082F-3854-DA88-2374-BC73842A9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959341" y="4046537"/>
            <a:ext cx="3581400" cy="365125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defTabSz="914400"/>
            <a:r>
              <a:rPr lang="en-US" sz="1050" kern="12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https://www.livescience.com/22537-skeletal-system.html</a:t>
            </a:r>
          </a:p>
        </p:txBody>
      </p:sp>
    </p:spTree>
    <p:extLst>
      <p:ext uri="{BB962C8B-B14F-4D97-AF65-F5344CB8AC3E}">
        <p14:creationId xmlns:p14="http://schemas.microsoft.com/office/powerpoint/2010/main" val="1400483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FA0A1AD-DEE2-4598-8D3B-C1F65F315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AA6024A-7794-8BE6-71D6-DE3BAAD60C71}"/>
              </a:ext>
            </a:extLst>
          </p:cNvPr>
          <p:cNvSpPr txBox="1"/>
          <p:nvPr/>
        </p:nvSpPr>
        <p:spPr>
          <a:xfrm>
            <a:off x="655792" y="1429807"/>
            <a:ext cx="4659158" cy="49424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sharp, growing pain that lasts for a long time</a:t>
            </a:r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local tenderness, </a:t>
            </a:r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tingling, </a:t>
            </a:r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disturbance or loss of feeling in a limb,</a:t>
            </a:r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swelling, </a:t>
            </a:r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bruising,</a:t>
            </a:r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loss of pulse near the injured area,</a:t>
            </a:r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difficulty or inability to move a limb,</a:t>
            </a:r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abnormal bone movements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3C4F1FF-AA09-58DE-F347-0B0C0BAB0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069" y="1429807"/>
            <a:ext cx="5285135" cy="4003490"/>
          </a:xfrm>
          <a:prstGeom prst="rect">
            <a:avLst/>
          </a:prstGeom>
        </p:spPr>
      </p:pic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44BD3F07-A64A-9044-C5C5-F4AFC2982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959341" y="4046537"/>
            <a:ext cx="3581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050" kern="1200">
              <a:solidFill>
                <a:schemeClr val="tx2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A2BFD95-06A8-86D4-F4DF-B0A2F1681646}"/>
              </a:ext>
            </a:extLst>
          </p:cNvPr>
          <p:cNvSpPr txBox="1"/>
          <p:nvPr/>
        </p:nvSpPr>
        <p:spPr>
          <a:xfrm>
            <a:off x="914400" y="449758"/>
            <a:ext cx="1157928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4400" b="1" dirty="0" err="1">
                <a:solidFill>
                  <a:srgbClr val="002060"/>
                </a:solidFill>
              </a:rPr>
              <a:t>Fracture</a:t>
            </a:r>
            <a:r>
              <a:rPr lang="pl-PL" sz="4400" b="1" dirty="0">
                <a:solidFill>
                  <a:srgbClr val="002060"/>
                </a:solidFill>
              </a:rPr>
              <a:t> </a:t>
            </a:r>
            <a:r>
              <a:rPr lang="pl-PL" sz="4400" b="1" dirty="0" err="1">
                <a:solidFill>
                  <a:srgbClr val="002060"/>
                </a:solidFill>
              </a:rPr>
              <a:t>symptoms</a:t>
            </a:r>
            <a:endParaRPr lang="pl-PL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00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B6D324E-2D03-4162-AF1E-D5E32234E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53F4E5A-C9EE-4859-B46B-F018F7D73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928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EF78613-B1A0-ED93-3A1E-91809DA086A2}"/>
              </a:ext>
            </a:extLst>
          </p:cNvPr>
          <p:cNvSpPr txBox="1"/>
          <p:nvPr/>
        </p:nvSpPr>
        <p:spPr>
          <a:xfrm>
            <a:off x="643468" y="4564674"/>
            <a:ext cx="4010820" cy="16154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spc="-5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Diagnosis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612156A2-EBFB-A44B-541A-B4A8EE132D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42" b="14796"/>
          <a:stretch/>
        </p:blipFill>
        <p:spPr>
          <a:xfrm>
            <a:off x="20" y="1"/>
            <a:ext cx="11292820" cy="4212708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41A955B-D579-48FD-A51C-51B0C0B69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3000" y="4813604"/>
            <a:ext cx="0" cy="1117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D82519A-9144-BA87-BB6C-095331CA1BDF}"/>
              </a:ext>
            </a:extLst>
          </p:cNvPr>
          <p:cNvSpPr txBox="1"/>
          <p:nvPr/>
        </p:nvSpPr>
        <p:spPr>
          <a:xfrm>
            <a:off x="5288640" y="4564673"/>
            <a:ext cx="5665871" cy="1615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182880" defTabSz="9144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X-ray</a:t>
            </a:r>
          </a:p>
          <a:p>
            <a:pPr marL="285750" indent="-182880" defTabSz="9144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Magnetic resonance imaging (MRI)</a:t>
            </a:r>
          </a:p>
          <a:p>
            <a:pPr marL="285750" indent="-182880" defTabSz="9144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Computed tomography scan</a:t>
            </a:r>
          </a:p>
          <a:p>
            <a:pPr marL="285750" indent="-182880" defTabSz="9144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6E957E38-C7AC-F14E-BB9B-33707E1E5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959341" y="4046537"/>
            <a:ext cx="3581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1050" kern="12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https://t4.ftcdn.net/jpg/05/75/79/71</a:t>
            </a:r>
          </a:p>
        </p:txBody>
      </p:sp>
    </p:spTree>
    <p:extLst>
      <p:ext uri="{BB962C8B-B14F-4D97-AF65-F5344CB8AC3E}">
        <p14:creationId xmlns:p14="http://schemas.microsoft.com/office/powerpoint/2010/main" val="16196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967F42A6-CEF2-7BD4-845F-E7EEA2879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https://my.clevelandclinic.org/health/diseases/22185-oblique-fracture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79E8ACE-DD42-BE46-D94C-F244B116FC25}"/>
              </a:ext>
            </a:extLst>
          </p:cNvPr>
          <p:cNvSpPr txBox="1"/>
          <p:nvPr/>
        </p:nvSpPr>
        <p:spPr>
          <a:xfrm>
            <a:off x="5720613" y="2170678"/>
            <a:ext cx="54578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002060"/>
                </a:solidFill>
              </a:rPr>
              <a:t>A NONDISPLACED FRACTURE</a:t>
            </a:r>
          </a:p>
          <a:p>
            <a:r>
              <a:rPr lang="pl-PL" dirty="0"/>
              <a:t>	</a:t>
            </a:r>
            <a:r>
              <a:rPr lang="en-US" dirty="0"/>
              <a:t>the bone axis is preserved</a:t>
            </a:r>
            <a:endParaRPr lang="pl-P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002060"/>
                </a:solidFill>
              </a:rPr>
              <a:t>A DISPLACED FRACTURE</a:t>
            </a:r>
          </a:p>
          <a:p>
            <a:r>
              <a:rPr lang="pl-PL" dirty="0"/>
              <a:t>	</a:t>
            </a:r>
            <a:r>
              <a:rPr lang="en-US" dirty="0"/>
              <a:t>the bone axis is not preserved</a:t>
            </a:r>
            <a:endParaRPr lang="pl-P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002060"/>
                </a:solidFill>
              </a:rPr>
              <a:t>A COMPOUND FRACTURE</a:t>
            </a:r>
          </a:p>
          <a:p>
            <a:r>
              <a:rPr lang="pl-PL" dirty="0"/>
              <a:t>	</a:t>
            </a:r>
            <a:r>
              <a:rPr lang="en-US" dirty="0"/>
              <a:t>the continuity of the skin has been </a:t>
            </a:r>
            <a:r>
              <a:rPr lang="pl-PL" dirty="0" err="1"/>
              <a:t>damadged</a:t>
            </a:r>
            <a:r>
              <a:rPr lang="pl-PL" dirty="0"/>
              <a:t> 	by the </a:t>
            </a:r>
            <a:r>
              <a:rPr lang="pl-PL" dirty="0" err="1"/>
              <a:t>bone</a:t>
            </a: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87FE735-7A77-64EF-BD7D-7AB9961F3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847" y="1567543"/>
            <a:ext cx="4950766" cy="462259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3D499F5-DE5D-A610-FA03-E3025AFB27EE}"/>
              </a:ext>
            </a:extLst>
          </p:cNvPr>
          <p:cNvSpPr txBox="1"/>
          <p:nvPr/>
        </p:nvSpPr>
        <p:spPr>
          <a:xfrm>
            <a:off x="704850" y="466725"/>
            <a:ext cx="8896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 err="1">
                <a:solidFill>
                  <a:srgbClr val="002060"/>
                </a:solidFill>
              </a:rPr>
              <a:t>Types</a:t>
            </a:r>
            <a:r>
              <a:rPr lang="pl-PL" sz="4400" b="1" dirty="0">
                <a:solidFill>
                  <a:srgbClr val="002060"/>
                </a:solidFill>
              </a:rPr>
              <a:t> of </a:t>
            </a:r>
            <a:r>
              <a:rPr lang="pl-PL" sz="4400" b="1" dirty="0" err="1">
                <a:solidFill>
                  <a:srgbClr val="002060"/>
                </a:solidFill>
              </a:rPr>
              <a:t>fractures</a:t>
            </a:r>
            <a:endParaRPr lang="pl-PL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281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23DE776-543A-E9EC-7941-6745A0562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https://www.quora.com/Whats-the-worst-type-of-fracture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1A3685B-D78A-F198-B5D5-4D77F355A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79" y="473021"/>
            <a:ext cx="2906712" cy="5911957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FC47E48A-7C1A-4BA7-ED22-373EFFBB081B}"/>
              </a:ext>
            </a:extLst>
          </p:cNvPr>
          <p:cNvSpPr txBox="1"/>
          <p:nvPr/>
        </p:nvSpPr>
        <p:spPr>
          <a:xfrm>
            <a:off x="3601617" y="335845"/>
            <a:ext cx="744582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2060"/>
                </a:solidFill>
              </a:rPr>
              <a:t>A PATHOLOGICAL FRACTURE</a:t>
            </a:r>
          </a:p>
          <a:p>
            <a:r>
              <a:rPr lang="pl-PL" dirty="0"/>
              <a:t>A </a:t>
            </a:r>
            <a:r>
              <a:rPr lang="pl-PL" dirty="0" err="1"/>
              <a:t>fracture</a:t>
            </a:r>
            <a:r>
              <a:rPr lang="pl-PL" dirty="0"/>
              <a:t> </a:t>
            </a:r>
            <a:r>
              <a:rPr lang="pl-PL" dirty="0" err="1"/>
              <a:t>caused</a:t>
            </a:r>
            <a:r>
              <a:rPr lang="pl-PL" dirty="0"/>
              <a:t> by </a:t>
            </a:r>
            <a:r>
              <a:rPr lang="pl-PL" dirty="0" err="1"/>
              <a:t>an</a:t>
            </a:r>
            <a:r>
              <a:rPr lang="pl-PL" dirty="0"/>
              <a:t> </a:t>
            </a:r>
            <a:r>
              <a:rPr lang="pl-PL" dirty="0" err="1"/>
              <a:t>underlying</a:t>
            </a:r>
            <a:r>
              <a:rPr lang="pl-PL" dirty="0"/>
              <a:t> </a:t>
            </a:r>
            <a:r>
              <a:rPr lang="pl-PL" dirty="0" err="1"/>
              <a:t>disease</a:t>
            </a:r>
            <a:r>
              <a:rPr lang="pl-PL" dirty="0"/>
              <a:t> </a:t>
            </a:r>
            <a:r>
              <a:rPr lang="pl-PL" dirty="0" err="1"/>
              <a:t>which</a:t>
            </a:r>
            <a:r>
              <a:rPr lang="pl-PL" dirty="0"/>
              <a:t> </a:t>
            </a:r>
            <a:r>
              <a:rPr lang="pl-PL" dirty="0" err="1"/>
              <a:t>weakened</a:t>
            </a:r>
            <a:r>
              <a:rPr lang="pl-PL" dirty="0"/>
              <a:t>  the </a:t>
            </a:r>
            <a:r>
              <a:rPr lang="pl-PL" dirty="0" err="1"/>
              <a:t>bones</a:t>
            </a:r>
            <a:r>
              <a:rPr lang="pl-PL" dirty="0"/>
              <a:t>. </a:t>
            </a:r>
          </a:p>
          <a:p>
            <a:endParaRPr lang="pl-PL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2060"/>
                </a:solidFill>
              </a:rPr>
              <a:t>A LONGITUDINAL FRACTURE</a:t>
            </a:r>
          </a:p>
          <a:p>
            <a:r>
              <a:rPr lang="pl-PL" dirty="0"/>
              <a:t>A </a:t>
            </a:r>
            <a:r>
              <a:rPr lang="pl-PL" dirty="0" err="1"/>
              <a:t>fracture</a:t>
            </a:r>
            <a:r>
              <a:rPr lang="pl-PL" dirty="0"/>
              <a:t> </a:t>
            </a:r>
            <a:r>
              <a:rPr lang="pl-PL" dirty="0" err="1"/>
              <a:t>going</a:t>
            </a:r>
            <a:r>
              <a:rPr lang="en-US" dirty="0"/>
              <a:t> along the longitudinal axis</a:t>
            </a:r>
            <a:r>
              <a:rPr lang="pl-PL" dirty="0"/>
              <a:t>.</a:t>
            </a:r>
          </a:p>
          <a:p>
            <a:endParaRPr lang="pl-PL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2060"/>
                </a:solidFill>
              </a:rPr>
              <a:t>A SPIRAL FRACTURE</a:t>
            </a:r>
          </a:p>
          <a:p>
            <a:r>
              <a:rPr lang="pl-PL" dirty="0"/>
              <a:t>A </a:t>
            </a:r>
            <a:r>
              <a:rPr lang="pl-PL" dirty="0" err="1"/>
              <a:t>fracture</a:t>
            </a:r>
            <a:r>
              <a:rPr lang="pl-PL" dirty="0"/>
              <a:t> </a:t>
            </a:r>
            <a:r>
              <a:rPr lang="pl-PL" dirty="0" err="1"/>
              <a:t>going</a:t>
            </a:r>
            <a:r>
              <a:rPr lang="pl-PL" dirty="0"/>
              <a:t> </a:t>
            </a:r>
            <a:r>
              <a:rPr lang="pl-PL" dirty="0" err="1"/>
              <a:t>round</a:t>
            </a:r>
            <a:r>
              <a:rPr lang="pl-PL" dirty="0"/>
              <a:t> and down the </a:t>
            </a:r>
            <a:r>
              <a:rPr lang="pl-PL" dirty="0" err="1"/>
              <a:t>length</a:t>
            </a:r>
            <a:r>
              <a:rPr lang="pl-PL" dirty="0"/>
              <a:t> of the </a:t>
            </a:r>
            <a:r>
              <a:rPr lang="pl-PL" dirty="0" err="1"/>
              <a:t>bone</a:t>
            </a:r>
            <a:r>
              <a:rPr lang="pl-PL" dirty="0"/>
              <a:t>.</a:t>
            </a:r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2060"/>
                </a:solidFill>
              </a:rPr>
              <a:t>A GREENSTICK FRACTURE</a:t>
            </a:r>
          </a:p>
          <a:p>
            <a:r>
              <a:rPr lang="pl-PL" dirty="0"/>
              <a:t>A </a:t>
            </a:r>
            <a:r>
              <a:rPr lang="pl-PL" dirty="0" err="1"/>
              <a:t>partial</a:t>
            </a:r>
            <a:r>
              <a:rPr lang="pl-PL" dirty="0"/>
              <a:t> crack, the </a:t>
            </a:r>
            <a:r>
              <a:rPr lang="pl-PL" dirty="0" err="1"/>
              <a:t>fracture</a:t>
            </a:r>
            <a:r>
              <a:rPr lang="pl-PL" dirty="0"/>
              <a:t> </a:t>
            </a:r>
            <a:r>
              <a:rPr lang="pl-PL" dirty="0" err="1"/>
              <a:t>does</a:t>
            </a:r>
            <a:r>
              <a:rPr lang="pl-PL" dirty="0"/>
              <a:t> not </a:t>
            </a:r>
            <a:r>
              <a:rPr lang="pl-PL" dirty="0" err="1"/>
              <a:t>estend</a:t>
            </a:r>
            <a:r>
              <a:rPr lang="pl-PL" dirty="0"/>
              <a:t> </a:t>
            </a:r>
            <a:r>
              <a:rPr lang="pl-PL" dirty="0" err="1"/>
              <a:t>through</a:t>
            </a:r>
            <a:r>
              <a:rPr lang="pl-PL" dirty="0"/>
              <a:t> the </a:t>
            </a:r>
            <a:r>
              <a:rPr lang="pl-PL" dirty="0" err="1"/>
              <a:t>width</a:t>
            </a:r>
            <a:r>
              <a:rPr lang="pl-PL" dirty="0"/>
              <a:t> of the </a:t>
            </a:r>
            <a:r>
              <a:rPr lang="pl-PL" dirty="0" err="1"/>
              <a:t>shaft</a:t>
            </a:r>
            <a:r>
              <a:rPr lang="pl-PL" dirty="0"/>
              <a:t>.</a:t>
            </a:r>
          </a:p>
          <a:p>
            <a:endParaRPr lang="pl-PL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2060"/>
                </a:solidFill>
              </a:rPr>
              <a:t>AN OBLIQUE FRACTURE</a:t>
            </a:r>
          </a:p>
          <a:p>
            <a:r>
              <a:rPr lang="pl-PL" dirty="0"/>
              <a:t>The </a:t>
            </a:r>
            <a:r>
              <a:rPr lang="pl-PL" dirty="0" err="1"/>
              <a:t>bone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broken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an</a:t>
            </a:r>
            <a:r>
              <a:rPr lang="pl-PL" dirty="0"/>
              <a:t> </a:t>
            </a:r>
            <a:r>
              <a:rPr lang="pl-PL" dirty="0" err="1"/>
              <a:t>angle</a:t>
            </a:r>
            <a:r>
              <a:rPr lang="pl-PL" dirty="0"/>
              <a:t>.</a:t>
            </a:r>
          </a:p>
          <a:p>
            <a:endParaRPr lang="pl-PL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2060"/>
                </a:solidFill>
              </a:rPr>
              <a:t>A COMMINUTED FRACTURE</a:t>
            </a:r>
          </a:p>
          <a:p>
            <a:r>
              <a:rPr lang="pl-PL" dirty="0"/>
              <a:t>The </a:t>
            </a:r>
            <a:r>
              <a:rPr lang="pl-PL" dirty="0" err="1"/>
              <a:t>bone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broken</a:t>
            </a:r>
            <a:r>
              <a:rPr lang="pl-PL" dirty="0"/>
              <a:t> </a:t>
            </a:r>
            <a:r>
              <a:rPr lang="pl-PL" dirty="0" err="1"/>
              <a:t>into</a:t>
            </a:r>
            <a:r>
              <a:rPr lang="pl-PL" dirty="0"/>
              <a:t> </a:t>
            </a:r>
            <a:r>
              <a:rPr lang="pl-PL" dirty="0" err="1"/>
              <a:t>many</a:t>
            </a:r>
            <a:r>
              <a:rPr lang="pl-PL" dirty="0"/>
              <a:t> </a:t>
            </a:r>
            <a:r>
              <a:rPr lang="pl-PL" dirty="0" err="1"/>
              <a:t>pieces</a:t>
            </a:r>
            <a:r>
              <a:rPr lang="pl-PL" dirty="0"/>
              <a:t>.</a:t>
            </a:r>
          </a:p>
          <a:p>
            <a:endParaRPr lang="pl-PL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2060"/>
                </a:solidFill>
              </a:rPr>
              <a:t>A TRANSVERSE FRACTURE</a:t>
            </a:r>
          </a:p>
          <a:p>
            <a:r>
              <a:rPr lang="pl-PL" dirty="0"/>
              <a:t>The </a:t>
            </a:r>
            <a:r>
              <a:rPr lang="pl-PL" dirty="0" err="1"/>
              <a:t>bone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broken</a:t>
            </a:r>
            <a:r>
              <a:rPr lang="pl-PL" dirty="0"/>
              <a:t> </a:t>
            </a:r>
            <a:r>
              <a:rPr lang="pl-PL" dirty="0" err="1"/>
              <a:t>straight</a:t>
            </a:r>
            <a:r>
              <a:rPr lang="pl-PL" dirty="0"/>
              <a:t> </a:t>
            </a:r>
            <a:r>
              <a:rPr lang="pl-PL" dirty="0" err="1"/>
              <a:t>across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5186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F9E0713-7799-3D84-9E6D-C6489EA76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1.https://www.istockphoto.com/pl/zdj%C4%99cie/z%C5%82amany-nadgarstek-wewn%C4%85trzstawowe</a:t>
            </a:r>
          </a:p>
          <a:p>
            <a:r>
              <a:rPr lang="pl-PL" dirty="0"/>
              <a:t>2.</a:t>
            </a:r>
            <a:r>
              <a:rPr lang="en-US" dirty="0"/>
              <a:t>https://www.facebook.com/gabinetkasprzak/posts/2725353871033492/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E291FE8-A114-63CA-F6D7-E480E0DBF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80" y="609600"/>
            <a:ext cx="2992932" cy="2243137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28C32DEA-9CAB-0E7E-040F-8B2D57487023}"/>
              </a:ext>
            </a:extLst>
          </p:cNvPr>
          <p:cNvSpPr txBox="1"/>
          <p:nvPr/>
        </p:nvSpPr>
        <p:spPr>
          <a:xfrm>
            <a:off x="4781550" y="762000"/>
            <a:ext cx="541972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b="1" dirty="0">
                <a:solidFill>
                  <a:srgbClr val="002060"/>
                </a:solidFill>
              </a:rPr>
              <a:t>AN INTRA-ARTICULAR FRACTURE</a:t>
            </a:r>
          </a:p>
          <a:p>
            <a:r>
              <a:rPr lang="pl-PL" dirty="0"/>
              <a:t>A </a:t>
            </a:r>
            <a:r>
              <a:rPr lang="pl-PL" dirty="0" err="1"/>
              <a:t>fracture</a:t>
            </a:r>
            <a:r>
              <a:rPr lang="pl-PL" dirty="0"/>
              <a:t> </a:t>
            </a:r>
            <a:r>
              <a:rPr lang="pl-PL" dirty="0" err="1"/>
              <a:t>involving</a:t>
            </a:r>
            <a:r>
              <a:rPr lang="pl-PL" dirty="0"/>
              <a:t> the </a:t>
            </a:r>
            <a:r>
              <a:rPr lang="pl-PL" dirty="0" err="1"/>
              <a:t>bones</a:t>
            </a:r>
            <a:r>
              <a:rPr lang="pl-PL" dirty="0"/>
              <a:t> of a joint.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0D5DA4B-8E1F-0E59-1173-6C3864848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79" y="3071812"/>
            <a:ext cx="2948097" cy="2757488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FAAE95EE-DF1A-3449-2449-B3BC66A0B085}"/>
              </a:ext>
            </a:extLst>
          </p:cNvPr>
          <p:cNvSpPr txBox="1"/>
          <p:nvPr/>
        </p:nvSpPr>
        <p:spPr>
          <a:xfrm>
            <a:off x="4748212" y="3071812"/>
            <a:ext cx="5486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b="1" dirty="0">
                <a:solidFill>
                  <a:srgbClr val="002060"/>
                </a:solidFill>
              </a:rPr>
              <a:t>A COMPRESSION FRACTURE</a:t>
            </a:r>
          </a:p>
          <a:p>
            <a:r>
              <a:rPr lang="pl-PL" dirty="0"/>
              <a:t>A </a:t>
            </a:r>
            <a:r>
              <a:rPr lang="pl-PL" dirty="0" err="1"/>
              <a:t>fracture</a:t>
            </a:r>
            <a:r>
              <a:rPr lang="pl-PL" dirty="0"/>
              <a:t> </a:t>
            </a:r>
            <a:r>
              <a:rPr lang="pl-PL" dirty="0" err="1"/>
              <a:t>caused</a:t>
            </a:r>
            <a:r>
              <a:rPr lang="pl-PL" dirty="0"/>
              <a:t> by </a:t>
            </a:r>
            <a:r>
              <a:rPr lang="pl-PL" dirty="0" err="1"/>
              <a:t>hyperflexion</a:t>
            </a:r>
            <a:r>
              <a:rPr lang="pl-PL" dirty="0"/>
              <a:t> of the </a:t>
            </a:r>
            <a:r>
              <a:rPr lang="pl-PL" dirty="0" err="1"/>
              <a:t>spine</a:t>
            </a:r>
            <a:r>
              <a:rPr lang="pl-PL" dirty="0"/>
              <a:t>, </a:t>
            </a:r>
            <a:r>
              <a:rPr lang="pl-PL" dirty="0" err="1"/>
              <a:t>usually</a:t>
            </a:r>
            <a:r>
              <a:rPr lang="pl-PL" dirty="0"/>
              <a:t> </a:t>
            </a:r>
            <a:r>
              <a:rPr lang="pl-PL" dirty="0" err="1"/>
              <a:t>appearing</a:t>
            </a:r>
            <a:r>
              <a:rPr lang="pl-PL" dirty="0"/>
              <a:t> in the </a:t>
            </a:r>
            <a:r>
              <a:rPr lang="pl-PL" dirty="0" err="1"/>
              <a:t>lumbar</a:t>
            </a:r>
            <a:r>
              <a:rPr lang="pl-PL" dirty="0"/>
              <a:t> </a:t>
            </a:r>
            <a:r>
              <a:rPr lang="pl-PL" dirty="0" err="1"/>
              <a:t>section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6580453"/>
      </p:ext>
    </p:extLst>
  </p:cSld>
  <p:clrMapOvr>
    <a:masterClrMapping/>
  </p:clrMapOvr>
</p:sld>
</file>

<file path=ppt/theme/theme1.xml><?xml version="1.0" encoding="utf-8"?>
<a:theme xmlns:a="http://schemas.openxmlformats.org/drawingml/2006/main" name="Widok">
  <a:themeElements>
    <a:clrScheme name="Widok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Wid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dok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TM03457515[[fn=Widok]]</Template>
  <TotalTime>539</TotalTime>
  <Words>816</Words>
  <Application>Microsoft Office PowerPoint</Application>
  <PresentationFormat>Panoramiczny</PresentationFormat>
  <Paragraphs>122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Widok</vt:lpstr>
      <vt:lpstr>Bone fractures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Bone fractures</dc:title>
  <dc:creator>Patrycja Gabło</dc:creator>
  <cp:lastModifiedBy>Patrycja Gabło</cp:lastModifiedBy>
  <cp:revision>3</cp:revision>
  <dcterms:created xsi:type="dcterms:W3CDTF">2023-11-21T18:51:48Z</dcterms:created>
  <dcterms:modified xsi:type="dcterms:W3CDTF">2024-01-10T08:03:56Z</dcterms:modified>
</cp:coreProperties>
</file>