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0D22D-C701-4F7B-8FE1-E70410F34F8F}" v="33" dt="2023-11-27T09:02:10.520"/>
    <p1510:client id="{DCC4C1A3-8461-31DD-BDB2-0C30FA16E82C}" v="662" dt="2023-11-27T21:13:14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0F8E4-38CA-459A-B97B-C62A77609EA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3A3949-ED3B-49C8-8A73-FBF3CC3458D5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 i="0"/>
            <a:t>Stretching exercises</a:t>
          </a:r>
          <a:endParaRPr lang="en-US"/>
        </a:p>
      </dgm:t>
    </dgm:pt>
    <dgm:pt modelId="{6F241B84-4A67-4996-9A81-5FEC46F17148}" type="parTrans" cxnId="{9574AD08-ED84-47ED-8A28-88A1B918DF46}">
      <dgm:prSet/>
      <dgm:spPr/>
      <dgm:t>
        <a:bodyPr/>
        <a:lstStyle/>
        <a:p>
          <a:endParaRPr lang="en-US"/>
        </a:p>
      </dgm:t>
    </dgm:pt>
    <dgm:pt modelId="{F3DDFCE6-3194-4041-8B74-B32301A92C92}" type="sibTrans" cxnId="{9574AD08-ED84-47ED-8A28-88A1B918DF46}">
      <dgm:prSet/>
      <dgm:spPr/>
      <dgm:t>
        <a:bodyPr/>
        <a:lstStyle/>
        <a:p>
          <a:endParaRPr lang="en-US"/>
        </a:p>
      </dgm:t>
    </dgm:pt>
    <dgm:pt modelId="{5F4267E7-2405-4193-B7F4-98A8DEE094C9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 i="0"/>
            <a:t>Strenght exercises</a:t>
          </a:r>
          <a:endParaRPr lang="en-US"/>
        </a:p>
      </dgm:t>
    </dgm:pt>
    <dgm:pt modelId="{E060E67B-ACFF-414E-9668-78221FA05A59}" type="parTrans" cxnId="{91CAD32A-32C5-417B-BD13-06AA520C0324}">
      <dgm:prSet/>
      <dgm:spPr/>
      <dgm:t>
        <a:bodyPr/>
        <a:lstStyle/>
        <a:p>
          <a:endParaRPr lang="en-US"/>
        </a:p>
      </dgm:t>
    </dgm:pt>
    <dgm:pt modelId="{1AEA29F8-816F-44C5-B476-E4CE7960444A}" type="sibTrans" cxnId="{91CAD32A-32C5-417B-BD13-06AA520C0324}">
      <dgm:prSet/>
      <dgm:spPr/>
      <dgm:t>
        <a:bodyPr/>
        <a:lstStyle/>
        <a:p>
          <a:endParaRPr lang="en-US"/>
        </a:p>
      </dgm:t>
    </dgm:pt>
    <dgm:pt modelId="{90B874AF-8D75-40BD-88BC-B2E72F9FA5E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 i="0"/>
            <a:t>Gait exercises</a:t>
          </a:r>
          <a:endParaRPr lang="en-US"/>
        </a:p>
      </dgm:t>
    </dgm:pt>
    <dgm:pt modelId="{21C0F538-3333-4C2F-A7E6-9CCAA7BEDC4B}" type="parTrans" cxnId="{A6642F19-7A85-44C9-951B-C34ECD24AC5E}">
      <dgm:prSet/>
      <dgm:spPr/>
      <dgm:t>
        <a:bodyPr/>
        <a:lstStyle/>
        <a:p>
          <a:endParaRPr lang="en-US"/>
        </a:p>
      </dgm:t>
    </dgm:pt>
    <dgm:pt modelId="{D835AD9E-2AEA-4317-8424-246D20D39BB1}" type="sibTrans" cxnId="{A6642F19-7A85-44C9-951B-C34ECD24AC5E}">
      <dgm:prSet/>
      <dgm:spPr/>
      <dgm:t>
        <a:bodyPr/>
        <a:lstStyle/>
        <a:p>
          <a:endParaRPr lang="en-US"/>
        </a:p>
      </dgm:t>
    </dgm:pt>
    <dgm:pt modelId="{8EF8141E-7885-4C9A-A4FC-CE28DDD48B4B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 i="0"/>
            <a:t>Balance exercises</a:t>
          </a:r>
          <a:endParaRPr lang="en-US"/>
        </a:p>
      </dgm:t>
    </dgm:pt>
    <dgm:pt modelId="{04817B1B-C346-4C5C-9854-47F2E20A158D}" type="parTrans" cxnId="{0F9A3CDB-893D-438D-ABC0-5A875084E60D}">
      <dgm:prSet/>
      <dgm:spPr/>
      <dgm:t>
        <a:bodyPr/>
        <a:lstStyle/>
        <a:p>
          <a:endParaRPr lang="en-US"/>
        </a:p>
      </dgm:t>
    </dgm:pt>
    <dgm:pt modelId="{BC6E38E9-B3FA-456C-87C2-F135FFF2A848}" type="sibTrans" cxnId="{0F9A3CDB-893D-438D-ABC0-5A875084E60D}">
      <dgm:prSet/>
      <dgm:spPr/>
      <dgm:t>
        <a:bodyPr/>
        <a:lstStyle/>
        <a:p>
          <a:endParaRPr lang="en-US"/>
        </a:p>
      </dgm:t>
    </dgm:pt>
    <dgm:pt modelId="{63AF5EFF-4AF9-4113-8E82-7821A7C1ED52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 i="0"/>
            <a:t>Adaptive equipment</a:t>
          </a:r>
          <a:endParaRPr lang="en-US"/>
        </a:p>
      </dgm:t>
    </dgm:pt>
    <dgm:pt modelId="{D0DAAC01-D3B8-40F2-91E6-981296CC0A3D}" type="parTrans" cxnId="{1013ED6F-BD60-49BE-BC9D-9CC3F4934B8A}">
      <dgm:prSet/>
      <dgm:spPr/>
      <dgm:t>
        <a:bodyPr/>
        <a:lstStyle/>
        <a:p>
          <a:endParaRPr lang="en-US"/>
        </a:p>
      </dgm:t>
    </dgm:pt>
    <dgm:pt modelId="{ED0E4DF2-6FFC-466D-B9F3-7F86EA49C3EE}" type="sibTrans" cxnId="{1013ED6F-BD60-49BE-BC9D-9CC3F4934B8A}">
      <dgm:prSet/>
      <dgm:spPr/>
      <dgm:t>
        <a:bodyPr/>
        <a:lstStyle/>
        <a:p>
          <a:endParaRPr lang="en-US"/>
        </a:p>
      </dgm:t>
    </dgm:pt>
    <dgm:pt modelId="{73AF0A60-A01F-4FC1-8FF7-57C7D5478FD7}" type="pres">
      <dgm:prSet presAssocID="{7150F8E4-38CA-459A-B97B-C62A77609EAC}" presName="root" presStyleCnt="0">
        <dgm:presLayoutVars>
          <dgm:dir/>
          <dgm:resizeHandles val="exact"/>
        </dgm:presLayoutVars>
      </dgm:prSet>
      <dgm:spPr/>
    </dgm:pt>
    <dgm:pt modelId="{6420BEBF-0F78-4E27-966B-C6EBE015F396}" type="pres">
      <dgm:prSet presAssocID="{3C3A3949-ED3B-49C8-8A73-FBF3CC3458D5}" presName="compNode" presStyleCnt="0"/>
      <dgm:spPr/>
    </dgm:pt>
    <dgm:pt modelId="{437799BE-C7DB-43AF-983C-034798F7244D}" type="pres">
      <dgm:prSet presAssocID="{3C3A3949-ED3B-49C8-8A73-FBF3CC3458D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egać"/>
        </a:ext>
      </dgm:extLst>
    </dgm:pt>
    <dgm:pt modelId="{9D5455A9-4839-4666-BB06-12C0F5E0D6D1}" type="pres">
      <dgm:prSet presAssocID="{3C3A3949-ED3B-49C8-8A73-FBF3CC3458D5}" presName="spaceRect" presStyleCnt="0"/>
      <dgm:spPr/>
    </dgm:pt>
    <dgm:pt modelId="{75A78CC7-7250-455F-A2F1-B333E8B8874B}" type="pres">
      <dgm:prSet presAssocID="{3C3A3949-ED3B-49C8-8A73-FBF3CC3458D5}" presName="textRect" presStyleLbl="revTx" presStyleIdx="0" presStyleCnt="5">
        <dgm:presLayoutVars>
          <dgm:chMax val="1"/>
          <dgm:chPref val="1"/>
        </dgm:presLayoutVars>
      </dgm:prSet>
      <dgm:spPr/>
    </dgm:pt>
    <dgm:pt modelId="{A7A7C312-B3E1-4F86-9135-12190C855C1B}" type="pres">
      <dgm:prSet presAssocID="{F3DDFCE6-3194-4041-8B74-B32301A92C92}" presName="sibTrans" presStyleCnt="0"/>
      <dgm:spPr/>
    </dgm:pt>
    <dgm:pt modelId="{76E6EAD8-84B6-4422-87BC-518350482B91}" type="pres">
      <dgm:prSet presAssocID="{5F4267E7-2405-4193-B7F4-98A8DEE094C9}" presName="compNode" presStyleCnt="0"/>
      <dgm:spPr/>
    </dgm:pt>
    <dgm:pt modelId="{B7E2C632-901A-4041-8DCB-1319896BA32B}" type="pres">
      <dgm:prSet presAssocID="{5F4267E7-2405-4193-B7F4-98A8DEE094C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0E75C3FE-BB85-4AAB-B21E-C4059E84A1C9}" type="pres">
      <dgm:prSet presAssocID="{5F4267E7-2405-4193-B7F4-98A8DEE094C9}" presName="spaceRect" presStyleCnt="0"/>
      <dgm:spPr/>
    </dgm:pt>
    <dgm:pt modelId="{B503A7E3-A8D6-41F3-B3C1-87CFD7A7417E}" type="pres">
      <dgm:prSet presAssocID="{5F4267E7-2405-4193-B7F4-98A8DEE094C9}" presName="textRect" presStyleLbl="revTx" presStyleIdx="1" presStyleCnt="5">
        <dgm:presLayoutVars>
          <dgm:chMax val="1"/>
          <dgm:chPref val="1"/>
        </dgm:presLayoutVars>
      </dgm:prSet>
      <dgm:spPr/>
    </dgm:pt>
    <dgm:pt modelId="{848F98AD-E207-4289-88F1-4B292CED4368}" type="pres">
      <dgm:prSet presAssocID="{1AEA29F8-816F-44C5-B476-E4CE7960444A}" presName="sibTrans" presStyleCnt="0"/>
      <dgm:spPr/>
    </dgm:pt>
    <dgm:pt modelId="{B1ED83B1-FAC4-4AA2-BA98-DD955069A1B7}" type="pres">
      <dgm:prSet presAssocID="{90B874AF-8D75-40BD-88BC-B2E72F9FA5EC}" presName="compNode" presStyleCnt="0"/>
      <dgm:spPr/>
    </dgm:pt>
    <dgm:pt modelId="{FF293452-4EC2-4D44-BB90-D49FF1A33DE2}" type="pres">
      <dgm:prSet presAssocID="{90B874AF-8D75-40BD-88BC-B2E72F9FA5E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odzenie"/>
        </a:ext>
      </dgm:extLst>
    </dgm:pt>
    <dgm:pt modelId="{C75EB1E2-2269-464A-82DD-13DCF40D0C2B}" type="pres">
      <dgm:prSet presAssocID="{90B874AF-8D75-40BD-88BC-B2E72F9FA5EC}" presName="spaceRect" presStyleCnt="0"/>
      <dgm:spPr/>
    </dgm:pt>
    <dgm:pt modelId="{B8FA3957-C7CC-495B-A979-52596C48EFE6}" type="pres">
      <dgm:prSet presAssocID="{90B874AF-8D75-40BD-88BC-B2E72F9FA5EC}" presName="textRect" presStyleLbl="revTx" presStyleIdx="2" presStyleCnt="5">
        <dgm:presLayoutVars>
          <dgm:chMax val="1"/>
          <dgm:chPref val="1"/>
        </dgm:presLayoutVars>
      </dgm:prSet>
      <dgm:spPr/>
    </dgm:pt>
    <dgm:pt modelId="{55407BC5-AE1C-472D-9535-9A27D75C0A87}" type="pres">
      <dgm:prSet presAssocID="{D835AD9E-2AEA-4317-8424-246D20D39BB1}" presName="sibTrans" presStyleCnt="0"/>
      <dgm:spPr/>
    </dgm:pt>
    <dgm:pt modelId="{6977E915-E123-4D65-B2F3-620CD0B85C49}" type="pres">
      <dgm:prSet presAssocID="{8EF8141E-7885-4C9A-A4FC-CE28DDD48B4B}" presName="compNode" presStyleCnt="0"/>
      <dgm:spPr/>
    </dgm:pt>
    <dgm:pt modelId="{D3F89764-B3FA-4F99-BB82-2C3C5E5322EA}" type="pres">
      <dgm:prSet presAssocID="{8EF8141E-7885-4C9A-A4FC-CE28DDD48B4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18ADB0A-6D9D-4B52-94CC-8DA6DEB8C47E}" type="pres">
      <dgm:prSet presAssocID="{8EF8141E-7885-4C9A-A4FC-CE28DDD48B4B}" presName="spaceRect" presStyleCnt="0"/>
      <dgm:spPr/>
    </dgm:pt>
    <dgm:pt modelId="{7CA6FFA0-73B1-4AB3-B621-855C42F35C65}" type="pres">
      <dgm:prSet presAssocID="{8EF8141E-7885-4C9A-A4FC-CE28DDD48B4B}" presName="textRect" presStyleLbl="revTx" presStyleIdx="3" presStyleCnt="5">
        <dgm:presLayoutVars>
          <dgm:chMax val="1"/>
          <dgm:chPref val="1"/>
        </dgm:presLayoutVars>
      </dgm:prSet>
      <dgm:spPr/>
    </dgm:pt>
    <dgm:pt modelId="{E0890C2A-D82D-4E68-8315-274E2CEE4EA7}" type="pres">
      <dgm:prSet presAssocID="{BC6E38E9-B3FA-456C-87C2-F135FFF2A848}" presName="sibTrans" presStyleCnt="0"/>
      <dgm:spPr/>
    </dgm:pt>
    <dgm:pt modelId="{C3EF27FE-DA4B-4A03-A555-A6E326D1E4EB}" type="pres">
      <dgm:prSet presAssocID="{63AF5EFF-4AF9-4113-8E82-7821A7C1ED52}" presName="compNode" presStyleCnt="0"/>
      <dgm:spPr/>
    </dgm:pt>
    <dgm:pt modelId="{CA53341D-A2D7-41D3-B6E2-EF692B0A0D56}" type="pres">
      <dgm:prSet presAssocID="{63AF5EFF-4AF9-4113-8E82-7821A7C1ED5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arzędzia"/>
        </a:ext>
      </dgm:extLst>
    </dgm:pt>
    <dgm:pt modelId="{A24C4E9E-D05D-4DE2-8929-568111BA766C}" type="pres">
      <dgm:prSet presAssocID="{63AF5EFF-4AF9-4113-8E82-7821A7C1ED52}" presName="spaceRect" presStyleCnt="0"/>
      <dgm:spPr/>
    </dgm:pt>
    <dgm:pt modelId="{131C49D9-B019-4AC2-9321-F291E94E2B62}" type="pres">
      <dgm:prSet presAssocID="{63AF5EFF-4AF9-4113-8E82-7821A7C1ED5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574AD08-ED84-47ED-8A28-88A1B918DF46}" srcId="{7150F8E4-38CA-459A-B97B-C62A77609EAC}" destId="{3C3A3949-ED3B-49C8-8A73-FBF3CC3458D5}" srcOrd="0" destOrd="0" parTransId="{6F241B84-4A67-4996-9A81-5FEC46F17148}" sibTransId="{F3DDFCE6-3194-4041-8B74-B32301A92C92}"/>
    <dgm:cxn modelId="{C30CF415-19D9-4088-907E-EE9EA59EB649}" type="presOf" srcId="{90B874AF-8D75-40BD-88BC-B2E72F9FA5EC}" destId="{B8FA3957-C7CC-495B-A979-52596C48EFE6}" srcOrd="0" destOrd="0" presId="urn:microsoft.com/office/officeart/2018/2/layout/IconLabelList"/>
    <dgm:cxn modelId="{A6642F19-7A85-44C9-951B-C34ECD24AC5E}" srcId="{7150F8E4-38CA-459A-B97B-C62A77609EAC}" destId="{90B874AF-8D75-40BD-88BC-B2E72F9FA5EC}" srcOrd="2" destOrd="0" parTransId="{21C0F538-3333-4C2F-A7E6-9CCAA7BEDC4B}" sibTransId="{D835AD9E-2AEA-4317-8424-246D20D39BB1}"/>
    <dgm:cxn modelId="{91CAD32A-32C5-417B-BD13-06AA520C0324}" srcId="{7150F8E4-38CA-459A-B97B-C62A77609EAC}" destId="{5F4267E7-2405-4193-B7F4-98A8DEE094C9}" srcOrd="1" destOrd="0" parTransId="{E060E67B-ACFF-414E-9668-78221FA05A59}" sibTransId="{1AEA29F8-816F-44C5-B476-E4CE7960444A}"/>
    <dgm:cxn modelId="{EC64423A-FB09-4660-8D05-575B3CB50C90}" type="presOf" srcId="{8EF8141E-7885-4C9A-A4FC-CE28DDD48B4B}" destId="{7CA6FFA0-73B1-4AB3-B621-855C42F35C65}" srcOrd="0" destOrd="0" presId="urn:microsoft.com/office/officeart/2018/2/layout/IconLabelList"/>
    <dgm:cxn modelId="{1013ED6F-BD60-49BE-BC9D-9CC3F4934B8A}" srcId="{7150F8E4-38CA-459A-B97B-C62A77609EAC}" destId="{63AF5EFF-4AF9-4113-8E82-7821A7C1ED52}" srcOrd="4" destOrd="0" parTransId="{D0DAAC01-D3B8-40F2-91E6-981296CC0A3D}" sibTransId="{ED0E4DF2-6FFC-466D-B9F3-7F86EA49C3EE}"/>
    <dgm:cxn modelId="{B3597190-B9BD-450F-B0EB-045FB005E457}" type="presOf" srcId="{3C3A3949-ED3B-49C8-8A73-FBF3CC3458D5}" destId="{75A78CC7-7250-455F-A2F1-B333E8B8874B}" srcOrd="0" destOrd="0" presId="urn:microsoft.com/office/officeart/2018/2/layout/IconLabelList"/>
    <dgm:cxn modelId="{40C2FC9A-A903-4746-9DD2-0609FFDB2A7B}" type="presOf" srcId="{63AF5EFF-4AF9-4113-8E82-7821A7C1ED52}" destId="{131C49D9-B019-4AC2-9321-F291E94E2B62}" srcOrd="0" destOrd="0" presId="urn:microsoft.com/office/officeart/2018/2/layout/IconLabelList"/>
    <dgm:cxn modelId="{1A945CA4-5125-48F9-BDA9-E674D0342190}" type="presOf" srcId="{7150F8E4-38CA-459A-B97B-C62A77609EAC}" destId="{73AF0A60-A01F-4FC1-8FF7-57C7D5478FD7}" srcOrd="0" destOrd="0" presId="urn:microsoft.com/office/officeart/2018/2/layout/IconLabelList"/>
    <dgm:cxn modelId="{705D7EB1-8F33-4701-9B1C-D9EE77694C05}" type="presOf" srcId="{5F4267E7-2405-4193-B7F4-98A8DEE094C9}" destId="{B503A7E3-A8D6-41F3-B3C1-87CFD7A7417E}" srcOrd="0" destOrd="0" presId="urn:microsoft.com/office/officeart/2018/2/layout/IconLabelList"/>
    <dgm:cxn modelId="{0F9A3CDB-893D-438D-ABC0-5A875084E60D}" srcId="{7150F8E4-38CA-459A-B97B-C62A77609EAC}" destId="{8EF8141E-7885-4C9A-A4FC-CE28DDD48B4B}" srcOrd="3" destOrd="0" parTransId="{04817B1B-C346-4C5C-9854-47F2E20A158D}" sibTransId="{BC6E38E9-B3FA-456C-87C2-F135FFF2A848}"/>
    <dgm:cxn modelId="{B0BF80F5-D387-40E2-9BE2-537D9E73C8B8}" type="presParOf" srcId="{73AF0A60-A01F-4FC1-8FF7-57C7D5478FD7}" destId="{6420BEBF-0F78-4E27-966B-C6EBE015F396}" srcOrd="0" destOrd="0" presId="urn:microsoft.com/office/officeart/2018/2/layout/IconLabelList"/>
    <dgm:cxn modelId="{472A5B4F-1A41-4B86-854A-4A7373B70A49}" type="presParOf" srcId="{6420BEBF-0F78-4E27-966B-C6EBE015F396}" destId="{437799BE-C7DB-43AF-983C-034798F7244D}" srcOrd="0" destOrd="0" presId="urn:microsoft.com/office/officeart/2018/2/layout/IconLabelList"/>
    <dgm:cxn modelId="{89D03BCF-91FB-4162-B838-D3422B61EF9A}" type="presParOf" srcId="{6420BEBF-0F78-4E27-966B-C6EBE015F396}" destId="{9D5455A9-4839-4666-BB06-12C0F5E0D6D1}" srcOrd="1" destOrd="0" presId="urn:microsoft.com/office/officeart/2018/2/layout/IconLabelList"/>
    <dgm:cxn modelId="{4625339E-0CE0-4B50-B026-CC13039B1C06}" type="presParOf" srcId="{6420BEBF-0F78-4E27-966B-C6EBE015F396}" destId="{75A78CC7-7250-455F-A2F1-B333E8B8874B}" srcOrd="2" destOrd="0" presId="urn:microsoft.com/office/officeart/2018/2/layout/IconLabelList"/>
    <dgm:cxn modelId="{D1764074-EAD6-471B-BEC2-16B44E2C5A9A}" type="presParOf" srcId="{73AF0A60-A01F-4FC1-8FF7-57C7D5478FD7}" destId="{A7A7C312-B3E1-4F86-9135-12190C855C1B}" srcOrd="1" destOrd="0" presId="urn:microsoft.com/office/officeart/2018/2/layout/IconLabelList"/>
    <dgm:cxn modelId="{571B67A5-CDFC-4BA4-92C0-75F10B07B74A}" type="presParOf" srcId="{73AF0A60-A01F-4FC1-8FF7-57C7D5478FD7}" destId="{76E6EAD8-84B6-4422-87BC-518350482B91}" srcOrd="2" destOrd="0" presId="urn:microsoft.com/office/officeart/2018/2/layout/IconLabelList"/>
    <dgm:cxn modelId="{2BF0D768-C56F-4EEC-8069-34C212808F02}" type="presParOf" srcId="{76E6EAD8-84B6-4422-87BC-518350482B91}" destId="{B7E2C632-901A-4041-8DCB-1319896BA32B}" srcOrd="0" destOrd="0" presId="urn:microsoft.com/office/officeart/2018/2/layout/IconLabelList"/>
    <dgm:cxn modelId="{6E05B80D-6DA9-4D49-A45D-47A58C9597C8}" type="presParOf" srcId="{76E6EAD8-84B6-4422-87BC-518350482B91}" destId="{0E75C3FE-BB85-4AAB-B21E-C4059E84A1C9}" srcOrd="1" destOrd="0" presId="urn:microsoft.com/office/officeart/2018/2/layout/IconLabelList"/>
    <dgm:cxn modelId="{7CD15539-0871-4300-A891-844C5F78C59B}" type="presParOf" srcId="{76E6EAD8-84B6-4422-87BC-518350482B91}" destId="{B503A7E3-A8D6-41F3-B3C1-87CFD7A7417E}" srcOrd="2" destOrd="0" presId="urn:microsoft.com/office/officeart/2018/2/layout/IconLabelList"/>
    <dgm:cxn modelId="{3DE9E573-ACCD-4972-B45A-6A0E91B7B5C8}" type="presParOf" srcId="{73AF0A60-A01F-4FC1-8FF7-57C7D5478FD7}" destId="{848F98AD-E207-4289-88F1-4B292CED4368}" srcOrd="3" destOrd="0" presId="urn:microsoft.com/office/officeart/2018/2/layout/IconLabelList"/>
    <dgm:cxn modelId="{D0434862-A70D-4069-BEBF-7DE61FE2E766}" type="presParOf" srcId="{73AF0A60-A01F-4FC1-8FF7-57C7D5478FD7}" destId="{B1ED83B1-FAC4-4AA2-BA98-DD955069A1B7}" srcOrd="4" destOrd="0" presId="urn:microsoft.com/office/officeart/2018/2/layout/IconLabelList"/>
    <dgm:cxn modelId="{E78BA91E-F376-4E81-B853-C4DA7F3D0729}" type="presParOf" srcId="{B1ED83B1-FAC4-4AA2-BA98-DD955069A1B7}" destId="{FF293452-4EC2-4D44-BB90-D49FF1A33DE2}" srcOrd="0" destOrd="0" presId="urn:microsoft.com/office/officeart/2018/2/layout/IconLabelList"/>
    <dgm:cxn modelId="{0E0EE397-9370-48BB-AA43-9B1F73FEDAA1}" type="presParOf" srcId="{B1ED83B1-FAC4-4AA2-BA98-DD955069A1B7}" destId="{C75EB1E2-2269-464A-82DD-13DCF40D0C2B}" srcOrd="1" destOrd="0" presId="urn:microsoft.com/office/officeart/2018/2/layout/IconLabelList"/>
    <dgm:cxn modelId="{F7A0AA10-67C9-48BC-A4B7-F723C0FB3CD2}" type="presParOf" srcId="{B1ED83B1-FAC4-4AA2-BA98-DD955069A1B7}" destId="{B8FA3957-C7CC-495B-A979-52596C48EFE6}" srcOrd="2" destOrd="0" presId="urn:microsoft.com/office/officeart/2018/2/layout/IconLabelList"/>
    <dgm:cxn modelId="{D5FD26A2-6FE1-4BFE-A785-54621D845DC2}" type="presParOf" srcId="{73AF0A60-A01F-4FC1-8FF7-57C7D5478FD7}" destId="{55407BC5-AE1C-472D-9535-9A27D75C0A87}" srcOrd="5" destOrd="0" presId="urn:microsoft.com/office/officeart/2018/2/layout/IconLabelList"/>
    <dgm:cxn modelId="{C2FECB88-BD81-485B-AD04-3F749486C4FD}" type="presParOf" srcId="{73AF0A60-A01F-4FC1-8FF7-57C7D5478FD7}" destId="{6977E915-E123-4D65-B2F3-620CD0B85C49}" srcOrd="6" destOrd="0" presId="urn:microsoft.com/office/officeart/2018/2/layout/IconLabelList"/>
    <dgm:cxn modelId="{88E4E7EB-C269-4AA9-A138-D88357B9E7AF}" type="presParOf" srcId="{6977E915-E123-4D65-B2F3-620CD0B85C49}" destId="{D3F89764-B3FA-4F99-BB82-2C3C5E5322EA}" srcOrd="0" destOrd="0" presId="urn:microsoft.com/office/officeart/2018/2/layout/IconLabelList"/>
    <dgm:cxn modelId="{1F4C16D0-8C49-44B4-8EE3-DB733372BA99}" type="presParOf" srcId="{6977E915-E123-4D65-B2F3-620CD0B85C49}" destId="{818ADB0A-6D9D-4B52-94CC-8DA6DEB8C47E}" srcOrd="1" destOrd="0" presId="urn:microsoft.com/office/officeart/2018/2/layout/IconLabelList"/>
    <dgm:cxn modelId="{92BD9705-EB09-41E4-B2E8-5AC52E4FB83B}" type="presParOf" srcId="{6977E915-E123-4D65-B2F3-620CD0B85C49}" destId="{7CA6FFA0-73B1-4AB3-B621-855C42F35C65}" srcOrd="2" destOrd="0" presId="urn:microsoft.com/office/officeart/2018/2/layout/IconLabelList"/>
    <dgm:cxn modelId="{31D15F0C-F9AE-4AC6-80E8-50A76391DD27}" type="presParOf" srcId="{73AF0A60-A01F-4FC1-8FF7-57C7D5478FD7}" destId="{E0890C2A-D82D-4E68-8315-274E2CEE4EA7}" srcOrd="7" destOrd="0" presId="urn:microsoft.com/office/officeart/2018/2/layout/IconLabelList"/>
    <dgm:cxn modelId="{02A6963D-6B6E-43F9-BA92-CA62EB272C95}" type="presParOf" srcId="{73AF0A60-A01F-4FC1-8FF7-57C7D5478FD7}" destId="{C3EF27FE-DA4B-4A03-A555-A6E326D1E4EB}" srcOrd="8" destOrd="0" presId="urn:microsoft.com/office/officeart/2018/2/layout/IconLabelList"/>
    <dgm:cxn modelId="{3800C0BB-1FA4-46D4-ACE9-DA09BD165990}" type="presParOf" srcId="{C3EF27FE-DA4B-4A03-A555-A6E326D1E4EB}" destId="{CA53341D-A2D7-41D3-B6E2-EF692B0A0D56}" srcOrd="0" destOrd="0" presId="urn:microsoft.com/office/officeart/2018/2/layout/IconLabelList"/>
    <dgm:cxn modelId="{65B37DC8-BFBA-4323-8B87-682990703181}" type="presParOf" srcId="{C3EF27FE-DA4B-4A03-A555-A6E326D1E4EB}" destId="{A24C4E9E-D05D-4DE2-8929-568111BA766C}" srcOrd="1" destOrd="0" presId="urn:microsoft.com/office/officeart/2018/2/layout/IconLabelList"/>
    <dgm:cxn modelId="{73A0F91B-1534-415B-A65A-98A7C1C8FA55}" type="presParOf" srcId="{C3EF27FE-DA4B-4A03-A555-A6E326D1E4EB}" destId="{131C49D9-B019-4AC2-9321-F291E94E2B6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9A8CDF-E072-4F85-B6DE-D07E1EDF0D3E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79F4102-2881-41D2-AAC0-D158743EDCAE}">
      <dgm:prSet/>
      <dgm:spPr/>
      <dgm:t>
        <a:bodyPr/>
        <a:lstStyle/>
        <a:p>
          <a:r>
            <a:rPr lang="pl-PL" b="0" i="0"/>
            <a:t>Hemiplegia - porażenie połowicze</a:t>
          </a:r>
          <a:endParaRPr lang="en-US"/>
        </a:p>
      </dgm:t>
    </dgm:pt>
    <dgm:pt modelId="{31F9F089-640A-47DA-B276-E8BD1B89DE25}" type="parTrans" cxnId="{4A3B36BC-1145-4E38-9729-68BE9FDDC4CF}">
      <dgm:prSet/>
      <dgm:spPr/>
      <dgm:t>
        <a:bodyPr/>
        <a:lstStyle/>
        <a:p>
          <a:endParaRPr lang="en-US"/>
        </a:p>
      </dgm:t>
    </dgm:pt>
    <dgm:pt modelId="{8838E236-1EEB-4CBF-8582-1F7C0067A56D}" type="sibTrans" cxnId="{4A3B36BC-1145-4E38-9729-68BE9FDDC4CF}">
      <dgm:prSet/>
      <dgm:spPr/>
      <dgm:t>
        <a:bodyPr/>
        <a:lstStyle/>
        <a:p>
          <a:endParaRPr lang="en-US"/>
        </a:p>
      </dgm:t>
    </dgm:pt>
    <dgm:pt modelId="{1AEB0960-9DF1-4465-A381-E3317B23DDDA}">
      <dgm:prSet/>
      <dgm:spPr/>
      <dgm:t>
        <a:bodyPr/>
        <a:lstStyle/>
        <a:p>
          <a:r>
            <a:rPr lang="pl-PL" b="0" i="0"/>
            <a:t>Diplegia - paraliż poprzeczny</a:t>
          </a:r>
          <a:endParaRPr lang="en-US"/>
        </a:p>
      </dgm:t>
    </dgm:pt>
    <dgm:pt modelId="{9A351B0B-5511-4EB5-96EA-C1499E713442}" type="parTrans" cxnId="{5D245B5F-3C87-4B43-8CF2-84E0B73C50FD}">
      <dgm:prSet/>
      <dgm:spPr/>
      <dgm:t>
        <a:bodyPr/>
        <a:lstStyle/>
        <a:p>
          <a:endParaRPr lang="en-US"/>
        </a:p>
      </dgm:t>
    </dgm:pt>
    <dgm:pt modelId="{267E1C0B-4ECA-4A86-BA0A-D5D373C29E18}" type="sibTrans" cxnId="{5D245B5F-3C87-4B43-8CF2-84E0B73C50FD}">
      <dgm:prSet/>
      <dgm:spPr/>
      <dgm:t>
        <a:bodyPr/>
        <a:lstStyle/>
        <a:p>
          <a:endParaRPr lang="en-US"/>
        </a:p>
      </dgm:t>
    </dgm:pt>
    <dgm:pt modelId="{2D57B4DB-CD0A-459B-BD1A-8128917C635B}">
      <dgm:prSet/>
      <dgm:spPr/>
      <dgm:t>
        <a:bodyPr/>
        <a:lstStyle/>
        <a:p>
          <a:r>
            <a:rPr lang="pl-PL" b="0" i="0"/>
            <a:t>Tetraplegia - porażenie czterokończynowe</a:t>
          </a:r>
          <a:endParaRPr lang="en-US"/>
        </a:p>
      </dgm:t>
    </dgm:pt>
    <dgm:pt modelId="{E8F7DAC7-821A-4281-A26A-5A16D6298BB4}" type="parTrans" cxnId="{3CDAD206-0CF3-44FF-B172-D32FD20A8CE1}">
      <dgm:prSet/>
      <dgm:spPr/>
      <dgm:t>
        <a:bodyPr/>
        <a:lstStyle/>
        <a:p>
          <a:endParaRPr lang="en-US"/>
        </a:p>
      </dgm:t>
    </dgm:pt>
    <dgm:pt modelId="{30D2FFF5-B4A0-497F-9DEE-95CA81DF3342}" type="sibTrans" cxnId="{3CDAD206-0CF3-44FF-B172-D32FD20A8CE1}">
      <dgm:prSet/>
      <dgm:spPr/>
      <dgm:t>
        <a:bodyPr/>
        <a:lstStyle/>
        <a:p>
          <a:endParaRPr lang="en-US"/>
        </a:p>
      </dgm:t>
    </dgm:pt>
    <dgm:pt modelId="{D2EBDF4C-F468-4C30-8828-84B101BFC50A}">
      <dgm:prSet/>
      <dgm:spPr/>
      <dgm:t>
        <a:bodyPr/>
        <a:lstStyle/>
        <a:p>
          <a:r>
            <a:rPr lang="pl-PL" b="0" i="0"/>
            <a:t>Dystonic - dystonia</a:t>
          </a:r>
          <a:endParaRPr lang="en-US"/>
        </a:p>
      </dgm:t>
    </dgm:pt>
    <dgm:pt modelId="{C34C792B-534F-4DB3-A79D-D74FD1009A2B}" type="parTrans" cxnId="{45F43AF0-0876-4ACB-8288-7980BAF79521}">
      <dgm:prSet/>
      <dgm:spPr/>
      <dgm:t>
        <a:bodyPr/>
        <a:lstStyle/>
        <a:p>
          <a:endParaRPr lang="en-US"/>
        </a:p>
      </dgm:t>
    </dgm:pt>
    <dgm:pt modelId="{94A18B15-A006-4DBA-9214-1712BADAA013}" type="sibTrans" cxnId="{45F43AF0-0876-4ACB-8288-7980BAF79521}">
      <dgm:prSet/>
      <dgm:spPr/>
      <dgm:t>
        <a:bodyPr/>
        <a:lstStyle/>
        <a:p>
          <a:endParaRPr lang="en-US"/>
        </a:p>
      </dgm:t>
    </dgm:pt>
    <dgm:pt modelId="{009A5E42-4883-412C-A9C6-700E2226D09F}">
      <dgm:prSet/>
      <dgm:spPr/>
      <dgm:t>
        <a:bodyPr/>
        <a:lstStyle/>
        <a:p>
          <a:r>
            <a:rPr lang="pl-PL" b="0" i="0"/>
            <a:t>Ataxic - ataktyczny (móżdżkowy)</a:t>
          </a:r>
          <a:endParaRPr lang="en-US"/>
        </a:p>
      </dgm:t>
    </dgm:pt>
    <dgm:pt modelId="{7951FBCF-E4DA-4D46-B285-A44398E75445}" type="parTrans" cxnId="{BE303C03-63E6-4AE0-A36B-6737228BF570}">
      <dgm:prSet/>
      <dgm:spPr/>
      <dgm:t>
        <a:bodyPr/>
        <a:lstStyle/>
        <a:p>
          <a:endParaRPr lang="en-US"/>
        </a:p>
      </dgm:t>
    </dgm:pt>
    <dgm:pt modelId="{4761EE9E-A6DA-44EC-A83D-63FF0FAB89F5}" type="sibTrans" cxnId="{BE303C03-63E6-4AE0-A36B-6737228BF570}">
      <dgm:prSet/>
      <dgm:spPr/>
      <dgm:t>
        <a:bodyPr/>
        <a:lstStyle/>
        <a:p>
          <a:endParaRPr lang="en-US"/>
        </a:p>
      </dgm:t>
    </dgm:pt>
    <dgm:pt modelId="{85467F2A-76F4-41A8-AF1C-BF271225D045}">
      <dgm:prSet/>
      <dgm:spPr/>
      <dgm:t>
        <a:bodyPr/>
        <a:lstStyle/>
        <a:p>
          <a:r>
            <a:rPr lang="pl-PL" b="0" i="0"/>
            <a:t>Miscellaneous - różne</a:t>
          </a:r>
          <a:endParaRPr lang="en-US"/>
        </a:p>
      </dgm:t>
    </dgm:pt>
    <dgm:pt modelId="{DD11A499-F911-4A3B-A026-171D49C2B985}" type="parTrans" cxnId="{7A2C2A8F-02F9-494E-9250-59C8B65A41B7}">
      <dgm:prSet/>
      <dgm:spPr/>
      <dgm:t>
        <a:bodyPr/>
        <a:lstStyle/>
        <a:p>
          <a:endParaRPr lang="en-US"/>
        </a:p>
      </dgm:t>
    </dgm:pt>
    <dgm:pt modelId="{EE98B053-3C57-4FEF-9F0B-26513FE667E2}" type="sibTrans" cxnId="{7A2C2A8F-02F9-494E-9250-59C8B65A41B7}">
      <dgm:prSet/>
      <dgm:spPr/>
      <dgm:t>
        <a:bodyPr/>
        <a:lstStyle/>
        <a:p>
          <a:endParaRPr lang="en-US"/>
        </a:p>
      </dgm:t>
    </dgm:pt>
    <dgm:pt modelId="{0206946F-4FB6-4C2C-9146-C3BE6D8F8B6B}">
      <dgm:prSet/>
      <dgm:spPr/>
      <dgm:t>
        <a:bodyPr/>
        <a:lstStyle/>
        <a:p>
          <a:r>
            <a:rPr lang="pl-PL" b="0" i="0"/>
            <a:t>Paced - w tempie</a:t>
          </a:r>
          <a:endParaRPr lang="en-US"/>
        </a:p>
      </dgm:t>
    </dgm:pt>
    <dgm:pt modelId="{DEE9CF3F-2C30-485E-AE06-01625E5379ED}" type="parTrans" cxnId="{083B4891-A547-44CB-8530-C5D4E732B7AE}">
      <dgm:prSet/>
      <dgm:spPr/>
      <dgm:t>
        <a:bodyPr/>
        <a:lstStyle/>
        <a:p>
          <a:endParaRPr lang="en-US"/>
        </a:p>
      </dgm:t>
    </dgm:pt>
    <dgm:pt modelId="{7BCB58FC-823B-4BAB-B673-9A886613DAED}" type="sibTrans" cxnId="{083B4891-A547-44CB-8530-C5D4E732B7AE}">
      <dgm:prSet/>
      <dgm:spPr/>
      <dgm:t>
        <a:bodyPr/>
        <a:lstStyle/>
        <a:p>
          <a:endParaRPr lang="en-US"/>
        </a:p>
      </dgm:t>
    </dgm:pt>
    <dgm:pt modelId="{131B9702-67FC-4B8C-9A48-AE8FA24C6ABB}">
      <dgm:prSet/>
      <dgm:spPr/>
      <dgm:t>
        <a:bodyPr/>
        <a:lstStyle/>
        <a:p>
          <a:r>
            <a:rPr lang="pl-PL" b="0" i="0"/>
            <a:t>Spasticity - spastyczność</a:t>
          </a:r>
          <a:endParaRPr lang="en-US"/>
        </a:p>
      </dgm:t>
    </dgm:pt>
    <dgm:pt modelId="{3493B740-ED96-4338-B94B-621AA6AFC3FB}" type="parTrans" cxnId="{D0BB19E4-444F-4129-A0D9-4E60FA6943A1}">
      <dgm:prSet/>
      <dgm:spPr/>
      <dgm:t>
        <a:bodyPr/>
        <a:lstStyle/>
        <a:p>
          <a:endParaRPr lang="en-US"/>
        </a:p>
      </dgm:t>
    </dgm:pt>
    <dgm:pt modelId="{F3333174-4055-4370-ADC4-6004047089A9}" type="sibTrans" cxnId="{D0BB19E4-444F-4129-A0D9-4E60FA6943A1}">
      <dgm:prSet/>
      <dgm:spPr/>
      <dgm:t>
        <a:bodyPr/>
        <a:lstStyle/>
        <a:p>
          <a:endParaRPr lang="en-US"/>
        </a:p>
      </dgm:t>
    </dgm:pt>
    <dgm:pt modelId="{EA6E1EDF-71AA-4FF8-A10D-8F86B45F1BB0}">
      <dgm:prSet/>
      <dgm:spPr/>
      <dgm:t>
        <a:bodyPr/>
        <a:lstStyle/>
        <a:p>
          <a:r>
            <a:rPr lang="pl-PL" b="0" i="0"/>
            <a:t>Gait exercises - trening chodu</a:t>
          </a:r>
          <a:endParaRPr lang="en-US"/>
        </a:p>
      </dgm:t>
    </dgm:pt>
    <dgm:pt modelId="{5DA2D5DA-2587-4E34-8A19-DF790660B725}" type="parTrans" cxnId="{AEB0E0CD-FA91-4D85-AD52-0CF6A9D7DC7A}">
      <dgm:prSet/>
      <dgm:spPr/>
      <dgm:t>
        <a:bodyPr/>
        <a:lstStyle/>
        <a:p>
          <a:endParaRPr lang="en-US"/>
        </a:p>
      </dgm:t>
    </dgm:pt>
    <dgm:pt modelId="{29D26A14-5C4D-4EAF-871F-E3ABE9A5E215}" type="sibTrans" cxnId="{AEB0E0CD-FA91-4D85-AD52-0CF6A9D7DC7A}">
      <dgm:prSet/>
      <dgm:spPr/>
      <dgm:t>
        <a:bodyPr/>
        <a:lstStyle/>
        <a:p>
          <a:endParaRPr lang="en-US"/>
        </a:p>
      </dgm:t>
    </dgm:pt>
    <dgm:pt modelId="{A6B01CCB-CA7E-48CF-9789-088AF28309B6}">
      <dgm:prSet/>
      <dgm:spPr/>
      <dgm:t>
        <a:bodyPr/>
        <a:lstStyle/>
        <a:p>
          <a:r>
            <a:rPr lang="pl-PL" b="0" i="0"/>
            <a:t>EMG (Electromyography) - elektromiografia</a:t>
          </a:r>
          <a:endParaRPr lang="en-US"/>
        </a:p>
      </dgm:t>
    </dgm:pt>
    <dgm:pt modelId="{822172EB-E840-4A96-A298-7252A7B40826}" type="parTrans" cxnId="{2674A537-8C35-400D-9D8C-FFBC24286308}">
      <dgm:prSet/>
      <dgm:spPr/>
      <dgm:t>
        <a:bodyPr/>
        <a:lstStyle/>
        <a:p>
          <a:endParaRPr lang="en-US"/>
        </a:p>
      </dgm:t>
    </dgm:pt>
    <dgm:pt modelId="{7C54C561-1D69-4979-8DC3-3F32B5E6EC8B}" type="sibTrans" cxnId="{2674A537-8C35-400D-9D8C-FFBC24286308}">
      <dgm:prSet/>
      <dgm:spPr/>
      <dgm:t>
        <a:bodyPr/>
        <a:lstStyle/>
        <a:p>
          <a:endParaRPr lang="en-US"/>
        </a:p>
      </dgm:t>
    </dgm:pt>
    <dgm:pt modelId="{82DD7C53-EFC6-4BD4-9BFE-447CA311CD24}" type="pres">
      <dgm:prSet presAssocID="{DB9A8CDF-E072-4F85-B6DE-D07E1EDF0D3E}" presName="vert0" presStyleCnt="0">
        <dgm:presLayoutVars>
          <dgm:dir/>
          <dgm:animOne val="branch"/>
          <dgm:animLvl val="lvl"/>
        </dgm:presLayoutVars>
      </dgm:prSet>
      <dgm:spPr/>
    </dgm:pt>
    <dgm:pt modelId="{24B3BF73-A985-4C9F-B45A-480287F39DC2}" type="pres">
      <dgm:prSet presAssocID="{679F4102-2881-41D2-AAC0-D158743EDCAE}" presName="thickLine" presStyleLbl="alignNode1" presStyleIdx="0" presStyleCnt="10"/>
      <dgm:spPr/>
    </dgm:pt>
    <dgm:pt modelId="{E073B0EF-A0EF-42DC-AE29-A05D597DB97B}" type="pres">
      <dgm:prSet presAssocID="{679F4102-2881-41D2-AAC0-D158743EDCAE}" presName="horz1" presStyleCnt="0"/>
      <dgm:spPr/>
    </dgm:pt>
    <dgm:pt modelId="{DBBCA001-5CF3-490E-ACD8-9A61F2FAEFCD}" type="pres">
      <dgm:prSet presAssocID="{679F4102-2881-41D2-AAC0-D158743EDCAE}" presName="tx1" presStyleLbl="revTx" presStyleIdx="0" presStyleCnt="10"/>
      <dgm:spPr/>
    </dgm:pt>
    <dgm:pt modelId="{57468C15-BE54-4BA0-850C-81796B664329}" type="pres">
      <dgm:prSet presAssocID="{679F4102-2881-41D2-AAC0-D158743EDCAE}" presName="vert1" presStyleCnt="0"/>
      <dgm:spPr/>
    </dgm:pt>
    <dgm:pt modelId="{F25F7282-6C18-41A7-A9F9-E1782697FA86}" type="pres">
      <dgm:prSet presAssocID="{1AEB0960-9DF1-4465-A381-E3317B23DDDA}" presName="thickLine" presStyleLbl="alignNode1" presStyleIdx="1" presStyleCnt="10"/>
      <dgm:spPr/>
    </dgm:pt>
    <dgm:pt modelId="{E9B548A1-8D68-455D-88FE-FB93153EE9D8}" type="pres">
      <dgm:prSet presAssocID="{1AEB0960-9DF1-4465-A381-E3317B23DDDA}" presName="horz1" presStyleCnt="0"/>
      <dgm:spPr/>
    </dgm:pt>
    <dgm:pt modelId="{544802A7-3A73-4FB3-AB75-3F55E5201781}" type="pres">
      <dgm:prSet presAssocID="{1AEB0960-9DF1-4465-A381-E3317B23DDDA}" presName="tx1" presStyleLbl="revTx" presStyleIdx="1" presStyleCnt="10"/>
      <dgm:spPr/>
    </dgm:pt>
    <dgm:pt modelId="{5A26FF3C-F096-47C7-921C-857718B1B676}" type="pres">
      <dgm:prSet presAssocID="{1AEB0960-9DF1-4465-A381-E3317B23DDDA}" presName="vert1" presStyleCnt="0"/>
      <dgm:spPr/>
    </dgm:pt>
    <dgm:pt modelId="{298E3DDF-FCD9-43F8-AE42-323BA686A80E}" type="pres">
      <dgm:prSet presAssocID="{2D57B4DB-CD0A-459B-BD1A-8128917C635B}" presName="thickLine" presStyleLbl="alignNode1" presStyleIdx="2" presStyleCnt="10"/>
      <dgm:spPr/>
    </dgm:pt>
    <dgm:pt modelId="{401A9290-9583-431A-975F-C98AE8A095CC}" type="pres">
      <dgm:prSet presAssocID="{2D57B4DB-CD0A-459B-BD1A-8128917C635B}" presName="horz1" presStyleCnt="0"/>
      <dgm:spPr/>
    </dgm:pt>
    <dgm:pt modelId="{C0934B2A-8657-424A-A9FE-BC842B810FB5}" type="pres">
      <dgm:prSet presAssocID="{2D57B4DB-CD0A-459B-BD1A-8128917C635B}" presName="tx1" presStyleLbl="revTx" presStyleIdx="2" presStyleCnt="10"/>
      <dgm:spPr/>
    </dgm:pt>
    <dgm:pt modelId="{F853C1AF-77D6-451D-AC8F-832E5802C9AB}" type="pres">
      <dgm:prSet presAssocID="{2D57B4DB-CD0A-459B-BD1A-8128917C635B}" presName="vert1" presStyleCnt="0"/>
      <dgm:spPr/>
    </dgm:pt>
    <dgm:pt modelId="{C557A0DB-D1C9-498A-9130-527784CA37D9}" type="pres">
      <dgm:prSet presAssocID="{D2EBDF4C-F468-4C30-8828-84B101BFC50A}" presName="thickLine" presStyleLbl="alignNode1" presStyleIdx="3" presStyleCnt="10"/>
      <dgm:spPr/>
    </dgm:pt>
    <dgm:pt modelId="{0CC0E493-C7FE-44CF-A864-2002951F86E9}" type="pres">
      <dgm:prSet presAssocID="{D2EBDF4C-F468-4C30-8828-84B101BFC50A}" presName="horz1" presStyleCnt="0"/>
      <dgm:spPr/>
    </dgm:pt>
    <dgm:pt modelId="{152BF19D-5805-4C58-976C-0B48984EFCAC}" type="pres">
      <dgm:prSet presAssocID="{D2EBDF4C-F468-4C30-8828-84B101BFC50A}" presName="tx1" presStyleLbl="revTx" presStyleIdx="3" presStyleCnt="10"/>
      <dgm:spPr/>
    </dgm:pt>
    <dgm:pt modelId="{9C360E67-CD8E-42D4-A544-EC587E14D94E}" type="pres">
      <dgm:prSet presAssocID="{D2EBDF4C-F468-4C30-8828-84B101BFC50A}" presName="vert1" presStyleCnt="0"/>
      <dgm:spPr/>
    </dgm:pt>
    <dgm:pt modelId="{A71B565E-696D-4206-8A88-C7CD0B46E8E3}" type="pres">
      <dgm:prSet presAssocID="{009A5E42-4883-412C-A9C6-700E2226D09F}" presName="thickLine" presStyleLbl="alignNode1" presStyleIdx="4" presStyleCnt="10"/>
      <dgm:spPr/>
    </dgm:pt>
    <dgm:pt modelId="{01A6DD1A-F425-43C3-BBC6-306F1F8B233A}" type="pres">
      <dgm:prSet presAssocID="{009A5E42-4883-412C-A9C6-700E2226D09F}" presName="horz1" presStyleCnt="0"/>
      <dgm:spPr/>
    </dgm:pt>
    <dgm:pt modelId="{1D2A05AE-569E-4CA5-B59D-663998E6FE9C}" type="pres">
      <dgm:prSet presAssocID="{009A5E42-4883-412C-A9C6-700E2226D09F}" presName="tx1" presStyleLbl="revTx" presStyleIdx="4" presStyleCnt="10"/>
      <dgm:spPr/>
    </dgm:pt>
    <dgm:pt modelId="{133B22F2-E895-4607-B525-3452C2D5F16A}" type="pres">
      <dgm:prSet presAssocID="{009A5E42-4883-412C-A9C6-700E2226D09F}" presName="vert1" presStyleCnt="0"/>
      <dgm:spPr/>
    </dgm:pt>
    <dgm:pt modelId="{EBB2CC70-F3A2-4EED-B770-7DDC019139AF}" type="pres">
      <dgm:prSet presAssocID="{85467F2A-76F4-41A8-AF1C-BF271225D045}" presName="thickLine" presStyleLbl="alignNode1" presStyleIdx="5" presStyleCnt="10"/>
      <dgm:spPr/>
    </dgm:pt>
    <dgm:pt modelId="{B3BA49AB-2213-4AC8-92CE-0FD4C0EA924D}" type="pres">
      <dgm:prSet presAssocID="{85467F2A-76F4-41A8-AF1C-BF271225D045}" presName="horz1" presStyleCnt="0"/>
      <dgm:spPr/>
    </dgm:pt>
    <dgm:pt modelId="{965F9DD2-4520-4E4E-9A9B-0102F665DE6D}" type="pres">
      <dgm:prSet presAssocID="{85467F2A-76F4-41A8-AF1C-BF271225D045}" presName="tx1" presStyleLbl="revTx" presStyleIdx="5" presStyleCnt="10"/>
      <dgm:spPr/>
    </dgm:pt>
    <dgm:pt modelId="{854B133B-74CE-4352-B5F6-AF38C7386695}" type="pres">
      <dgm:prSet presAssocID="{85467F2A-76F4-41A8-AF1C-BF271225D045}" presName="vert1" presStyleCnt="0"/>
      <dgm:spPr/>
    </dgm:pt>
    <dgm:pt modelId="{BEAC4843-0E27-4460-AFDE-0941B5601088}" type="pres">
      <dgm:prSet presAssocID="{0206946F-4FB6-4C2C-9146-C3BE6D8F8B6B}" presName="thickLine" presStyleLbl="alignNode1" presStyleIdx="6" presStyleCnt="10"/>
      <dgm:spPr/>
    </dgm:pt>
    <dgm:pt modelId="{6D969493-22C9-43B9-8F1C-9D7D369C0293}" type="pres">
      <dgm:prSet presAssocID="{0206946F-4FB6-4C2C-9146-C3BE6D8F8B6B}" presName="horz1" presStyleCnt="0"/>
      <dgm:spPr/>
    </dgm:pt>
    <dgm:pt modelId="{AE58D48B-F2CA-4E72-BCDF-5C7D8F931BC8}" type="pres">
      <dgm:prSet presAssocID="{0206946F-4FB6-4C2C-9146-C3BE6D8F8B6B}" presName="tx1" presStyleLbl="revTx" presStyleIdx="6" presStyleCnt="10"/>
      <dgm:spPr/>
    </dgm:pt>
    <dgm:pt modelId="{D3CF31E7-CDE2-4AE1-A660-B46402053335}" type="pres">
      <dgm:prSet presAssocID="{0206946F-4FB6-4C2C-9146-C3BE6D8F8B6B}" presName="vert1" presStyleCnt="0"/>
      <dgm:spPr/>
    </dgm:pt>
    <dgm:pt modelId="{D0D3A123-EEE1-47D8-B916-772CC472F2E6}" type="pres">
      <dgm:prSet presAssocID="{131B9702-67FC-4B8C-9A48-AE8FA24C6ABB}" presName="thickLine" presStyleLbl="alignNode1" presStyleIdx="7" presStyleCnt="10"/>
      <dgm:spPr/>
    </dgm:pt>
    <dgm:pt modelId="{37A35556-6609-4320-87F6-98B689CA8666}" type="pres">
      <dgm:prSet presAssocID="{131B9702-67FC-4B8C-9A48-AE8FA24C6ABB}" presName="horz1" presStyleCnt="0"/>
      <dgm:spPr/>
    </dgm:pt>
    <dgm:pt modelId="{2E550624-F343-412B-BAD8-D2B8DFB53131}" type="pres">
      <dgm:prSet presAssocID="{131B9702-67FC-4B8C-9A48-AE8FA24C6ABB}" presName="tx1" presStyleLbl="revTx" presStyleIdx="7" presStyleCnt="10"/>
      <dgm:spPr/>
    </dgm:pt>
    <dgm:pt modelId="{9DAB97DF-F29F-4032-87E6-6F8388D09824}" type="pres">
      <dgm:prSet presAssocID="{131B9702-67FC-4B8C-9A48-AE8FA24C6ABB}" presName="vert1" presStyleCnt="0"/>
      <dgm:spPr/>
    </dgm:pt>
    <dgm:pt modelId="{21A2247D-4883-4D5B-AC7E-1CBC175968B8}" type="pres">
      <dgm:prSet presAssocID="{EA6E1EDF-71AA-4FF8-A10D-8F86B45F1BB0}" presName="thickLine" presStyleLbl="alignNode1" presStyleIdx="8" presStyleCnt="10"/>
      <dgm:spPr/>
    </dgm:pt>
    <dgm:pt modelId="{19A2236B-40F2-4DE1-B904-227F555CACAC}" type="pres">
      <dgm:prSet presAssocID="{EA6E1EDF-71AA-4FF8-A10D-8F86B45F1BB0}" presName="horz1" presStyleCnt="0"/>
      <dgm:spPr/>
    </dgm:pt>
    <dgm:pt modelId="{6AB02A3A-2D0F-455F-9F67-8FA6C4040483}" type="pres">
      <dgm:prSet presAssocID="{EA6E1EDF-71AA-4FF8-A10D-8F86B45F1BB0}" presName="tx1" presStyleLbl="revTx" presStyleIdx="8" presStyleCnt="10"/>
      <dgm:spPr/>
    </dgm:pt>
    <dgm:pt modelId="{B7B3A502-C907-4EF0-9F88-E5074A07C342}" type="pres">
      <dgm:prSet presAssocID="{EA6E1EDF-71AA-4FF8-A10D-8F86B45F1BB0}" presName="vert1" presStyleCnt="0"/>
      <dgm:spPr/>
    </dgm:pt>
    <dgm:pt modelId="{0080D854-A2ED-46EC-9077-D73D86936BD5}" type="pres">
      <dgm:prSet presAssocID="{A6B01CCB-CA7E-48CF-9789-088AF28309B6}" presName="thickLine" presStyleLbl="alignNode1" presStyleIdx="9" presStyleCnt="10"/>
      <dgm:spPr/>
    </dgm:pt>
    <dgm:pt modelId="{8C1A7D28-951C-4694-8996-74FA29E8599F}" type="pres">
      <dgm:prSet presAssocID="{A6B01CCB-CA7E-48CF-9789-088AF28309B6}" presName="horz1" presStyleCnt="0"/>
      <dgm:spPr/>
    </dgm:pt>
    <dgm:pt modelId="{D8E141CE-EE39-4552-B463-0B4AF9AA10F5}" type="pres">
      <dgm:prSet presAssocID="{A6B01CCB-CA7E-48CF-9789-088AF28309B6}" presName="tx1" presStyleLbl="revTx" presStyleIdx="9" presStyleCnt="10"/>
      <dgm:spPr/>
    </dgm:pt>
    <dgm:pt modelId="{6C71AA23-15B6-4625-8052-20F35C651926}" type="pres">
      <dgm:prSet presAssocID="{A6B01CCB-CA7E-48CF-9789-088AF28309B6}" presName="vert1" presStyleCnt="0"/>
      <dgm:spPr/>
    </dgm:pt>
  </dgm:ptLst>
  <dgm:cxnLst>
    <dgm:cxn modelId="{BE303C03-63E6-4AE0-A36B-6737228BF570}" srcId="{DB9A8CDF-E072-4F85-B6DE-D07E1EDF0D3E}" destId="{009A5E42-4883-412C-A9C6-700E2226D09F}" srcOrd="4" destOrd="0" parTransId="{7951FBCF-E4DA-4D46-B285-A44398E75445}" sibTransId="{4761EE9E-A6DA-44EC-A83D-63FF0FAB89F5}"/>
    <dgm:cxn modelId="{3CDAD206-0CF3-44FF-B172-D32FD20A8CE1}" srcId="{DB9A8CDF-E072-4F85-B6DE-D07E1EDF0D3E}" destId="{2D57B4DB-CD0A-459B-BD1A-8128917C635B}" srcOrd="2" destOrd="0" parTransId="{E8F7DAC7-821A-4281-A26A-5A16D6298BB4}" sibTransId="{30D2FFF5-B4A0-497F-9DEE-95CA81DF3342}"/>
    <dgm:cxn modelId="{BF58FC0F-99CE-4863-A871-B6942665FECC}" type="presOf" srcId="{1AEB0960-9DF1-4465-A381-E3317B23DDDA}" destId="{544802A7-3A73-4FB3-AB75-3F55E5201781}" srcOrd="0" destOrd="0" presId="urn:microsoft.com/office/officeart/2008/layout/LinedList"/>
    <dgm:cxn modelId="{635DF427-1966-4344-B006-3B85FA35292E}" type="presOf" srcId="{679F4102-2881-41D2-AAC0-D158743EDCAE}" destId="{DBBCA001-5CF3-490E-ACD8-9A61F2FAEFCD}" srcOrd="0" destOrd="0" presId="urn:microsoft.com/office/officeart/2008/layout/LinedList"/>
    <dgm:cxn modelId="{2674A537-8C35-400D-9D8C-FFBC24286308}" srcId="{DB9A8CDF-E072-4F85-B6DE-D07E1EDF0D3E}" destId="{A6B01CCB-CA7E-48CF-9789-088AF28309B6}" srcOrd="9" destOrd="0" parTransId="{822172EB-E840-4A96-A298-7252A7B40826}" sibTransId="{7C54C561-1D69-4979-8DC3-3F32B5E6EC8B}"/>
    <dgm:cxn modelId="{C4441439-F858-4162-AE6C-E6CED75FF5E5}" type="presOf" srcId="{D2EBDF4C-F468-4C30-8828-84B101BFC50A}" destId="{152BF19D-5805-4C58-976C-0B48984EFCAC}" srcOrd="0" destOrd="0" presId="urn:microsoft.com/office/officeart/2008/layout/LinedList"/>
    <dgm:cxn modelId="{83ABD040-5558-4AEE-82F8-68FEE24A4BF6}" type="presOf" srcId="{DB9A8CDF-E072-4F85-B6DE-D07E1EDF0D3E}" destId="{82DD7C53-EFC6-4BD4-9BFE-447CA311CD24}" srcOrd="0" destOrd="0" presId="urn:microsoft.com/office/officeart/2008/layout/LinedList"/>
    <dgm:cxn modelId="{5D245B5F-3C87-4B43-8CF2-84E0B73C50FD}" srcId="{DB9A8CDF-E072-4F85-B6DE-D07E1EDF0D3E}" destId="{1AEB0960-9DF1-4465-A381-E3317B23DDDA}" srcOrd="1" destOrd="0" parTransId="{9A351B0B-5511-4EB5-96EA-C1499E713442}" sibTransId="{267E1C0B-4ECA-4A86-BA0A-D5D373C29E18}"/>
    <dgm:cxn modelId="{ACC3F147-A142-4482-80C5-5950869482F1}" type="presOf" srcId="{2D57B4DB-CD0A-459B-BD1A-8128917C635B}" destId="{C0934B2A-8657-424A-A9FE-BC842B810FB5}" srcOrd="0" destOrd="0" presId="urn:microsoft.com/office/officeart/2008/layout/LinedList"/>
    <dgm:cxn modelId="{BD18716B-2B96-4143-B7D8-8DE9730704EF}" type="presOf" srcId="{EA6E1EDF-71AA-4FF8-A10D-8F86B45F1BB0}" destId="{6AB02A3A-2D0F-455F-9F67-8FA6C4040483}" srcOrd="0" destOrd="0" presId="urn:microsoft.com/office/officeart/2008/layout/LinedList"/>
    <dgm:cxn modelId="{7864BE87-9A78-413A-9360-D2039A041785}" type="presOf" srcId="{131B9702-67FC-4B8C-9A48-AE8FA24C6ABB}" destId="{2E550624-F343-412B-BAD8-D2B8DFB53131}" srcOrd="0" destOrd="0" presId="urn:microsoft.com/office/officeart/2008/layout/LinedList"/>
    <dgm:cxn modelId="{7A2C2A8F-02F9-494E-9250-59C8B65A41B7}" srcId="{DB9A8CDF-E072-4F85-B6DE-D07E1EDF0D3E}" destId="{85467F2A-76F4-41A8-AF1C-BF271225D045}" srcOrd="5" destOrd="0" parTransId="{DD11A499-F911-4A3B-A026-171D49C2B985}" sibTransId="{EE98B053-3C57-4FEF-9F0B-26513FE667E2}"/>
    <dgm:cxn modelId="{083B4891-A547-44CB-8530-C5D4E732B7AE}" srcId="{DB9A8CDF-E072-4F85-B6DE-D07E1EDF0D3E}" destId="{0206946F-4FB6-4C2C-9146-C3BE6D8F8B6B}" srcOrd="6" destOrd="0" parTransId="{DEE9CF3F-2C30-485E-AE06-01625E5379ED}" sibTransId="{7BCB58FC-823B-4BAB-B673-9A886613DAED}"/>
    <dgm:cxn modelId="{848208A6-1271-45E9-96AA-FADAFDDB5B38}" type="presOf" srcId="{0206946F-4FB6-4C2C-9146-C3BE6D8F8B6B}" destId="{AE58D48B-F2CA-4E72-BCDF-5C7D8F931BC8}" srcOrd="0" destOrd="0" presId="urn:microsoft.com/office/officeart/2008/layout/LinedList"/>
    <dgm:cxn modelId="{ED34D5AB-0D34-4CF7-B532-5755C90C8A0C}" type="presOf" srcId="{009A5E42-4883-412C-A9C6-700E2226D09F}" destId="{1D2A05AE-569E-4CA5-B59D-663998E6FE9C}" srcOrd="0" destOrd="0" presId="urn:microsoft.com/office/officeart/2008/layout/LinedList"/>
    <dgm:cxn modelId="{4A3B36BC-1145-4E38-9729-68BE9FDDC4CF}" srcId="{DB9A8CDF-E072-4F85-B6DE-D07E1EDF0D3E}" destId="{679F4102-2881-41D2-AAC0-D158743EDCAE}" srcOrd="0" destOrd="0" parTransId="{31F9F089-640A-47DA-B276-E8BD1B89DE25}" sibTransId="{8838E236-1EEB-4CBF-8582-1F7C0067A56D}"/>
    <dgm:cxn modelId="{D8970EC5-8FE8-4506-B654-BDBA4D44412E}" type="presOf" srcId="{85467F2A-76F4-41A8-AF1C-BF271225D045}" destId="{965F9DD2-4520-4E4E-9A9B-0102F665DE6D}" srcOrd="0" destOrd="0" presId="urn:microsoft.com/office/officeart/2008/layout/LinedList"/>
    <dgm:cxn modelId="{ACEE3EC9-5A07-4460-8069-76292A8313A7}" type="presOf" srcId="{A6B01CCB-CA7E-48CF-9789-088AF28309B6}" destId="{D8E141CE-EE39-4552-B463-0B4AF9AA10F5}" srcOrd="0" destOrd="0" presId="urn:microsoft.com/office/officeart/2008/layout/LinedList"/>
    <dgm:cxn modelId="{AEB0E0CD-FA91-4D85-AD52-0CF6A9D7DC7A}" srcId="{DB9A8CDF-E072-4F85-B6DE-D07E1EDF0D3E}" destId="{EA6E1EDF-71AA-4FF8-A10D-8F86B45F1BB0}" srcOrd="8" destOrd="0" parTransId="{5DA2D5DA-2587-4E34-8A19-DF790660B725}" sibTransId="{29D26A14-5C4D-4EAF-871F-E3ABE9A5E215}"/>
    <dgm:cxn modelId="{D0BB19E4-444F-4129-A0D9-4E60FA6943A1}" srcId="{DB9A8CDF-E072-4F85-B6DE-D07E1EDF0D3E}" destId="{131B9702-67FC-4B8C-9A48-AE8FA24C6ABB}" srcOrd="7" destOrd="0" parTransId="{3493B740-ED96-4338-B94B-621AA6AFC3FB}" sibTransId="{F3333174-4055-4370-ADC4-6004047089A9}"/>
    <dgm:cxn modelId="{45F43AF0-0876-4ACB-8288-7980BAF79521}" srcId="{DB9A8CDF-E072-4F85-B6DE-D07E1EDF0D3E}" destId="{D2EBDF4C-F468-4C30-8828-84B101BFC50A}" srcOrd="3" destOrd="0" parTransId="{C34C792B-534F-4DB3-A79D-D74FD1009A2B}" sibTransId="{94A18B15-A006-4DBA-9214-1712BADAA013}"/>
    <dgm:cxn modelId="{F29C14B7-D79D-47EA-A4B6-5BECAF1C4113}" type="presParOf" srcId="{82DD7C53-EFC6-4BD4-9BFE-447CA311CD24}" destId="{24B3BF73-A985-4C9F-B45A-480287F39DC2}" srcOrd="0" destOrd="0" presId="urn:microsoft.com/office/officeart/2008/layout/LinedList"/>
    <dgm:cxn modelId="{EEFFAE5B-F123-488D-A109-6B35DC9C808D}" type="presParOf" srcId="{82DD7C53-EFC6-4BD4-9BFE-447CA311CD24}" destId="{E073B0EF-A0EF-42DC-AE29-A05D597DB97B}" srcOrd="1" destOrd="0" presId="urn:microsoft.com/office/officeart/2008/layout/LinedList"/>
    <dgm:cxn modelId="{B5001C83-43A0-47EE-964F-E513CFF72F3C}" type="presParOf" srcId="{E073B0EF-A0EF-42DC-AE29-A05D597DB97B}" destId="{DBBCA001-5CF3-490E-ACD8-9A61F2FAEFCD}" srcOrd="0" destOrd="0" presId="urn:microsoft.com/office/officeart/2008/layout/LinedList"/>
    <dgm:cxn modelId="{16F0EB2C-B117-458B-B1B4-35ABE4037CBC}" type="presParOf" srcId="{E073B0EF-A0EF-42DC-AE29-A05D597DB97B}" destId="{57468C15-BE54-4BA0-850C-81796B664329}" srcOrd="1" destOrd="0" presId="urn:microsoft.com/office/officeart/2008/layout/LinedList"/>
    <dgm:cxn modelId="{5493BB70-6D51-4329-92AB-895EEC9CF553}" type="presParOf" srcId="{82DD7C53-EFC6-4BD4-9BFE-447CA311CD24}" destId="{F25F7282-6C18-41A7-A9F9-E1782697FA86}" srcOrd="2" destOrd="0" presId="urn:microsoft.com/office/officeart/2008/layout/LinedList"/>
    <dgm:cxn modelId="{427D4E02-5D2A-4E90-9850-1E9FF1B0556C}" type="presParOf" srcId="{82DD7C53-EFC6-4BD4-9BFE-447CA311CD24}" destId="{E9B548A1-8D68-455D-88FE-FB93153EE9D8}" srcOrd="3" destOrd="0" presId="urn:microsoft.com/office/officeart/2008/layout/LinedList"/>
    <dgm:cxn modelId="{C668B533-0836-47D9-8168-59726B4698B6}" type="presParOf" srcId="{E9B548A1-8D68-455D-88FE-FB93153EE9D8}" destId="{544802A7-3A73-4FB3-AB75-3F55E5201781}" srcOrd="0" destOrd="0" presId="urn:microsoft.com/office/officeart/2008/layout/LinedList"/>
    <dgm:cxn modelId="{4807022C-621A-4441-9338-11FEFD92096C}" type="presParOf" srcId="{E9B548A1-8D68-455D-88FE-FB93153EE9D8}" destId="{5A26FF3C-F096-47C7-921C-857718B1B676}" srcOrd="1" destOrd="0" presId="urn:microsoft.com/office/officeart/2008/layout/LinedList"/>
    <dgm:cxn modelId="{1EE930F4-D942-4BC3-9F84-95757266B943}" type="presParOf" srcId="{82DD7C53-EFC6-4BD4-9BFE-447CA311CD24}" destId="{298E3DDF-FCD9-43F8-AE42-323BA686A80E}" srcOrd="4" destOrd="0" presId="urn:microsoft.com/office/officeart/2008/layout/LinedList"/>
    <dgm:cxn modelId="{CB67DACA-0D94-4435-9F33-1E1C6DD3E078}" type="presParOf" srcId="{82DD7C53-EFC6-4BD4-9BFE-447CA311CD24}" destId="{401A9290-9583-431A-975F-C98AE8A095CC}" srcOrd="5" destOrd="0" presId="urn:microsoft.com/office/officeart/2008/layout/LinedList"/>
    <dgm:cxn modelId="{9E7BBC16-B65D-48AB-A6EB-D4F623ACA90C}" type="presParOf" srcId="{401A9290-9583-431A-975F-C98AE8A095CC}" destId="{C0934B2A-8657-424A-A9FE-BC842B810FB5}" srcOrd="0" destOrd="0" presId="urn:microsoft.com/office/officeart/2008/layout/LinedList"/>
    <dgm:cxn modelId="{78C223EC-86F3-4B3F-9D55-F6A02960D971}" type="presParOf" srcId="{401A9290-9583-431A-975F-C98AE8A095CC}" destId="{F853C1AF-77D6-451D-AC8F-832E5802C9AB}" srcOrd="1" destOrd="0" presId="urn:microsoft.com/office/officeart/2008/layout/LinedList"/>
    <dgm:cxn modelId="{0C319D7C-F30A-448B-BD54-67ECC568EACA}" type="presParOf" srcId="{82DD7C53-EFC6-4BD4-9BFE-447CA311CD24}" destId="{C557A0DB-D1C9-498A-9130-527784CA37D9}" srcOrd="6" destOrd="0" presId="urn:microsoft.com/office/officeart/2008/layout/LinedList"/>
    <dgm:cxn modelId="{4221CFCA-BF0D-40FA-BBA8-B726CEDB9ED1}" type="presParOf" srcId="{82DD7C53-EFC6-4BD4-9BFE-447CA311CD24}" destId="{0CC0E493-C7FE-44CF-A864-2002951F86E9}" srcOrd="7" destOrd="0" presId="urn:microsoft.com/office/officeart/2008/layout/LinedList"/>
    <dgm:cxn modelId="{981EACDB-F169-47BE-98E8-9FCD70EA7A1D}" type="presParOf" srcId="{0CC0E493-C7FE-44CF-A864-2002951F86E9}" destId="{152BF19D-5805-4C58-976C-0B48984EFCAC}" srcOrd="0" destOrd="0" presId="urn:microsoft.com/office/officeart/2008/layout/LinedList"/>
    <dgm:cxn modelId="{5D04B36E-A398-4DD2-8EC3-D6A3C8AB1ABC}" type="presParOf" srcId="{0CC0E493-C7FE-44CF-A864-2002951F86E9}" destId="{9C360E67-CD8E-42D4-A544-EC587E14D94E}" srcOrd="1" destOrd="0" presId="urn:microsoft.com/office/officeart/2008/layout/LinedList"/>
    <dgm:cxn modelId="{9BAB4893-0DA4-4861-B6C9-008EF0FC65CF}" type="presParOf" srcId="{82DD7C53-EFC6-4BD4-9BFE-447CA311CD24}" destId="{A71B565E-696D-4206-8A88-C7CD0B46E8E3}" srcOrd="8" destOrd="0" presId="urn:microsoft.com/office/officeart/2008/layout/LinedList"/>
    <dgm:cxn modelId="{0FCE9747-044D-4EC9-B897-241CE032B904}" type="presParOf" srcId="{82DD7C53-EFC6-4BD4-9BFE-447CA311CD24}" destId="{01A6DD1A-F425-43C3-BBC6-306F1F8B233A}" srcOrd="9" destOrd="0" presId="urn:microsoft.com/office/officeart/2008/layout/LinedList"/>
    <dgm:cxn modelId="{F7487E13-3CA8-43C6-9914-7200E10ECABE}" type="presParOf" srcId="{01A6DD1A-F425-43C3-BBC6-306F1F8B233A}" destId="{1D2A05AE-569E-4CA5-B59D-663998E6FE9C}" srcOrd="0" destOrd="0" presId="urn:microsoft.com/office/officeart/2008/layout/LinedList"/>
    <dgm:cxn modelId="{36551A1D-7B25-4FBC-8D2B-D7BC5A0D1868}" type="presParOf" srcId="{01A6DD1A-F425-43C3-BBC6-306F1F8B233A}" destId="{133B22F2-E895-4607-B525-3452C2D5F16A}" srcOrd="1" destOrd="0" presId="urn:microsoft.com/office/officeart/2008/layout/LinedList"/>
    <dgm:cxn modelId="{9A5CA0E3-00DF-4F3A-86A1-E037DF25A4FE}" type="presParOf" srcId="{82DD7C53-EFC6-4BD4-9BFE-447CA311CD24}" destId="{EBB2CC70-F3A2-4EED-B770-7DDC019139AF}" srcOrd="10" destOrd="0" presId="urn:microsoft.com/office/officeart/2008/layout/LinedList"/>
    <dgm:cxn modelId="{DC040250-E2F9-4995-8598-D6A9A3C5D488}" type="presParOf" srcId="{82DD7C53-EFC6-4BD4-9BFE-447CA311CD24}" destId="{B3BA49AB-2213-4AC8-92CE-0FD4C0EA924D}" srcOrd="11" destOrd="0" presId="urn:microsoft.com/office/officeart/2008/layout/LinedList"/>
    <dgm:cxn modelId="{248AA4C9-1953-4C34-B75D-DDDC1A541742}" type="presParOf" srcId="{B3BA49AB-2213-4AC8-92CE-0FD4C0EA924D}" destId="{965F9DD2-4520-4E4E-9A9B-0102F665DE6D}" srcOrd="0" destOrd="0" presId="urn:microsoft.com/office/officeart/2008/layout/LinedList"/>
    <dgm:cxn modelId="{3147FD02-01C9-4B38-A761-0D2A3DE71DC4}" type="presParOf" srcId="{B3BA49AB-2213-4AC8-92CE-0FD4C0EA924D}" destId="{854B133B-74CE-4352-B5F6-AF38C7386695}" srcOrd="1" destOrd="0" presId="urn:microsoft.com/office/officeart/2008/layout/LinedList"/>
    <dgm:cxn modelId="{C239295F-5A69-4B75-B931-DB18D4FC0A00}" type="presParOf" srcId="{82DD7C53-EFC6-4BD4-9BFE-447CA311CD24}" destId="{BEAC4843-0E27-4460-AFDE-0941B5601088}" srcOrd="12" destOrd="0" presId="urn:microsoft.com/office/officeart/2008/layout/LinedList"/>
    <dgm:cxn modelId="{8A7BE0D9-8CFB-49CE-81F2-653804D51A9A}" type="presParOf" srcId="{82DD7C53-EFC6-4BD4-9BFE-447CA311CD24}" destId="{6D969493-22C9-43B9-8F1C-9D7D369C0293}" srcOrd="13" destOrd="0" presId="urn:microsoft.com/office/officeart/2008/layout/LinedList"/>
    <dgm:cxn modelId="{C5EC593B-73FB-49F2-83FF-9EA72BEB0C6F}" type="presParOf" srcId="{6D969493-22C9-43B9-8F1C-9D7D369C0293}" destId="{AE58D48B-F2CA-4E72-BCDF-5C7D8F931BC8}" srcOrd="0" destOrd="0" presId="urn:microsoft.com/office/officeart/2008/layout/LinedList"/>
    <dgm:cxn modelId="{E85464F9-A3E8-40FC-BE70-604F8368DEA5}" type="presParOf" srcId="{6D969493-22C9-43B9-8F1C-9D7D369C0293}" destId="{D3CF31E7-CDE2-4AE1-A660-B46402053335}" srcOrd="1" destOrd="0" presId="urn:microsoft.com/office/officeart/2008/layout/LinedList"/>
    <dgm:cxn modelId="{50DAE0F2-6D06-4DC4-845F-BC27423D9451}" type="presParOf" srcId="{82DD7C53-EFC6-4BD4-9BFE-447CA311CD24}" destId="{D0D3A123-EEE1-47D8-B916-772CC472F2E6}" srcOrd="14" destOrd="0" presId="urn:microsoft.com/office/officeart/2008/layout/LinedList"/>
    <dgm:cxn modelId="{5BBDA9A8-70CC-4C77-8B9E-E13430242221}" type="presParOf" srcId="{82DD7C53-EFC6-4BD4-9BFE-447CA311CD24}" destId="{37A35556-6609-4320-87F6-98B689CA8666}" srcOrd="15" destOrd="0" presId="urn:microsoft.com/office/officeart/2008/layout/LinedList"/>
    <dgm:cxn modelId="{0E5550EF-4A92-4987-A8EB-A7F005FC821E}" type="presParOf" srcId="{37A35556-6609-4320-87F6-98B689CA8666}" destId="{2E550624-F343-412B-BAD8-D2B8DFB53131}" srcOrd="0" destOrd="0" presId="urn:microsoft.com/office/officeart/2008/layout/LinedList"/>
    <dgm:cxn modelId="{764D1E23-92E0-44B1-B955-521759DF20CE}" type="presParOf" srcId="{37A35556-6609-4320-87F6-98B689CA8666}" destId="{9DAB97DF-F29F-4032-87E6-6F8388D09824}" srcOrd="1" destOrd="0" presId="urn:microsoft.com/office/officeart/2008/layout/LinedList"/>
    <dgm:cxn modelId="{E8D6EBEF-6395-425D-AAF9-F50FD3B49FDE}" type="presParOf" srcId="{82DD7C53-EFC6-4BD4-9BFE-447CA311CD24}" destId="{21A2247D-4883-4D5B-AC7E-1CBC175968B8}" srcOrd="16" destOrd="0" presId="urn:microsoft.com/office/officeart/2008/layout/LinedList"/>
    <dgm:cxn modelId="{139D241D-16BB-4627-A533-B563FBCBB117}" type="presParOf" srcId="{82DD7C53-EFC6-4BD4-9BFE-447CA311CD24}" destId="{19A2236B-40F2-4DE1-B904-227F555CACAC}" srcOrd="17" destOrd="0" presId="urn:microsoft.com/office/officeart/2008/layout/LinedList"/>
    <dgm:cxn modelId="{348749A3-F581-40B7-9C12-13D34F896396}" type="presParOf" srcId="{19A2236B-40F2-4DE1-B904-227F555CACAC}" destId="{6AB02A3A-2D0F-455F-9F67-8FA6C4040483}" srcOrd="0" destOrd="0" presId="urn:microsoft.com/office/officeart/2008/layout/LinedList"/>
    <dgm:cxn modelId="{D4D7EB00-45CB-44B7-B209-B26908E633E2}" type="presParOf" srcId="{19A2236B-40F2-4DE1-B904-227F555CACAC}" destId="{B7B3A502-C907-4EF0-9F88-E5074A07C342}" srcOrd="1" destOrd="0" presId="urn:microsoft.com/office/officeart/2008/layout/LinedList"/>
    <dgm:cxn modelId="{7AC8F888-C989-4AB8-89B5-FF3F05F8E778}" type="presParOf" srcId="{82DD7C53-EFC6-4BD4-9BFE-447CA311CD24}" destId="{0080D854-A2ED-46EC-9077-D73D86936BD5}" srcOrd="18" destOrd="0" presId="urn:microsoft.com/office/officeart/2008/layout/LinedList"/>
    <dgm:cxn modelId="{2AC3CA38-6F22-4EE3-BD14-F3FA03907342}" type="presParOf" srcId="{82DD7C53-EFC6-4BD4-9BFE-447CA311CD24}" destId="{8C1A7D28-951C-4694-8996-74FA29E8599F}" srcOrd="19" destOrd="0" presId="urn:microsoft.com/office/officeart/2008/layout/LinedList"/>
    <dgm:cxn modelId="{90686ADB-28A8-41F3-B1E7-F0FAEF646B6D}" type="presParOf" srcId="{8C1A7D28-951C-4694-8996-74FA29E8599F}" destId="{D8E141CE-EE39-4552-B463-0B4AF9AA10F5}" srcOrd="0" destOrd="0" presId="urn:microsoft.com/office/officeart/2008/layout/LinedList"/>
    <dgm:cxn modelId="{E901A22D-D936-49ED-8981-DB9C3F20E2BE}" type="presParOf" srcId="{8C1A7D28-951C-4694-8996-74FA29E8599F}" destId="{6C71AA23-15B6-4625-8052-20F35C6519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799BE-C7DB-43AF-983C-034798F7244D}">
      <dsp:nvSpPr>
        <dsp:cNvPr id="0" name=""/>
        <dsp:cNvSpPr/>
      </dsp:nvSpPr>
      <dsp:spPr>
        <a:xfrm>
          <a:off x="435750" y="1305489"/>
          <a:ext cx="705585" cy="705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78CC7-7250-455F-A2F1-B333E8B8874B}">
      <dsp:nvSpPr>
        <dsp:cNvPr id="0" name=""/>
        <dsp:cNvSpPr/>
      </dsp:nvSpPr>
      <dsp:spPr>
        <a:xfrm>
          <a:off x="4559" y="2262804"/>
          <a:ext cx="1567968" cy="62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/>
            <a:t>Stretching exercises</a:t>
          </a:r>
          <a:endParaRPr lang="en-US" sz="2000" kern="1200"/>
        </a:p>
      </dsp:txBody>
      <dsp:txXfrm>
        <a:off x="4559" y="2262804"/>
        <a:ext cx="1567968" cy="627187"/>
      </dsp:txXfrm>
    </dsp:sp>
    <dsp:sp modelId="{B7E2C632-901A-4041-8DCB-1319896BA32B}">
      <dsp:nvSpPr>
        <dsp:cNvPr id="0" name=""/>
        <dsp:cNvSpPr/>
      </dsp:nvSpPr>
      <dsp:spPr>
        <a:xfrm>
          <a:off x="2278114" y="1305489"/>
          <a:ext cx="705585" cy="705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3A7E3-A8D6-41F3-B3C1-87CFD7A7417E}">
      <dsp:nvSpPr>
        <dsp:cNvPr id="0" name=""/>
        <dsp:cNvSpPr/>
      </dsp:nvSpPr>
      <dsp:spPr>
        <a:xfrm>
          <a:off x="1846922" y="2262804"/>
          <a:ext cx="1567968" cy="62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/>
            <a:t>Strenght exercises</a:t>
          </a:r>
          <a:endParaRPr lang="en-US" sz="2000" kern="1200"/>
        </a:p>
      </dsp:txBody>
      <dsp:txXfrm>
        <a:off x="1846922" y="2262804"/>
        <a:ext cx="1567968" cy="627187"/>
      </dsp:txXfrm>
    </dsp:sp>
    <dsp:sp modelId="{FF293452-4EC2-4D44-BB90-D49FF1A33DE2}">
      <dsp:nvSpPr>
        <dsp:cNvPr id="0" name=""/>
        <dsp:cNvSpPr/>
      </dsp:nvSpPr>
      <dsp:spPr>
        <a:xfrm>
          <a:off x="4120477" y="1305489"/>
          <a:ext cx="705585" cy="7055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A3957-C7CC-495B-A979-52596C48EFE6}">
      <dsp:nvSpPr>
        <dsp:cNvPr id="0" name=""/>
        <dsp:cNvSpPr/>
      </dsp:nvSpPr>
      <dsp:spPr>
        <a:xfrm>
          <a:off x="3689286" y="2262804"/>
          <a:ext cx="1567968" cy="62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/>
            <a:t>Gait exercises</a:t>
          </a:r>
          <a:endParaRPr lang="en-US" sz="2000" kern="1200"/>
        </a:p>
      </dsp:txBody>
      <dsp:txXfrm>
        <a:off x="3689286" y="2262804"/>
        <a:ext cx="1567968" cy="627187"/>
      </dsp:txXfrm>
    </dsp:sp>
    <dsp:sp modelId="{D3F89764-B3FA-4F99-BB82-2C3C5E5322EA}">
      <dsp:nvSpPr>
        <dsp:cNvPr id="0" name=""/>
        <dsp:cNvSpPr/>
      </dsp:nvSpPr>
      <dsp:spPr>
        <a:xfrm>
          <a:off x="5962840" y="1305489"/>
          <a:ext cx="705585" cy="7055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6FFA0-73B1-4AB3-B621-855C42F35C65}">
      <dsp:nvSpPr>
        <dsp:cNvPr id="0" name=""/>
        <dsp:cNvSpPr/>
      </dsp:nvSpPr>
      <dsp:spPr>
        <a:xfrm>
          <a:off x="5531649" y="2262804"/>
          <a:ext cx="1567968" cy="62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/>
            <a:t>Balance exercises</a:t>
          </a:r>
          <a:endParaRPr lang="en-US" sz="2000" kern="1200"/>
        </a:p>
      </dsp:txBody>
      <dsp:txXfrm>
        <a:off x="5531649" y="2262804"/>
        <a:ext cx="1567968" cy="627187"/>
      </dsp:txXfrm>
    </dsp:sp>
    <dsp:sp modelId="{CA53341D-A2D7-41D3-B6E2-EF692B0A0D56}">
      <dsp:nvSpPr>
        <dsp:cNvPr id="0" name=""/>
        <dsp:cNvSpPr/>
      </dsp:nvSpPr>
      <dsp:spPr>
        <a:xfrm>
          <a:off x="7805204" y="1305489"/>
          <a:ext cx="705585" cy="7055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C49D9-B019-4AC2-9321-F291E94E2B62}">
      <dsp:nvSpPr>
        <dsp:cNvPr id="0" name=""/>
        <dsp:cNvSpPr/>
      </dsp:nvSpPr>
      <dsp:spPr>
        <a:xfrm>
          <a:off x="7374012" y="2262804"/>
          <a:ext cx="1567968" cy="62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/>
            <a:t>Adaptive equipment</a:t>
          </a:r>
          <a:endParaRPr lang="en-US" sz="2000" kern="1200"/>
        </a:p>
      </dsp:txBody>
      <dsp:txXfrm>
        <a:off x="7374012" y="2262804"/>
        <a:ext cx="1567968" cy="627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3BF73-A985-4C9F-B45A-480287F39DC2}">
      <dsp:nvSpPr>
        <dsp:cNvPr id="0" name=""/>
        <dsp:cNvSpPr/>
      </dsp:nvSpPr>
      <dsp:spPr>
        <a:xfrm>
          <a:off x="0" y="558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BCA001-5CF3-490E-ACD8-9A61F2FAEFCD}">
      <dsp:nvSpPr>
        <dsp:cNvPr id="0" name=""/>
        <dsp:cNvSpPr/>
      </dsp:nvSpPr>
      <dsp:spPr>
        <a:xfrm>
          <a:off x="0" y="558"/>
          <a:ext cx="64960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/>
            <a:t>Hemiplegia - porażenie połowicze</a:t>
          </a:r>
          <a:endParaRPr lang="en-US" sz="2100" kern="1200"/>
        </a:p>
      </dsp:txBody>
      <dsp:txXfrm>
        <a:off x="0" y="558"/>
        <a:ext cx="6496050" cy="457088"/>
      </dsp:txXfrm>
    </dsp:sp>
    <dsp:sp modelId="{F25F7282-6C18-41A7-A9F9-E1782697FA86}">
      <dsp:nvSpPr>
        <dsp:cNvPr id="0" name=""/>
        <dsp:cNvSpPr/>
      </dsp:nvSpPr>
      <dsp:spPr>
        <a:xfrm>
          <a:off x="0" y="457646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150535"/>
                <a:satOff val="-737"/>
                <a:lumOff val="414"/>
                <a:alphaOff val="0"/>
                <a:tint val="98000"/>
                <a:lumMod val="114000"/>
              </a:schemeClr>
            </a:gs>
            <a:gs pos="100000">
              <a:schemeClr val="accent2">
                <a:hueOff val="150535"/>
                <a:satOff val="-737"/>
                <a:lumOff val="41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50535"/>
              <a:satOff val="-737"/>
              <a:lumOff val="41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4802A7-3A73-4FB3-AB75-3F55E5201781}">
      <dsp:nvSpPr>
        <dsp:cNvPr id="0" name=""/>
        <dsp:cNvSpPr/>
      </dsp:nvSpPr>
      <dsp:spPr>
        <a:xfrm>
          <a:off x="0" y="457646"/>
          <a:ext cx="64960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/>
            <a:t>Diplegia - paraliż poprzeczny</a:t>
          </a:r>
          <a:endParaRPr lang="en-US" sz="2100" kern="1200"/>
        </a:p>
      </dsp:txBody>
      <dsp:txXfrm>
        <a:off x="0" y="457646"/>
        <a:ext cx="6496050" cy="457088"/>
      </dsp:txXfrm>
    </dsp:sp>
    <dsp:sp modelId="{298E3DDF-FCD9-43F8-AE42-323BA686A80E}">
      <dsp:nvSpPr>
        <dsp:cNvPr id="0" name=""/>
        <dsp:cNvSpPr/>
      </dsp:nvSpPr>
      <dsp:spPr>
        <a:xfrm>
          <a:off x="0" y="914734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301070"/>
                <a:satOff val="-1474"/>
                <a:lumOff val="828"/>
                <a:alphaOff val="0"/>
                <a:tint val="98000"/>
                <a:lumMod val="114000"/>
              </a:schemeClr>
            </a:gs>
            <a:gs pos="100000">
              <a:schemeClr val="accent2">
                <a:hueOff val="301070"/>
                <a:satOff val="-1474"/>
                <a:lumOff val="828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01070"/>
              <a:satOff val="-1474"/>
              <a:lumOff val="82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34B2A-8657-424A-A9FE-BC842B810FB5}">
      <dsp:nvSpPr>
        <dsp:cNvPr id="0" name=""/>
        <dsp:cNvSpPr/>
      </dsp:nvSpPr>
      <dsp:spPr>
        <a:xfrm>
          <a:off x="0" y="914734"/>
          <a:ext cx="64960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/>
            <a:t>Tetraplegia - porażenie czterokończynowe</a:t>
          </a:r>
          <a:endParaRPr lang="en-US" sz="2100" kern="1200"/>
        </a:p>
      </dsp:txBody>
      <dsp:txXfrm>
        <a:off x="0" y="914734"/>
        <a:ext cx="6496050" cy="457088"/>
      </dsp:txXfrm>
    </dsp:sp>
    <dsp:sp modelId="{C557A0DB-D1C9-498A-9130-527784CA37D9}">
      <dsp:nvSpPr>
        <dsp:cNvPr id="0" name=""/>
        <dsp:cNvSpPr/>
      </dsp:nvSpPr>
      <dsp:spPr>
        <a:xfrm>
          <a:off x="0" y="1371823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451605"/>
                <a:satOff val="-2211"/>
                <a:lumOff val="1242"/>
                <a:alphaOff val="0"/>
                <a:tint val="98000"/>
                <a:lumMod val="114000"/>
              </a:schemeClr>
            </a:gs>
            <a:gs pos="100000">
              <a:schemeClr val="accent2">
                <a:hueOff val="451605"/>
                <a:satOff val="-2211"/>
                <a:lumOff val="124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51605"/>
              <a:satOff val="-2211"/>
              <a:lumOff val="124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2BF19D-5805-4C58-976C-0B48984EFCAC}">
      <dsp:nvSpPr>
        <dsp:cNvPr id="0" name=""/>
        <dsp:cNvSpPr/>
      </dsp:nvSpPr>
      <dsp:spPr>
        <a:xfrm>
          <a:off x="0" y="1371823"/>
          <a:ext cx="64960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/>
            <a:t>Dystonic - dystonia</a:t>
          </a:r>
          <a:endParaRPr lang="en-US" sz="2100" kern="1200"/>
        </a:p>
      </dsp:txBody>
      <dsp:txXfrm>
        <a:off x="0" y="1371823"/>
        <a:ext cx="6496050" cy="457088"/>
      </dsp:txXfrm>
    </dsp:sp>
    <dsp:sp modelId="{A71B565E-696D-4206-8A88-C7CD0B46E8E3}">
      <dsp:nvSpPr>
        <dsp:cNvPr id="0" name=""/>
        <dsp:cNvSpPr/>
      </dsp:nvSpPr>
      <dsp:spPr>
        <a:xfrm>
          <a:off x="0" y="1828911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602140"/>
                <a:satOff val="-2948"/>
                <a:lumOff val="1656"/>
                <a:alphaOff val="0"/>
                <a:tint val="98000"/>
                <a:lumMod val="114000"/>
              </a:schemeClr>
            </a:gs>
            <a:gs pos="100000">
              <a:schemeClr val="accent2">
                <a:hueOff val="602140"/>
                <a:satOff val="-2948"/>
                <a:lumOff val="165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02140"/>
              <a:satOff val="-2948"/>
              <a:lumOff val="165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2A05AE-569E-4CA5-B59D-663998E6FE9C}">
      <dsp:nvSpPr>
        <dsp:cNvPr id="0" name=""/>
        <dsp:cNvSpPr/>
      </dsp:nvSpPr>
      <dsp:spPr>
        <a:xfrm>
          <a:off x="0" y="1828911"/>
          <a:ext cx="64960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/>
            <a:t>Ataxic - ataktyczny (móżdżkowy)</a:t>
          </a:r>
          <a:endParaRPr lang="en-US" sz="2100" kern="1200"/>
        </a:p>
      </dsp:txBody>
      <dsp:txXfrm>
        <a:off x="0" y="1828911"/>
        <a:ext cx="6496050" cy="457088"/>
      </dsp:txXfrm>
    </dsp:sp>
    <dsp:sp modelId="{EBB2CC70-F3A2-4EED-B770-7DDC019139AF}">
      <dsp:nvSpPr>
        <dsp:cNvPr id="0" name=""/>
        <dsp:cNvSpPr/>
      </dsp:nvSpPr>
      <dsp:spPr>
        <a:xfrm>
          <a:off x="0" y="2286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752674"/>
                <a:satOff val="-3684"/>
                <a:lumOff val="2069"/>
                <a:alphaOff val="0"/>
                <a:tint val="98000"/>
                <a:lumMod val="114000"/>
              </a:schemeClr>
            </a:gs>
            <a:gs pos="100000">
              <a:schemeClr val="accent2">
                <a:hueOff val="752674"/>
                <a:satOff val="-3684"/>
                <a:lumOff val="2069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752674"/>
              <a:satOff val="-3684"/>
              <a:lumOff val="206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5F9DD2-4520-4E4E-9A9B-0102F665DE6D}">
      <dsp:nvSpPr>
        <dsp:cNvPr id="0" name=""/>
        <dsp:cNvSpPr/>
      </dsp:nvSpPr>
      <dsp:spPr>
        <a:xfrm>
          <a:off x="0" y="2286000"/>
          <a:ext cx="64960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/>
            <a:t>Miscellaneous - różne</a:t>
          </a:r>
          <a:endParaRPr lang="en-US" sz="2100" kern="1200"/>
        </a:p>
      </dsp:txBody>
      <dsp:txXfrm>
        <a:off x="0" y="2286000"/>
        <a:ext cx="6496050" cy="457088"/>
      </dsp:txXfrm>
    </dsp:sp>
    <dsp:sp modelId="{BEAC4843-0E27-4460-AFDE-0941B5601088}">
      <dsp:nvSpPr>
        <dsp:cNvPr id="0" name=""/>
        <dsp:cNvSpPr/>
      </dsp:nvSpPr>
      <dsp:spPr>
        <a:xfrm>
          <a:off x="0" y="2743088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903209"/>
                <a:satOff val="-4421"/>
                <a:lumOff val="2483"/>
                <a:alphaOff val="0"/>
                <a:tint val="98000"/>
                <a:lumMod val="114000"/>
              </a:schemeClr>
            </a:gs>
            <a:gs pos="100000">
              <a:schemeClr val="accent2">
                <a:hueOff val="903209"/>
                <a:satOff val="-4421"/>
                <a:lumOff val="248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903209"/>
              <a:satOff val="-4421"/>
              <a:lumOff val="248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8D48B-F2CA-4E72-BCDF-5C7D8F931BC8}">
      <dsp:nvSpPr>
        <dsp:cNvPr id="0" name=""/>
        <dsp:cNvSpPr/>
      </dsp:nvSpPr>
      <dsp:spPr>
        <a:xfrm>
          <a:off x="0" y="2743088"/>
          <a:ext cx="64960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/>
            <a:t>Paced - w tempie</a:t>
          </a:r>
          <a:endParaRPr lang="en-US" sz="2100" kern="1200"/>
        </a:p>
      </dsp:txBody>
      <dsp:txXfrm>
        <a:off x="0" y="2743088"/>
        <a:ext cx="6496050" cy="457088"/>
      </dsp:txXfrm>
    </dsp:sp>
    <dsp:sp modelId="{D0D3A123-EEE1-47D8-B916-772CC472F2E6}">
      <dsp:nvSpPr>
        <dsp:cNvPr id="0" name=""/>
        <dsp:cNvSpPr/>
      </dsp:nvSpPr>
      <dsp:spPr>
        <a:xfrm>
          <a:off x="0" y="3200176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1053744"/>
                <a:satOff val="-5158"/>
                <a:lumOff val="2897"/>
                <a:alphaOff val="0"/>
                <a:tint val="98000"/>
                <a:lumMod val="114000"/>
              </a:schemeClr>
            </a:gs>
            <a:gs pos="100000">
              <a:schemeClr val="accent2">
                <a:hueOff val="1053744"/>
                <a:satOff val="-5158"/>
                <a:lumOff val="2897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053744"/>
              <a:satOff val="-5158"/>
              <a:lumOff val="289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550624-F343-412B-BAD8-D2B8DFB53131}">
      <dsp:nvSpPr>
        <dsp:cNvPr id="0" name=""/>
        <dsp:cNvSpPr/>
      </dsp:nvSpPr>
      <dsp:spPr>
        <a:xfrm>
          <a:off x="0" y="3200176"/>
          <a:ext cx="64960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/>
            <a:t>Spasticity - spastyczność</a:t>
          </a:r>
          <a:endParaRPr lang="en-US" sz="2100" kern="1200"/>
        </a:p>
      </dsp:txBody>
      <dsp:txXfrm>
        <a:off x="0" y="3200176"/>
        <a:ext cx="6496050" cy="457088"/>
      </dsp:txXfrm>
    </dsp:sp>
    <dsp:sp modelId="{21A2247D-4883-4D5B-AC7E-1CBC175968B8}">
      <dsp:nvSpPr>
        <dsp:cNvPr id="0" name=""/>
        <dsp:cNvSpPr/>
      </dsp:nvSpPr>
      <dsp:spPr>
        <a:xfrm>
          <a:off x="0" y="3657265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1204279"/>
                <a:satOff val="-5895"/>
                <a:lumOff val="3311"/>
                <a:alphaOff val="0"/>
                <a:tint val="98000"/>
                <a:lumMod val="114000"/>
              </a:schemeClr>
            </a:gs>
            <a:gs pos="100000">
              <a:schemeClr val="accent2">
                <a:hueOff val="1204279"/>
                <a:satOff val="-5895"/>
                <a:lumOff val="331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204279"/>
              <a:satOff val="-5895"/>
              <a:lumOff val="331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B02A3A-2D0F-455F-9F67-8FA6C4040483}">
      <dsp:nvSpPr>
        <dsp:cNvPr id="0" name=""/>
        <dsp:cNvSpPr/>
      </dsp:nvSpPr>
      <dsp:spPr>
        <a:xfrm>
          <a:off x="0" y="3657265"/>
          <a:ext cx="64960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/>
            <a:t>Gait exercises - trening chodu</a:t>
          </a:r>
          <a:endParaRPr lang="en-US" sz="2100" kern="1200"/>
        </a:p>
      </dsp:txBody>
      <dsp:txXfrm>
        <a:off x="0" y="3657265"/>
        <a:ext cx="6496050" cy="457088"/>
      </dsp:txXfrm>
    </dsp:sp>
    <dsp:sp modelId="{0080D854-A2ED-46EC-9077-D73D86936BD5}">
      <dsp:nvSpPr>
        <dsp:cNvPr id="0" name=""/>
        <dsp:cNvSpPr/>
      </dsp:nvSpPr>
      <dsp:spPr>
        <a:xfrm>
          <a:off x="0" y="4114353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E141CE-EE39-4552-B463-0B4AF9AA10F5}">
      <dsp:nvSpPr>
        <dsp:cNvPr id="0" name=""/>
        <dsp:cNvSpPr/>
      </dsp:nvSpPr>
      <dsp:spPr>
        <a:xfrm>
          <a:off x="0" y="4114353"/>
          <a:ext cx="6496050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i="0" kern="1200"/>
            <a:t>EMG (Electromyography) - elektromiografia</a:t>
          </a:r>
          <a:endParaRPr lang="en-US" sz="2100" kern="1200"/>
        </a:p>
      </dsp:txBody>
      <dsp:txXfrm>
        <a:off x="0" y="4114353"/>
        <a:ext cx="6496050" cy="457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07D0D7-53A4-7B96-6A20-37927FD5D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47F81F-EC8C-D6AD-1C4B-A80EAAFBC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F2F192-D91D-70AE-3FB8-B984AC92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039901-5CC5-A144-C25C-1A86079C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D283F5-24E8-8644-211D-865DB886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2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977263-D5BA-F250-A896-20679121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B893E72-A3D8-9AC8-5947-469F310E2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8CF7CC-320F-F13D-DA42-A55D1A00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4BC83E-1514-6957-8921-99DEFD77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784EEB-3A9B-315A-96D5-9343F5A7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94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F1C94C4-BFBE-1FE0-3158-9BB90F6E7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D1B4B6-FD3D-476D-C879-C5A733244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4FB58A-E736-909F-F1C4-25F4F4C7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6986B0-8CA8-1063-CE30-4D625448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30F610-8D6F-776A-CC1C-7C6DE851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60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208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14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61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597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762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648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40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48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74E446-E030-6067-887B-165F6F3E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388562-9402-B882-A5F1-47A12BA92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D608C8-4FF7-D459-9051-9B36A8CA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89B7E1-CE18-1337-B92F-7507516E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03707A-9E35-3212-4F58-C10BFC61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472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579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777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93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54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179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861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12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393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71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3E1D0-7CFA-7647-25D2-943E56C4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C323B3-79FE-6DFE-44D3-EF79752E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4EB84C-D872-0A64-6D5B-7DEF2376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3AED3D-696B-1CC7-6526-5D538E80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C92306-130C-A7A9-D35F-81057886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489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BC17DA-AFFA-CC16-C3B4-6E52482F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86757D-1A72-BBC7-BACE-1C4F05988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527C44-3E1B-ACCB-11DE-CBDD97AB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BFA77D-80E3-6A57-27B9-8969BB15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EA71067-47B8-A6CA-D4E6-5ACD831A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F06D55B-D893-518C-E3BD-12593E59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99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EBC187-7A2D-9B3C-AE7A-331AD1D1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AA72B0-76FA-79DF-71E8-05ED29FAF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14CA54-AE33-7D3C-492F-FB662AAED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70A76A8-9073-F980-4FE5-BFF586873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735020-5215-E771-1F93-35DE199EC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63B52DE-3531-361B-227C-04F8D881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91ECE93-E76E-C22E-934A-A9E3F2CB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6BA7BD1-C8C2-572F-C15D-30C68620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3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D06001-D4C2-343D-6A59-20CE9C5A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BCF7C61-0C1C-C094-E4AB-AE26E19E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A9273E5-7DD3-8574-890F-B61D49F1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0D017F2-7562-5221-31BD-77A7CB1E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73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A50F78C-D5D3-4AAB-B860-797FEB9A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8044181-269C-3BB3-0366-9A4795C9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D7A1DA-04EB-317E-271C-F4A5EAA9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06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9409DD-C036-8271-2BB6-191B3A57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8030B5-A487-74FC-9A52-33C42E62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7F8FB1B-B972-3182-A4AF-BD6D6DEA9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87AD17-3F82-5AB4-67A9-CCB7FAFC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4A3FC4F-EB0D-5DA6-9ABF-78DCEDB8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41D9236-1C14-B9FB-20B7-EE2AE645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79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7C992-6910-2DC9-9E92-1D32D81C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BFAABB2-29CF-AA02-547D-AB5004CB6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DB905B-6C0C-F8DF-E833-4A3EAD635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8550074-41A3-4A2D-D7B6-53F85ABD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A633852-9B28-E9BC-D87B-FEB1B2BB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B36E5B-B412-1975-6148-0D6DC3D7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68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8389D59-DE6F-92C7-F2D0-9B732668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01C81B-0AE6-57B1-2715-7109C613D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786EA7-11A8-CC51-8779-E082AD843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7667AC-69DC-D089-1185-3C1E56A69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679791-3C90-496A-8A82-4EC52621E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77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57DDCA-C648-4C9A-B6D3-3F7B98BB7E45}" type="datetimeFigureOut">
              <a:rPr lang="pl-PL" smtClean="0"/>
              <a:t>10.01.2024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8997-9A1B-42AF-80A9-C14EA381A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598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anpede.2021.07.002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68FCC3-CDD1-AA38-554B-E436F4537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</a:rPr>
              <a:t>Understanding cerebral palsy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B776FEF-9E2C-FDF6-0275-8E7F9F13D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>
            <a:normAutofit/>
          </a:bodyPr>
          <a:lstStyle/>
          <a:p>
            <a:pPr algn="r"/>
            <a:r>
              <a:rPr lang="pl-PL">
                <a:solidFill>
                  <a:srgbClr val="FFFFFF"/>
                </a:solidFill>
              </a:rPr>
              <a:t>A comprehensive overview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D05202D-1466-2785-22C1-85314E3A296D}"/>
              </a:ext>
            </a:extLst>
          </p:cNvPr>
          <p:cNvSpPr txBox="1"/>
          <p:nvPr/>
        </p:nvSpPr>
        <p:spPr>
          <a:xfrm>
            <a:off x="9746628" y="5126764"/>
            <a:ext cx="2444607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Rafał Gondek</a:t>
            </a:r>
          </a:p>
          <a:p>
            <a:pPr>
              <a:lnSpc>
                <a:spcPct val="150000"/>
              </a:lnSpc>
            </a:pP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Physiotherapy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JMS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2023/2024</a:t>
            </a:r>
          </a:p>
        </p:txBody>
      </p:sp>
      <p:pic>
        <p:nvPicPr>
          <p:cNvPr id="12" name="Obraz 11" descr="Obraz zawierający Grafika, symbol, logo, design&#10;&#10;Opis wygenerowany automatycznie">
            <a:extLst>
              <a:ext uri="{FF2B5EF4-FFF2-40B4-BE49-F238E27FC236}">
                <a16:creationId xmlns:a16="http://schemas.microsoft.com/office/drawing/2014/main" id="{C11AB4A6-6803-B0C2-19B3-CC18DED50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47" y="-2"/>
            <a:ext cx="2533098" cy="2533098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6A22985-5DE7-2C5C-5905-7B3438AFFBFB}"/>
              </a:ext>
            </a:extLst>
          </p:cNvPr>
          <p:cNvSpPr txBox="1"/>
          <p:nvPr/>
        </p:nvSpPr>
        <p:spPr>
          <a:xfrm>
            <a:off x="8513456" y="737537"/>
            <a:ext cx="3018502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Rzeszów</a:t>
            </a:r>
          </a:p>
          <a:p>
            <a:pPr algn="ctr">
              <a:lnSpc>
                <a:spcPct val="150000"/>
              </a:lnSpc>
            </a:pP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1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6B8BD5-4E15-2568-C16D-73F6DCAD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pl-PL" dirty="0" err="1"/>
              <a:t>Physiotherapy</a:t>
            </a:r>
            <a:endParaRPr lang="pl-PL" dirty="0"/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474B848C-C72A-A1B6-A3C0-959E07AEB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61" r="16644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5DDCFA-D3DE-4CEB-8AFF-C6501187E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AB414-8A82-E042-A52B-5E4CAABD4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r>
              <a:rPr lang="pl-PL" dirty="0" err="1"/>
              <a:t>Goals</a:t>
            </a:r>
            <a:r>
              <a:rPr lang="pl-PL" dirty="0"/>
              <a:t> in </a:t>
            </a:r>
            <a:r>
              <a:rPr lang="pl-PL" dirty="0" err="1"/>
              <a:t>physiotherapy</a:t>
            </a:r>
            <a:r>
              <a:rPr lang="pl-PL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err="1"/>
              <a:t>Improving</a:t>
            </a:r>
            <a:r>
              <a:rPr lang="pl-PL" dirty="0"/>
              <a:t> motor </a:t>
            </a:r>
            <a:r>
              <a:rPr lang="pl-PL" dirty="0" err="1"/>
              <a:t>functions</a:t>
            </a:r>
            <a:r>
              <a:rPr lang="pl-PL" dirty="0"/>
              <a:t> and independent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err="1"/>
              <a:t>Promoting</a:t>
            </a:r>
            <a:r>
              <a:rPr lang="pl-PL" dirty="0"/>
              <a:t> </a:t>
            </a:r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posture</a:t>
            </a: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err="1"/>
              <a:t>Managing</a:t>
            </a:r>
            <a:r>
              <a:rPr lang="pl-PL" dirty="0"/>
              <a:t> </a:t>
            </a:r>
            <a:r>
              <a:rPr lang="pl-PL" dirty="0" err="1"/>
              <a:t>spasticity</a:t>
            </a: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err="1"/>
              <a:t>Enhance</a:t>
            </a:r>
            <a:r>
              <a:rPr lang="pl-PL" dirty="0"/>
              <a:t> </a:t>
            </a:r>
            <a:r>
              <a:rPr lang="pl-PL" dirty="0" err="1"/>
              <a:t>muscle</a:t>
            </a:r>
            <a:r>
              <a:rPr lang="pl-PL" dirty="0"/>
              <a:t> </a:t>
            </a:r>
            <a:r>
              <a:rPr lang="pl-PL" dirty="0" err="1"/>
              <a:t>strenght</a:t>
            </a: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793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171853-CE07-0816-F6ED-52202699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Physiotherapy</a:t>
            </a:r>
            <a:r>
              <a:rPr lang="pl-PL" dirty="0"/>
              <a:t> </a:t>
            </a:r>
            <a:r>
              <a:rPr lang="pl-PL" dirty="0" err="1"/>
              <a:t>methods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C183C1B0-E9F3-3978-BD7B-8E474C047C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092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78C480-6512-9391-4D14-9B795B43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EBEBEB"/>
                </a:solidFill>
              </a:rPr>
              <a:t>Biofeedback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D1C2A0-B41E-BAA5-20DB-82411F468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rgbClr val="FFFFFF"/>
                </a:solidFill>
              </a:rPr>
              <a:t>Exercises</a:t>
            </a:r>
            <a:r>
              <a:rPr lang="pl-PL" dirty="0">
                <a:solidFill>
                  <a:srgbClr val="FFFFFF"/>
                </a:solidFill>
              </a:rPr>
              <a:t> with EMG</a:t>
            </a:r>
          </a:p>
          <a:p>
            <a:r>
              <a:rPr lang="pl-PL" dirty="0">
                <a:solidFill>
                  <a:srgbClr val="FFFFFF"/>
                </a:solidFill>
              </a:rPr>
              <a:t>Interactive </a:t>
            </a:r>
            <a:r>
              <a:rPr lang="pl-PL" dirty="0" err="1">
                <a:solidFill>
                  <a:srgbClr val="FFFFFF"/>
                </a:solidFill>
              </a:rPr>
              <a:t>gaming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systems</a:t>
            </a:r>
            <a:endParaRPr lang="pl-PL" dirty="0">
              <a:solidFill>
                <a:srgbClr val="FFFFFF"/>
              </a:solidFill>
            </a:endParaRPr>
          </a:p>
          <a:p>
            <a:r>
              <a:rPr lang="pl-PL" dirty="0" err="1">
                <a:solidFill>
                  <a:srgbClr val="FFFFFF"/>
                </a:solidFill>
              </a:rPr>
              <a:t>Goniometers</a:t>
            </a:r>
            <a:r>
              <a:rPr lang="pl-PL" dirty="0">
                <a:solidFill>
                  <a:srgbClr val="FFFFFF"/>
                </a:solidFill>
              </a:rPr>
              <a:t> and </a:t>
            </a:r>
            <a:r>
              <a:rPr lang="pl-PL" dirty="0" err="1">
                <a:solidFill>
                  <a:srgbClr val="FFFFFF"/>
                </a:solidFill>
              </a:rPr>
              <a:t>joints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angle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sensors</a:t>
            </a:r>
            <a:endParaRPr lang="pl-PL" dirty="0">
              <a:solidFill>
                <a:srgbClr val="FFFFFF"/>
              </a:solidFill>
            </a:endParaRPr>
          </a:p>
          <a:p>
            <a:r>
              <a:rPr lang="pl-PL" dirty="0" err="1">
                <a:solidFill>
                  <a:srgbClr val="FFFFFF"/>
                </a:solidFill>
              </a:rPr>
              <a:t>Treadmills</a:t>
            </a:r>
            <a:r>
              <a:rPr lang="pl-PL" dirty="0">
                <a:solidFill>
                  <a:srgbClr val="FFFFFF"/>
                </a:solidFill>
              </a:rPr>
              <a:t> with </a:t>
            </a:r>
            <a:r>
              <a:rPr lang="pl-PL" dirty="0" err="1">
                <a:solidFill>
                  <a:srgbClr val="FFFFFF"/>
                </a:solidFill>
              </a:rPr>
              <a:t>interactive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walking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track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dgets on a desk">
            <a:extLst>
              <a:ext uri="{FF2B5EF4-FFF2-40B4-BE49-F238E27FC236}">
                <a16:creationId xmlns:a16="http://schemas.microsoft.com/office/drawing/2014/main" id="{49BAB099-9D99-5A06-6F2C-BEC86E185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r="3197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809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F63003-D46F-411D-226E-464F5BFC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pl-PL" sz="3200">
                <a:solidFill>
                  <a:srgbClr val="F2F2F2"/>
                </a:solidFill>
              </a:rPr>
              <a:t>Dictionary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AED4AAE-A7C1-9A70-EDB2-B5B3039AF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23644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4731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62C7D2-D396-C5F7-4A1A-57E6922E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Quiz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EA7BF7-9EC5-B215-CAD4-ADA9C80AD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pl-PL" sz="1200" b="1" dirty="0" err="1"/>
              <a:t>Which</a:t>
            </a:r>
            <a:r>
              <a:rPr lang="pl-PL" sz="1200" b="1" dirty="0"/>
              <a:t> </a:t>
            </a:r>
            <a:r>
              <a:rPr lang="pl-PL" sz="1200" b="1" dirty="0" err="1"/>
              <a:t>scale</a:t>
            </a:r>
            <a:r>
              <a:rPr lang="pl-PL" sz="1200" b="1" dirty="0"/>
              <a:t> </a:t>
            </a:r>
            <a:r>
              <a:rPr lang="pl-PL" sz="1200" b="1" dirty="0" err="1"/>
              <a:t>is</a:t>
            </a:r>
            <a:r>
              <a:rPr lang="pl-PL" sz="1200" b="1" dirty="0"/>
              <a:t> </a:t>
            </a:r>
            <a:r>
              <a:rPr lang="pl-PL" sz="1200" b="1" dirty="0" err="1"/>
              <a:t>usually</a:t>
            </a:r>
            <a:r>
              <a:rPr lang="pl-PL" sz="1200" b="1" dirty="0"/>
              <a:t> </a:t>
            </a:r>
            <a:r>
              <a:rPr lang="pl-PL" sz="1200" b="1" dirty="0" err="1"/>
              <a:t>used</a:t>
            </a:r>
            <a:r>
              <a:rPr lang="pl-PL" sz="1200" b="1" dirty="0"/>
              <a:t> in CP </a:t>
            </a:r>
            <a:r>
              <a:rPr lang="pl-PL" sz="1200" b="1" dirty="0" err="1"/>
              <a:t>diagnosis</a:t>
            </a:r>
            <a:r>
              <a:rPr lang="pl-PL" sz="1200" b="1" dirty="0"/>
              <a:t>?</a:t>
            </a:r>
          </a:p>
          <a:p>
            <a:pPr marL="228600" indent="-228600">
              <a:buAutoNum type="alphaLcParenR"/>
            </a:pPr>
            <a:r>
              <a:rPr lang="pl-PL" sz="1200" dirty="0"/>
              <a:t>GMFCS</a:t>
            </a:r>
          </a:p>
          <a:p>
            <a:pPr marL="228600" indent="-228600">
              <a:buAutoNum type="alphaLcParenR"/>
            </a:pPr>
            <a:r>
              <a:rPr lang="pl-PL" sz="1200" dirty="0" err="1"/>
              <a:t>Lovett</a:t>
            </a:r>
            <a:endParaRPr lang="pl-PL" sz="1200" dirty="0"/>
          </a:p>
          <a:p>
            <a:pPr marL="228600" indent="-228600">
              <a:buAutoNum type="alphaLcParenR"/>
            </a:pPr>
            <a:r>
              <a:rPr lang="pl-PL" sz="1200" dirty="0"/>
              <a:t>Babińskiego</a:t>
            </a:r>
          </a:p>
          <a:p>
            <a:pPr marL="0" indent="0">
              <a:buNone/>
            </a:pPr>
            <a:endParaRPr lang="pl-PL" sz="1200" dirty="0"/>
          </a:p>
          <a:p>
            <a:pPr marL="228600" indent="-228600">
              <a:buAutoNum type="arabicPeriod" startAt="2"/>
            </a:pPr>
            <a:r>
              <a:rPr lang="pl-PL" sz="1200" b="1" dirty="0" err="1"/>
              <a:t>Which</a:t>
            </a:r>
            <a:r>
              <a:rPr lang="pl-PL" sz="1200" b="1" dirty="0"/>
              <a:t> </a:t>
            </a:r>
            <a:r>
              <a:rPr lang="pl-PL" sz="1200" b="1" dirty="0" err="1"/>
              <a:t>type</a:t>
            </a:r>
            <a:r>
              <a:rPr lang="pl-PL" sz="1200" b="1" dirty="0"/>
              <a:t> of CP </a:t>
            </a:r>
            <a:r>
              <a:rPr lang="pl-PL" sz="1200" b="1" dirty="0" err="1"/>
              <a:t>is</a:t>
            </a:r>
            <a:r>
              <a:rPr lang="pl-PL" sz="1200" b="1" dirty="0"/>
              <a:t> </a:t>
            </a:r>
            <a:r>
              <a:rPr lang="pl-PL" sz="1200" b="1" dirty="0" err="1"/>
              <a:t>spastic</a:t>
            </a:r>
            <a:r>
              <a:rPr lang="pl-PL" sz="1200" b="1" dirty="0"/>
              <a:t>?</a:t>
            </a:r>
          </a:p>
          <a:p>
            <a:pPr marL="228600" indent="-228600">
              <a:buAutoNum type="alphaLcParenR"/>
            </a:pPr>
            <a:r>
              <a:rPr lang="pl-PL" sz="1200" dirty="0" err="1"/>
              <a:t>Ataxic</a:t>
            </a:r>
            <a:endParaRPr lang="pl-PL" sz="1200" dirty="0"/>
          </a:p>
          <a:p>
            <a:pPr marL="228600" indent="-228600">
              <a:buAutoNum type="alphaLcParenR"/>
            </a:pPr>
            <a:r>
              <a:rPr lang="pl-PL" sz="1200" dirty="0" err="1"/>
              <a:t>Athetoid</a:t>
            </a:r>
            <a:endParaRPr lang="pl-PL" sz="1200" dirty="0"/>
          </a:p>
          <a:p>
            <a:pPr marL="228600" indent="-228600">
              <a:buAutoNum type="alphaLcParenR"/>
            </a:pPr>
            <a:r>
              <a:rPr lang="pl-PL" sz="1200" dirty="0" err="1"/>
              <a:t>Diplegia</a:t>
            </a: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228600" indent="-228600">
              <a:buAutoNum type="arabicPeriod" startAt="3"/>
            </a:pPr>
            <a:r>
              <a:rPr lang="pl-PL" sz="1200" dirty="0" err="1"/>
              <a:t>What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main</a:t>
            </a:r>
            <a:r>
              <a:rPr lang="pl-PL" sz="1200" dirty="0"/>
              <a:t> </a:t>
            </a:r>
            <a:r>
              <a:rPr lang="pl-PL" sz="1200" dirty="0" err="1"/>
              <a:t>goal</a:t>
            </a:r>
            <a:r>
              <a:rPr lang="pl-PL" sz="1200" dirty="0"/>
              <a:t> for </a:t>
            </a:r>
            <a:r>
              <a:rPr lang="pl-PL" sz="1200" dirty="0" err="1"/>
              <a:t>physiotherapy</a:t>
            </a:r>
            <a:r>
              <a:rPr lang="pl-PL" sz="1200" dirty="0"/>
              <a:t> in CP?</a:t>
            </a:r>
          </a:p>
          <a:p>
            <a:pPr marL="228600" indent="-228600">
              <a:buAutoNum type="alphaLcParenR"/>
            </a:pPr>
            <a:r>
              <a:rPr lang="pl-PL" sz="1200" dirty="0" err="1"/>
              <a:t>Teach</a:t>
            </a:r>
            <a:r>
              <a:rPr lang="pl-PL" sz="1200" dirty="0"/>
              <a:t> </a:t>
            </a:r>
            <a:r>
              <a:rPr lang="pl-PL" sz="1200" dirty="0" err="1"/>
              <a:t>patient</a:t>
            </a:r>
            <a:r>
              <a:rPr lang="pl-PL" sz="1200" dirty="0"/>
              <a:t> </a:t>
            </a:r>
            <a:r>
              <a:rPr lang="pl-PL" sz="1200" dirty="0" err="1"/>
              <a:t>how</a:t>
            </a:r>
            <a:r>
              <a:rPr lang="pl-PL" sz="1200" dirty="0"/>
              <a:t> to </a:t>
            </a:r>
            <a:r>
              <a:rPr lang="pl-PL" sz="1200" dirty="0" err="1"/>
              <a:t>ride</a:t>
            </a:r>
            <a:r>
              <a:rPr lang="pl-PL" sz="1200" dirty="0"/>
              <a:t> a </a:t>
            </a:r>
            <a:r>
              <a:rPr lang="pl-PL" sz="1200" dirty="0" err="1"/>
              <a:t>bike</a:t>
            </a:r>
            <a:endParaRPr lang="pl-PL" sz="1200" dirty="0"/>
          </a:p>
          <a:p>
            <a:pPr marL="228600" indent="-228600">
              <a:buAutoNum type="alphaLcParenR"/>
            </a:pPr>
            <a:r>
              <a:rPr lang="pl-PL" sz="1200" dirty="0" err="1"/>
              <a:t>Improving</a:t>
            </a:r>
            <a:r>
              <a:rPr lang="pl-PL" sz="1200" dirty="0"/>
              <a:t> </a:t>
            </a:r>
            <a:r>
              <a:rPr lang="pl-PL" sz="1200" dirty="0" err="1"/>
              <a:t>independence</a:t>
            </a:r>
            <a:endParaRPr lang="pl-PL" sz="1200" dirty="0"/>
          </a:p>
          <a:p>
            <a:pPr marL="228600" indent="-228600">
              <a:buAutoNum type="alphaLcParenR"/>
            </a:pPr>
            <a:r>
              <a:rPr lang="pl-PL" sz="1200" dirty="0" err="1"/>
              <a:t>Educate</a:t>
            </a:r>
            <a:r>
              <a:rPr lang="pl-PL" sz="1200" dirty="0"/>
              <a:t> </a:t>
            </a:r>
            <a:r>
              <a:rPr lang="pl-PL" sz="1200" dirty="0" err="1"/>
              <a:t>patient</a:t>
            </a:r>
            <a:r>
              <a:rPr lang="pl-PL" sz="1200" dirty="0"/>
              <a:t> on </a:t>
            </a:r>
            <a:r>
              <a:rPr lang="pl-PL" sz="1200" dirty="0" err="1"/>
              <a:t>healthy</a:t>
            </a:r>
            <a:r>
              <a:rPr lang="pl-PL" sz="1200" dirty="0"/>
              <a:t> </a:t>
            </a:r>
            <a:r>
              <a:rPr lang="pl-PL" sz="1200" dirty="0" err="1"/>
              <a:t>lifestyle</a:t>
            </a:r>
            <a:endParaRPr lang="pl-PL" sz="1200" dirty="0"/>
          </a:p>
          <a:p>
            <a:pPr marL="228600" indent="-228600">
              <a:buAutoNum type="alphaLcParenR"/>
            </a:pPr>
            <a:endParaRPr lang="pl-PL" sz="1200" dirty="0"/>
          </a:p>
          <a:p>
            <a:pPr marL="228600" indent="-228600">
              <a:buAutoNum type="alphaLcParenR"/>
            </a:pPr>
            <a:endParaRPr lang="pl-PL" sz="1200" dirty="0"/>
          </a:p>
          <a:p>
            <a:pPr marL="228600" indent="-228600">
              <a:buAutoNum type="alphaLcParenR"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879641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33A99A-37E8-4FEC-E118-C012DD18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D8A361-9FB5-40B8-D556-F82BEC860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Comprehensive approach to children with cerebral palsy” María José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Peláez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Cantero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Esther Eugenia Moreno Medinilla, Ana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Cordón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Martinez, Silvia Gallego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Gautierrez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https://doi.org/10.1016/j.anpede.2021.07.002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”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Intervention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Cerebral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PalsyAdvances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Iona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Novak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Cathy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Morgan, Lars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Adde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doi: 10.1001/jamapediatrics.2017.1689</a:t>
            </a:r>
          </a:p>
          <a:p>
            <a:pPr marL="0" indent="0"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"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Cerebral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Palsy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Kirsten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Vitrikas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Heather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Dalton, Dakota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Breish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PMID: 32053326</a:t>
            </a:r>
          </a:p>
        </p:txBody>
      </p:sp>
    </p:spTree>
    <p:extLst>
      <p:ext uri="{BB962C8B-B14F-4D97-AF65-F5344CB8AC3E}">
        <p14:creationId xmlns:p14="http://schemas.microsoft.com/office/powerpoint/2010/main" val="3645702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5" name="Picture 4" descr="One glowing light bulb in sea of unlit bulbs">
            <a:extLst>
              <a:ext uri="{FF2B5EF4-FFF2-40B4-BE49-F238E27FC236}">
                <a16:creationId xmlns:a16="http://schemas.microsoft.com/office/drawing/2014/main" id="{1EBA72C8-67D3-25BB-1A15-E1FD7438B6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2381CD2-AC47-C4E7-5FCE-68F759DB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/>
              <a:t>Thank you for your attention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51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E52168-4D3E-4E47-24CF-569238F2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pl-PL"/>
              <a:t>Introduction</a:t>
            </a:r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an of a human brain in a neurology clinic">
            <a:extLst>
              <a:ext uri="{FF2B5EF4-FFF2-40B4-BE49-F238E27FC236}">
                <a16:creationId xmlns:a16="http://schemas.microsoft.com/office/drawing/2014/main" id="{D9F0A00B-52B6-C564-1A3D-E06805BA4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85" r="1928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97CB3C-5E42-3F02-C678-530B7E27B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condition marked by impaired muscle coordination (spastic paralysis) and/or other disabilities, typically caused by damage to the brain before or at birth</a:t>
            </a: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 (WHO)</a:t>
            </a:r>
          </a:p>
          <a:p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1 on 500 live births</a:t>
            </a:r>
          </a:p>
          <a:p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Various forms</a:t>
            </a:r>
          </a:p>
          <a:p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Lifelong condition</a:t>
            </a:r>
          </a:p>
          <a:p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6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E409A3-DF9F-3681-5994-87A1524E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Causes</a:t>
            </a:r>
            <a:r>
              <a:rPr lang="pl-PL" dirty="0"/>
              <a:t> of </a:t>
            </a:r>
            <a:r>
              <a:rPr lang="pl-PL" dirty="0" err="1"/>
              <a:t>Cerebral</a:t>
            </a:r>
            <a:r>
              <a:rPr lang="pl-PL" dirty="0"/>
              <a:t> </a:t>
            </a:r>
            <a:r>
              <a:rPr lang="pl-PL" dirty="0" err="1"/>
              <a:t>Palsy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99E7F5-8BC1-75E8-EC8C-EFF41DAAD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Prenatal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D94CBD1-2C65-8361-8FA0-5805D34964C7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pl-PL" dirty="0" err="1"/>
              <a:t>Birth</a:t>
            </a:r>
            <a:r>
              <a:rPr lang="pl-PL" dirty="0"/>
              <a:t> </a:t>
            </a:r>
            <a:r>
              <a:rPr lang="pl-PL" dirty="0" err="1"/>
              <a:t>complications</a:t>
            </a:r>
            <a:endParaRPr lang="pl-PL" dirty="0"/>
          </a:p>
          <a:p>
            <a:r>
              <a:rPr lang="pl-PL" dirty="0"/>
              <a:t>Lack of </a:t>
            </a:r>
            <a:r>
              <a:rPr lang="pl-PL" dirty="0" err="1"/>
              <a:t>oxygen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B6CC598-98F0-4DB0-1017-9BABF568E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/>
              <a:t>Postnatal</a:t>
            </a:r>
            <a:endParaRPr lang="pl-PL" dirty="0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C2D1EC70-CF81-6B8D-E642-58A09B255063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pl-PL" dirty="0" err="1"/>
              <a:t>Traumatic</a:t>
            </a:r>
            <a:r>
              <a:rPr lang="pl-PL" dirty="0"/>
              <a:t> </a:t>
            </a:r>
            <a:r>
              <a:rPr lang="pl-PL" dirty="0" err="1"/>
              <a:t>brain</a:t>
            </a:r>
            <a:r>
              <a:rPr lang="pl-PL" dirty="0"/>
              <a:t> </a:t>
            </a:r>
            <a:r>
              <a:rPr lang="pl-PL" dirty="0" err="1"/>
              <a:t>injury</a:t>
            </a:r>
            <a:endParaRPr lang="pl-PL" dirty="0"/>
          </a:p>
          <a:p>
            <a:r>
              <a:rPr lang="pl-PL" dirty="0" err="1"/>
              <a:t>Infections</a:t>
            </a:r>
            <a:r>
              <a:rPr lang="pl-PL" dirty="0"/>
              <a:t> </a:t>
            </a:r>
            <a:r>
              <a:rPr lang="pl-PL" dirty="0" err="1"/>
              <a:t>after</a:t>
            </a:r>
            <a:r>
              <a:rPr lang="pl-PL" dirty="0"/>
              <a:t> </a:t>
            </a:r>
            <a:r>
              <a:rPr lang="pl-PL" dirty="0" err="1"/>
              <a:t>pregnancy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94B8AEA-A2EB-7708-AF28-78FCA9D430C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pl-PL" dirty="0" err="1"/>
              <a:t>Genetic</a:t>
            </a:r>
            <a:r>
              <a:rPr lang="pl-PL" dirty="0"/>
              <a:t> </a:t>
            </a:r>
            <a:r>
              <a:rPr lang="pl-PL" dirty="0" err="1"/>
              <a:t>issues</a:t>
            </a:r>
            <a:endParaRPr lang="pl-PL" dirty="0"/>
          </a:p>
          <a:p>
            <a:r>
              <a:rPr lang="pl-PL" err="1"/>
              <a:t>Infections</a:t>
            </a:r>
            <a:r>
              <a:rPr lang="pl-PL" dirty="0"/>
              <a:t> </a:t>
            </a:r>
            <a:r>
              <a:rPr lang="pl-PL" err="1"/>
              <a:t>during</a:t>
            </a:r>
            <a:r>
              <a:rPr lang="pl-PL" dirty="0"/>
              <a:t> </a:t>
            </a:r>
            <a:r>
              <a:rPr lang="pl-PL" err="1"/>
              <a:t>pregnancy</a:t>
            </a:r>
            <a:endParaRPr lang="pl-PL" dirty="0"/>
          </a:p>
          <a:p>
            <a:r>
              <a:rPr lang="pl-PL" dirty="0"/>
              <a:t>In vitro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DEC54AF-9068-5A79-D418-ADF00B47A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err="1"/>
              <a:t>Perinatal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473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94BB-DDA9-17CC-8352-775F87EDA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Types od Cerebral Palsy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21741-04FB-4D38-930C-EE80577C8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Hemiplegia</a:t>
            </a:r>
          </a:p>
          <a:p>
            <a:pPr>
              <a:buClr>
                <a:srgbClr val="8AD0D6"/>
              </a:buClr>
            </a:pPr>
            <a:r>
              <a:rPr lang="en-US" sz="2800" dirty="0"/>
              <a:t>Diplegia</a:t>
            </a:r>
          </a:p>
          <a:p>
            <a:pPr>
              <a:buClr>
                <a:srgbClr val="8AD0D6"/>
              </a:buClr>
            </a:pPr>
            <a:r>
              <a:rPr lang="en-US" sz="2800" dirty="0"/>
              <a:t>Tetraplegia</a:t>
            </a:r>
          </a:p>
          <a:p>
            <a:pPr>
              <a:buClr>
                <a:srgbClr val="8AD0D6"/>
              </a:buClr>
            </a:pPr>
            <a:r>
              <a:rPr lang="en-US" sz="2800"/>
              <a:t>Athetoid</a:t>
            </a:r>
          </a:p>
          <a:p>
            <a:pPr>
              <a:buClr>
                <a:srgbClr val="8AD0D6"/>
              </a:buClr>
            </a:pPr>
            <a:r>
              <a:rPr lang="en-US" sz="2800" dirty="0"/>
              <a:t>Dystonic</a:t>
            </a:r>
          </a:p>
          <a:p>
            <a:pPr>
              <a:buClr>
                <a:srgbClr val="8AD0D6"/>
              </a:buClr>
            </a:pPr>
            <a:r>
              <a:rPr lang="en-US" sz="2800" dirty="0"/>
              <a:t>Ataxic</a:t>
            </a:r>
          </a:p>
        </p:txBody>
      </p:sp>
      <p:pic>
        <p:nvPicPr>
          <p:cNvPr id="9" name="Graphic 8" descr="Brain in head">
            <a:extLst>
              <a:ext uri="{FF2B5EF4-FFF2-40B4-BE49-F238E27FC236}">
                <a16:creationId xmlns:a16="http://schemas.microsoft.com/office/drawing/2014/main" id="{CEFA5F44-701E-E3AD-B06A-00CFBC31C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4655" y="2145861"/>
            <a:ext cx="4008888" cy="40088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42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8DAB9-8904-1E61-D5E7-BCE031E4D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018" y="643467"/>
            <a:ext cx="8603964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76DDBD3-042C-EC52-6431-4EA63D160B88}"/>
              </a:ext>
            </a:extLst>
          </p:cNvPr>
          <p:cNvSpPr txBox="1"/>
          <p:nvPr/>
        </p:nvSpPr>
        <p:spPr>
          <a:xfrm>
            <a:off x="10562229" y="6029867"/>
            <a:ext cx="23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Ryc.1 [1]</a:t>
            </a:r>
          </a:p>
        </p:txBody>
      </p:sp>
    </p:spTree>
    <p:extLst>
      <p:ext uri="{BB962C8B-B14F-4D97-AF65-F5344CB8AC3E}">
        <p14:creationId xmlns:p14="http://schemas.microsoft.com/office/powerpoint/2010/main" val="18200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F1EFE2-046E-36CE-31B6-81B5266F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Diagnosis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4AAAA7-E69F-723E-A37C-229FCD96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95" y="965595"/>
            <a:ext cx="5240282" cy="4773591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070E2-E388-BC04-65E2-85473832E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Picture A shows old way of diagnosis</a:t>
            </a:r>
          </a:p>
          <a:p>
            <a:pPr>
              <a:buClr>
                <a:srgbClr val="8AD0D6"/>
              </a:buClr>
            </a:pPr>
            <a:r>
              <a:rPr lang="en-US">
                <a:solidFill>
                  <a:srgbClr val="FFFFFF"/>
                </a:solidFill>
              </a:rPr>
              <a:t>Picture B is scheme used nowadays</a:t>
            </a:r>
          </a:p>
          <a:p>
            <a:pPr>
              <a:buClr>
                <a:srgbClr val="8AD0D6"/>
              </a:buClr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B79DF52-D489-6DA1-1347-EED92869485B}"/>
              </a:ext>
            </a:extLst>
          </p:cNvPr>
          <p:cNvSpPr txBox="1"/>
          <p:nvPr/>
        </p:nvSpPr>
        <p:spPr>
          <a:xfrm>
            <a:off x="10465222" y="5879691"/>
            <a:ext cx="148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Ryc. 2 [2]</a:t>
            </a:r>
          </a:p>
        </p:txBody>
      </p:sp>
    </p:spTree>
    <p:extLst>
      <p:ext uri="{BB962C8B-B14F-4D97-AF65-F5344CB8AC3E}">
        <p14:creationId xmlns:p14="http://schemas.microsoft.com/office/powerpoint/2010/main" val="2954364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011B5-082C-1EA4-F23F-D2CA69FB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Scales 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B6064-ABB5-74AB-C2A9-A92044AF3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GMFCS (Gross Motor Function Classification System)</a:t>
            </a:r>
          </a:p>
          <a:p>
            <a:pPr>
              <a:buClr>
                <a:srgbClr val="8AD0D6"/>
              </a:buClr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E7E5C-37B5-A5C2-D300-892B3E7A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743" y="2336998"/>
            <a:ext cx="7108147" cy="3952061"/>
          </a:xfrm>
          <a:prstGeom prst="rect">
            <a:avLst/>
          </a:prstGeom>
          <a:effectLst/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B8618A0-DB67-84B7-1407-58B835CCDB64}"/>
              </a:ext>
            </a:extLst>
          </p:cNvPr>
          <p:cNvSpPr txBox="1"/>
          <p:nvPr/>
        </p:nvSpPr>
        <p:spPr>
          <a:xfrm>
            <a:off x="4579459" y="6289059"/>
            <a:ext cx="77600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/>
              <a:t>Source: https://www.researchgate.net/figure/Levels-of-Gross-Motor-Function-Classification-System-GMFCS_fig2_326345460</a:t>
            </a:r>
          </a:p>
        </p:txBody>
      </p:sp>
    </p:spTree>
    <p:extLst>
      <p:ext uri="{BB962C8B-B14F-4D97-AF65-F5344CB8AC3E}">
        <p14:creationId xmlns:p14="http://schemas.microsoft.com/office/powerpoint/2010/main" val="1480351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5F391-E14D-F1CD-9E08-4B9535A4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endParaRPr lang="en-US">
              <a:solidFill>
                <a:srgbClr val="EBEBEB"/>
              </a:solidFill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239B7-9F55-D8C4-BA37-EE280E46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MACS (Manual Ability Classification System)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E61F85-97D5-9105-5620-01784E517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93798"/>
              </p:ext>
            </p:extLst>
          </p:nvPr>
        </p:nvGraphicFramePr>
        <p:xfrm>
          <a:off x="2950375" y="2986289"/>
          <a:ext cx="8168640" cy="317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2482160607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3192401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Level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Handles objects easily and successfully</a:t>
                      </a:r>
                      <a:endParaRPr lang="en-US" sz="1600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24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Level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Handles most objects but with somewhat reduced quality or speed of achievement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382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Level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Handles objects with difficulty; needs help to prepare or modify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Level IV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Handles a limited selection of easily managed objects in adapted situations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51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Level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Does not handle objects and has severely limited ability to perform even simple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48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483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A982FB-A3C5-2DAE-BEC3-E4DF51C3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endParaRPr lang="pl-PL">
              <a:solidFill>
                <a:srgbClr val="EBEBEB"/>
              </a:solidFill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F388D8-7CEA-34E2-1135-C0D1CCD3C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pl-PL" dirty="0"/>
              <a:t>CFCS ( </a:t>
            </a:r>
            <a:r>
              <a:rPr lang="pl-PL" dirty="0" err="1"/>
              <a:t>Communication</a:t>
            </a:r>
            <a:r>
              <a:rPr lang="pl-PL" dirty="0"/>
              <a:t> </a:t>
            </a:r>
            <a:r>
              <a:rPr lang="pl-PL" dirty="0" err="1"/>
              <a:t>Function</a:t>
            </a:r>
            <a:r>
              <a:rPr lang="pl-PL" dirty="0"/>
              <a:t> </a:t>
            </a:r>
            <a:r>
              <a:rPr lang="pl-PL" dirty="0" err="1"/>
              <a:t>Classification</a:t>
            </a:r>
            <a:r>
              <a:rPr lang="pl-PL" dirty="0"/>
              <a:t> </a:t>
            </a:r>
            <a:r>
              <a:rPr lang="pl-PL" dirty="0" err="1"/>
              <a:t>Scale</a:t>
            </a:r>
            <a:r>
              <a:rPr lang="pl-PL" dirty="0"/>
              <a:t>)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8E83348-9913-6162-20AB-872C14461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419869"/>
              </p:ext>
            </p:extLst>
          </p:nvPr>
        </p:nvGraphicFramePr>
        <p:xfrm>
          <a:off x="3825337" y="3091198"/>
          <a:ext cx="7796391" cy="3565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3913">
                  <a:extLst>
                    <a:ext uri="{9D8B030D-6E8A-4147-A177-3AD203B41FA5}">
                      <a16:colId xmlns:a16="http://schemas.microsoft.com/office/drawing/2014/main" val="945372241"/>
                    </a:ext>
                  </a:extLst>
                </a:gridCol>
                <a:gridCol w="5942478">
                  <a:extLst>
                    <a:ext uri="{9D8B030D-6E8A-4147-A177-3AD203B41FA5}">
                      <a16:colId xmlns:a16="http://schemas.microsoft.com/office/drawing/2014/main" val="3507176237"/>
                    </a:ext>
                  </a:extLst>
                </a:gridCol>
              </a:tblGrid>
              <a:tr h="696435">
                <a:tc>
                  <a:txBody>
                    <a:bodyPr/>
                    <a:lstStyle/>
                    <a:p>
                      <a:r>
                        <a:rPr lang="en-US" sz="1500"/>
                        <a:t>Level I</a:t>
                      </a:r>
                    </a:p>
                  </a:txBody>
                  <a:tcPr marL="87888" marR="87888" marT="43944" marB="43944"/>
                </a:tc>
                <a:tc>
                  <a:txBody>
                    <a:bodyPr/>
                    <a:lstStyle/>
                    <a:p>
                      <a:r>
                        <a:rPr lang="pl-PL" sz="1500" dirty="0" err="1"/>
                        <a:t>Effective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sender</a:t>
                      </a:r>
                      <a:r>
                        <a:rPr lang="pl-PL" sz="1500" dirty="0"/>
                        <a:t> and </a:t>
                      </a:r>
                      <a:r>
                        <a:rPr lang="pl-PL" sz="1500" dirty="0" err="1"/>
                        <a:t>receiver</a:t>
                      </a:r>
                      <a:r>
                        <a:rPr lang="pl-PL" sz="1500" dirty="0"/>
                        <a:t> with </a:t>
                      </a:r>
                      <a:r>
                        <a:rPr lang="pl-PL" sz="1500" dirty="0" err="1"/>
                        <a:t>unfamiliar</a:t>
                      </a:r>
                      <a:r>
                        <a:rPr lang="pl-PL" sz="1500" dirty="0"/>
                        <a:t> and </a:t>
                      </a:r>
                      <a:r>
                        <a:rPr lang="pl-PL" sz="1500" dirty="0" err="1"/>
                        <a:t>familiar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partners</a:t>
                      </a:r>
                      <a:endParaRPr lang="pl-PL" sz="1500" dirty="0"/>
                    </a:p>
                  </a:txBody>
                  <a:tcPr marL="87888" marR="87888" marT="43944" marB="43944"/>
                </a:tc>
                <a:extLst>
                  <a:ext uri="{0D108BD9-81ED-4DB2-BD59-A6C34878D82A}">
                    <a16:rowId xmlns:a16="http://schemas.microsoft.com/office/drawing/2014/main" val="3065199889"/>
                  </a:ext>
                </a:extLst>
              </a:tr>
              <a:tr h="693616">
                <a:tc>
                  <a:txBody>
                    <a:bodyPr/>
                    <a:lstStyle/>
                    <a:p>
                      <a:r>
                        <a:rPr lang="en-US" sz="1500" dirty="0"/>
                        <a:t>Level II</a:t>
                      </a:r>
                    </a:p>
                  </a:txBody>
                  <a:tcPr marL="87888" marR="87888" marT="43944" marB="43944"/>
                </a:tc>
                <a:tc>
                  <a:txBody>
                    <a:bodyPr/>
                    <a:lstStyle/>
                    <a:p>
                      <a:r>
                        <a:rPr lang="pl-PL" sz="1500" dirty="0" err="1"/>
                        <a:t>Effective</a:t>
                      </a:r>
                      <a:r>
                        <a:rPr lang="pl-PL" sz="1500" dirty="0"/>
                        <a:t> but </a:t>
                      </a:r>
                      <a:r>
                        <a:rPr lang="pl-PL" sz="1500" dirty="0" err="1"/>
                        <a:t>slower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paced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sender</a:t>
                      </a:r>
                      <a:r>
                        <a:rPr lang="pl-PL" sz="1500" dirty="0"/>
                        <a:t> and/</a:t>
                      </a:r>
                      <a:r>
                        <a:rPr lang="pl-PL" sz="1500" dirty="0" err="1"/>
                        <a:t>or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receiver</a:t>
                      </a:r>
                      <a:r>
                        <a:rPr lang="pl-PL" sz="1500" dirty="0"/>
                        <a:t> with </a:t>
                      </a:r>
                      <a:r>
                        <a:rPr lang="pl-PL" sz="1500" dirty="0" err="1"/>
                        <a:t>unfamiliar</a:t>
                      </a:r>
                      <a:r>
                        <a:rPr lang="pl-PL" sz="1500" dirty="0"/>
                        <a:t> and </a:t>
                      </a:r>
                      <a:r>
                        <a:rPr lang="pl-PL" sz="1500" dirty="0" err="1"/>
                        <a:t>familiar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partners</a:t>
                      </a:r>
                      <a:endParaRPr lang="en-US" sz="1500" dirty="0"/>
                    </a:p>
                  </a:txBody>
                  <a:tcPr marL="87888" marR="87888" marT="43944" marB="43944"/>
                </a:tc>
                <a:extLst>
                  <a:ext uri="{0D108BD9-81ED-4DB2-BD59-A6C34878D82A}">
                    <a16:rowId xmlns:a16="http://schemas.microsoft.com/office/drawing/2014/main" val="2674927138"/>
                  </a:ext>
                </a:extLst>
              </a:tr>
              <a:tr h="430521">
                <a:tc>
                  <a:txBody>
                    <a:bodyPr/>
                    <a:lstStyle/>
                    <a:p>
                      <a:r>
                        <a:rPr lang="en-US" sz="1500" dirty="0"/>
                        <a:t>Level III</a:t>
                      </a:r>
                    </a:p>
                  </a:txBody>
                  <a:tcPr marL="87888" marR="87888" marT="43944" marB="43944"/>
                </a:tc>
                <a:tc>
                  <a:txBody>
                    <a:bodyPr/>
                    <a:lstStyle/>
                    <a:p>
                      <a:r>
                        <a:rPr lang="pl-PL" sz="1500" dirty="0" err="1"/>
                        <a:t>Effective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sender</a:t>
                      </a:r>
                      <a:r>
                        <a:rPr lang="pl-PL" sz="1500" dirty="0"/>
                        <a:t> and </a:t>
                      </a:r>
                      <a:r>
                        <a:rPr lang="pl-PL" sz="1500" dirty="0" err="1"/>
                        <a:t>receiver</a:t>
                      </a:r>
                      <a:r>
                        <a:rPr lang="pl-PL" sz="1500" dirty="0"/>
                        <a:t> with </a:t>
                      </a:r>
                      <a:r>
                        <a:rPr lang="pl-PL" sz="1500" dirty="0" err="1"/>
                        <a:t>familiar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partners</a:t>
                      </a:r>
                      <a:endParaRPr lang="en-US" sz="1500" dirty="0"/>
                    </a:p>
                  </a:txBody>
                  <a:tcPr marL="87888" marR="87888" marT="43944" marB="43944"/>
                </a:tc>
                <a:extLst>
                  <a:ext uri="{0D108BD9-81ED-4DB2-BD59-A6C34878D82A}">
                    <a16:rowId xmlns:a16="http://schemas.microsoft.com/office/drawing/2014/main" val="1748971547"/>
                  </a:ext>
                </a:extLst>
              </a:tr>
              <a:tr h="669697">
                <a:tc>
                  <a:txBody>
                    <a:bodyPr/>
                    <a:lstStyle/>
                    <a:p>
                      <a:r>
                        <a:rPr lang="en-US" sz="1500" dirty="0"/>
                        <a:t>Level IV </a:t>
                      </a:r>
                    </a:p>
                  </a:txBody>
                  <a:tcPr marL="87888" marR="87888" marT="43944" marB="43944"/>
                </a:tc>
                <a:tc>
                  <a:txBody>
                    <a:bodyPr/>
                    <a:lstStyle/>
                    <a:p>
                      <a:r>
                        <a:rPr lang="pl-PL" sz="1500" dirty="0" err="1"/>
                        <a:t>Sometimes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uneffective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sender</a:t>
                      </a:r>
                      <a:r>
                        <a:rPr lang="pl-PL" sz="1500" dirty="0"/>
                        <a:t> and </a:t>
                      </a:r>
                      <a:r>
                        <a:rPr lang="pl-PL" sz="1500" dirty="0" err="1"/>
                        <a:t>receiver</a:t>
                      </a:r>
                      <a:r>
                        <a:rPr lang="pl-PL" sz="1500" dirty="0"/>
                        <a:t> with </a:t>
                      </a:r>
                      <a:r>
                        <a:rPr lang="pl-PL" sz="1500" dirty="0" err="1"/>
                        <a:t>familiar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partners</a:t>
                      </a:r>
                      <a:endParaRPr lang="en-US" sz="1500" dirty="0"/>
                    </a:p>
                  </a:txBody>
                  <a:tcPr marL="87888" marR="87888" marT="43944" marB="43944"/>
                </a:tc>
                <a:extLst>
                  <a:ext uri="{0D108BD9-81ED-4DB2-BD59-A6C34878D82A}">
                    <a16:rowId xmlns:a16="http://schemas.microsoft.com/office/drawing/2014/main" val="979664656"/>
                  </a:ext>
                </a:extLst>
              </a:tr>
              <a:tr h="1074972">
                <a:tc>
                  <a:txBody>
                    <a:bodyPr/>
                    <a:lstStyle/>
                    <a:p>
                      <a:r>
                        <a:rPr lang="en-US" sz="1500" dirty="0"/>
                        <a:t>Level V</a:t>
                      </a:r>
                    </a:p>
                  </a:txBody>
                  <a:tcPr marL="87888" marR="87888" marT="43944" marB="43944"/>
                </a:tc>
                <a:tc>
                  <a:txBody>
                    <a:bodyPr/>
                    <a:lstStyle/>
                    <a:p>
                      <a:r>
                        <a:rPr lang="pl-PL" sz="1500" dirty="0" err="1"/>
                        <a:t>Seldom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effective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sender</a:t>
                      </a:r>
                      <a:r>
                        <a:rPr lang="pl-PL" sz="1500" dirty="0"/>
                        <a:t> and </a:t>
                      </a:r>
                      <a:r>
                        <a:rPr lang="pl-PL" sz="1500" dirty="0" err="1"/>
                        <a:t>receiver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even</a:t>
                      </a:r>
                      <a:r>
                        <a:rPr lang="pl-PL" sz="1500" dirty="0"/>
                        <a:t> with </a:t>
                      </a:r>
                      <a:r>
                        <a:rPr lang="pl-PL" sz="1500" dirty="0" err="1"/>
                        <a:t>familiar</a:t>
                      </a:r>
                      <a:r>
                        <a:rPr lang="pl-PL" sz="1500" dirty="0"/>
                        <a:t> </a:t>
                      </a:r>
                      <a:r>
                        <a:rPr lang="pl-PL" sz="1500" dirty="0" err="1"/>
                        <a:t>partners</a:t>
                      </a:r>
                      <a:endParaRPr lang="en-US" sz="1500" dirty="0"/>
                    </a:p>
                  </a:txBody>
                  <a:tcPr marL="87888" marR="87888" marT="43944" marB="43944"/>
                </a:tc>
                <a:extLst>
                  <a:ext uri="{0D108BD9-81ED-4DB2-BD59-A6C34878D82A}">
                    <a16:rowId xmlns:a16="http://schemas.microsoft.com/office/drawing/2014/main" val="489235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66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</TotalTime>
  <Words>519</Words>
  <Application>Microsoft Office PowerPoint</Application>
  <PresentationFormat>Panoramiczny</PresentationFormat>
  <Paragraphs>109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18" baseType="lpstr">
      <vt:lpstr>Motyw pakietu Office</vt:lpstr>
      <vt:lpstr>Jon</vt:lpstr>
      <vt:lpstr>Understanding cerebral palsy</vt:lpstr>
      <vt:lpstr>Introduction</vt:lpstr>
      <vt:lpstr>Causes of Cerebral Palsy</vt:lpstr>
      <vt:lpstr>Types od Cerebral Palsy</vt:lpstr>
      <vt:lpstr>Prezentacja programu PowerPoint</vt:lpstr>
      <vt:lpstr>Diagnosis</vt:lpstr>
      <vt:lpstr>Scales </vt:lpstr>
      <vt:lpstr>Prezentacja programu PowerPoint</vt:lpstr>
      <vt:lpstr>Prezentacja programu PowerPoint</vt:lpstr>
      <vt:lpstr>Physiotherapy</vt:lpstr>
      <vt:lpstr>Physiotherapy methods</vt:lpstr>
      <vt:lpstr>Biofeedback</vt:lpstr>
      <vt:lpstr>Dictionary</vt:lpstr>
      <vt:lpstr>Quiz</vt:lpstr>
      <vt:lpstr>Bibliography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cerebral palsy</dc:title>
  <dc:creator>Rafał Gondek</dc:creator>
  <cp:lastModifiedBy>Rafał Gondek</cp:lastModifiedBy>
  <cp:revision>134</cp:revision>
  <dcterms:created xsi:type="dcterms:W3CDTF">2023-11-27T08:36:48Z</dcterms:created>
  <dcterms:modified xsi:type="dcterms:W3CDTF">2024-01-10T08:04:36Z</dcterms:modified>
</cp:coreProperties>
</file>