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471557-4678-4FC3-9C67-97F434DDFC0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161A3F2-B116-4E22-AD6A-D156B0260947}">
      <dgm:prSet/>
      <dgm:spPr/>
      <dgm:t>
        <a:bodyPr/>
        <a:lstStyle/>
        <a:p>
          <a:r>
            <a:rPr lang="en-US"/>
            <a:t>Obesity most often develops in the course of</a:t>
          </a:r>
          <a:r>
            <a:rPr lang="pl-PL"/>
            <a:t>:</a:t>
          </a:r>
          <a:endParaRPr lang="en-US"/>
        </a:p>
      </dgm:t>
    </dgm:pt>
    <dgm:pt modelId="{5D20164A-3261-4E9C-B20F-BC48D42B100E}" type="parTrans" cxnId="{DC5650AF-EDBB-457A-9838-BF855E409A80}">
      <dgm:prSet/>
      <dgm:spPr/>
      <dgm:t>
        <a:bodyPr/>
        <a:lstStyle/>
        <a:p>
          <a:endParaRPr lang="en-US"/>
        </a:p>
      </dgm:t>
    </dgm:pt>
    <dgm:pt modelId="{185C35DC-6690-40EB-8AD5-76D27B1CE847}" type="sibTrans" cxnId="{DC5650AF-EDBB-457A-9838-BF855E409A80}">
      <dgm:prSet/>
      <dgm:spPr/>
      <dgm:t>
        <a:bodyPr/>
        <a:lstStyle/>
        <a:p>
          <a:endParaRPr lang="en-US"/>
        </a:p>
      </dgm:t>
    </dgm:pt>
    <dgm:pt modelId="{708EE44F-CD1E-45E9-AB81-61D713E03D1B}">
      <dgm:prSet/>
      <dgm:spPr/>
      <dgm:t>
        <a:bodyPr/>
        <a:lstStyle/>
        <a:p>
          <a:r>
            <a:rPr lang="pl-PL" dirty="0"/>
            <a:t>Cushing's </a:t>
          </a:r>
          <a:r>
            <a:rPr lang="pl-PL" dirty="0" err="1"/>
            <a:t>disease</a:t>
          </a:r>
          <a:r>
            <a:rPr lang="pl-PL" dirty="0"/>
            <a:t> </a:t>
          </a:r>
          <a:r>
            <a:rPr lang="pl-PL" dirty="0" err="1"/>
            <a:t>or</a:t>
          </a:r>
          <a:r>
            <a:rPr lang="pl-PL" dirty="0"/>
            <a:t> </a:t>
          </a:r>
          <a:r>
            <a:rPr lang="pl-PL" dirty="0" err="1"/>
            <a:t>syndrome</a:t>
          </a:r>
          <a:endParaRPr lang="en-US" dirty="0"/>
        </a:p>
      </dgm:t>
    </dgm:pt>
    <dgm:pt modelId="{55509148-1E27-493E-B6D1-971FC143DD30}" type="parTrans" cxnId="{A3465B46-2E55-434F-AB84-8F3CFEF10245}">
      <dgm:prSet/>
      <dgm:spPr/>
      <dgm:t>
        <a:bodyPr/>
        <a:lstStyle/>
        <a:p>
          <a:endParaRPr lang="en-US"/>
        </a:p>
      </dgm:t>
    </dgm:pt>
    <dgm:pt modelId="{5A32F58A-267D-4876-893B-5408940868CC}" type="sibTrans" cxnId="{A3465B46-2E55-434F-AB84-8F3CFEF10245}">
      <dgm:prSet/>
      <dgm:spPr/>
      <dgm:t>
        <a:bodyPr/>
        <a:lstStyle/>
        <a:p>
          <a:endParaRPr lang="en-US"/>
        </a:p>
      </dgm:t>
    </dgm:pt>
    <dgm:pt modelId="{883E52C4-93CE-4075-AE25-D85999E61C64}">
      <dgm:prSet/>
      <dgm:spPr/>
      <dgm:t>
        <a:bodyPr/>
        <a:lstStyle/>
        <a:p>
          <a:r>
            <a:rPr lang="pl-PL"/>
            <a:t>growth hormone deficiency</a:t>
          </a:r>
          <a:endParaRPr lang="en-US"/>
        </a:p>
      </dgm:t>
    </dgm:pt>
    <dgm:pt modelId="{D4E1D709-3156-49D2-9EAB-C02B185E37EA}" type="parTrans" cxnId="{863207F4-D970-4793-A65F-5D7941614806}">
      <dgm:prSet/>
      <dgm:spPr/>
      <dgm:t>
        <a:bodyPr/>
        <a:lstStyle/>
        <a:p>
          <a:endParaRPr lang="en-US"/>
        </a:p>
      </dgm:t>
    </dgm:pt>
    <dgm:pt modelId="{44460D4D-B1EF-4314-973F-EE43F65E0188}" type="sibTrans" cxnId="{863207F4-D970-4793-A65F-5D7941614806}">
      <dgm:prSet/>
      <dgm:spPr/>
      <dgm:t>
        <a:bodyPr/>
        <a:lstStyle/>
        <a:p>
          <a:endParaRPr lang="en-US"/>
        </a:p>
      </dgm:t>
    </dgm:pt>
    <dgm:pt modelId="{4350B107-AB28-4AE7-B146-21B6A5CF6761}">
      <dgm:prSet/>
      <dgm:spPr/>
      <dgm:t>
        <a:bodyPr/>
        <a:lstStyle/>
        <a:p>
          <a:r>
            <a:rPr lang="pl-PL"/>
            <a:t>excess androgens in women</a:t>
          </a:r>
          <a:endParaRPr lang="en-US"/>
        </a:p>
      </dgm:t>
    </dgm:pt>
    <dgm:pt modelId="{81639719-5A49-47DD-B431-AFA082CE24F9}" type="parTrans" cxnId="{4862C721-1D6B-448A-8A9E-649818F186D3}">
      <dgm:prSet/>
      <dgm:spPr/>
      <dgm:t>
        <a:bodyPr/>
        <a:lstStyle/>
        <a:p>
          <a:endParaRPr lang="en-US"/>
        </a:p>
      </dgm:t>
    </dgm:pt>
    <dgm:pt modelId="{9498B163-7001-4A3E-8A03-DED3F0264407}" type="sibTrans" cxnId="{4862C721-1D6B-448A-8A9E-649818F186D3}">
      <dgm:prSet/>
      <dgm:spPr/>
      <dgm:t>
        <a:bodyPr/>
        <a:lstStyle/>
        <a:p>
          <a:endParaRPr lang="en-US"/>
        </a:p>
      </dgm:t>
    </dgm:pt>
    <dgm:pt modelId="{571DE8D1-05C1-413F-A978-69ECCF94C989}">
      <dgm:prSet/>
      <dgm:spPr/>
      <dgm:t>
        <a:bodyPr/>
        <a:lstStyle/>
        <a:p>
          <a:r>
            <a:rPr lang="en-US" dirty="0"/>
            <a:t>abnormal development of the sexual organs,</a:t>
          </a:r>
        </a:p>
      </dgm:t>
    </dgm:pt>
    <dgm:pt modelId="{C6EDCC6F-9B22-4AE2-B20A-6912F0124B00}" type="parTrans" cxnId="{6BBD5BB9-37FA-460A-9471-468060190C83}">
      <dgm:prSet/>
      <dgm:spPr/>
      <dgm:t>
        <a:bodyPr/>
        <a:lstStyle/>
        <a:p>
          <a:endParaRPr lang="en-US"/>
        </a:p>
      </dgm:t>
    </dgm:pt>
    <dgm:pt modelId="{0765831D-A4DF-4563-8300-E61A064B83B4}" type="sibTrans" cxnId="{6BBD5BB9-37FA-460A-9471-468060190C83}">
      <dgm:prSet/>
      <dgm:spPr/>
      <dgm:t>
        <a:bodyPr/>
        <a:lstStyle/>
        <a:p>
          <a:endParaRPr lang="en-US"/>
        </a:p>
      </dgm:t>
    </dgm:pt>
    <dgm:pt modelId="{9D2EBCD5-C15B-4FA4-8FEB-224E6A9E0E07}">
      <dgm:prSet/>
      <dgm:spPr/>
      <dgm:t>
        <a:bodyPr/>
        <a:lstStyle/>
        <a:p>
          <a:r>
            <a:rPr lang="pl-PL" dirty="0"/>
            <a:t>Hypopituitarism</a:t>
          </a:r>
          <a:endParaRPr lang="en-US" dirty="0"/>
        </a:p>
      </dgm:t>
    </dgm:pt>
    <dgm:pt modelId="{30872470-0ED6-4DA3-9EA4-1DF46C30EA93}" type="parTrans" cxnId="{F587FA65-006E-4068-A51F-B99FDFE1164F}">
      <dgm:prSet/>
      <dgm:spPr/>
      <dgm:t>
        <a:bodyPr/>
        <a:lstStyle/>
        <a:p>
          <a:endParaRPr lang="en-US"/>
        </a:p>
      </dgm:t>
    </dgm:pt>
    <dgm:pt modelId="{157B04BD-C208-44DA-B4E0-44C3D36F4E12}" type="sibTrans" cxnId="{F587FA65-006E-4068-A51F-B99FDFE1164F}">
      <dgm:prSet/>
      <dgm:spPr/>
      <dgm:t>
        <a:bodyPr/>
        <a:lstStyle/>
        <a:p>
          <a:endParaRPr lang="en-US"/>
        </a:p>
      </dgm:t>
    </dgm:pt>
    <dgm:pt modelId="{DB21FC76-9DB2-4072-B3CC-71D5334931FB}">
      <dgm:prSet/>
      <dgm:spPr/>
      <dgm:t>
        <a:bodyPr/>
        <a:lstStyle/>
        <a:p>
          <a:r>
            <a:rPr lang="pl-PL" dirty="0"/>
            <a:t>hypothyroidism</a:t>
          </a:r>
          <a:endParaRPr lang="en-US" dirty="0"/>
        </a:p>
      </dgm:t>
    </dgm:pt>
    <dgm:pt modelId="{553A2B36-1D19-46F5-9B48-56DA65CFFF1A}" type="parTrans" cxnId="{018B326F-23DC-44CA-BD64-F5097B6C86DC}">
      <dgm:prSet/>
      <dgm:spPr/>
      <dgm:t>
        <a:bodyPr/>
        <a:lstStyle/>
        <a:p>
          <a:endParaRPr lang="en-US"/>
        </a:p>
      </dgm:t>
    </dgm:pt>
    <dgm:pt modelId="{303DA9D8-CF72-444F-89DF-5906F1A62659}" type="sibTrans" cxnId="{018B326F-23DC-44CA-BD64-F5097B6C86DC}">
      <dgm:prSet/>
      <dgm:spPr/>
      <dgm:t>
        <a:bodyPr/>
        <a:lstStyle/>
        <a:p>
          <a:endParaRPr lang="en-US"/>
        </a:p>
      </dgm:t>
    </dgm:pt>
    <dgm:pt modelId="{A6DBBC51-B54E-48AD-8044-85CAB6AFF94B}" type="pres">
      <dgm:prSet presAssocID="{E3471557-4678-4FC3-9C67-97F434DDFC08}" presName="diagram" presStyleCnt="0">
        <dgm:presLayoutVars>
          <dgm:dir/>
          <dgm:resizeHandles val="exact"/>
        </dgm:presLayoutVars>
      </dgm:prSet>
      <dgm:spPr/>
    </dgm:pt>
    <dgm:pt modelId="{3FDA606F-2E8B-470E-9FED-494B60687886}" type="pres">
      <dgm:prSet presAssocID="{A161A3F2-B116-4E22-AD6A-D156B0260947}" presName="node" presStyleLbl="node1" presStyleIdx="0" presStyleCnt="7">
        <dgm:presLayoutVars>
          <dgm:bulletEnabled val="1"/>
        </dgm:presLayoutVars>
      </dgm:prSet>
      <dgm:spPr/>
    </dgm:pt>
    <dgm:pt modelId="{AE29A077-F21E-4417-B56C-7E18B8F53D76}" type="pres">
      <dgm:prSet presAssocID="{185C35DC-6690-40EB-8AD5-76D27B1CE847}" presName="sibTrans" presStyleCnt="0"/>
      <dgm:spPr/>
    </dgm:pt>
    <dgm:pt modelId="{B126C8FB-25D3-4587-A625-0681A823CBFC}" type="pres">
      <dgm:prSet presAssocID="{708EE44F-CD1E-45E9-AB81-61D713E03D1B}" presName="node" presStyleLbl="node1" presStyleIdx="1" presStyleCnt="7">
        <dgm:presLayoutVars>
          <dgm:bulletEnabled val="1"/>
        </dgm:presLayoutVars>
      </dgm:prSet>
      <dgm:spPr/>
    </dgm:pt>
    <dgm:pt modelId="{7161B836-28FA-4B3D-973A-B9837F3B334E}" type="pres">
      <dgm:prSet presAssocID="{5A32F58A-267D-4876-893B-5408940868CC}" presName="sibTrans" presStyleCnt="0"/>
      <dgm:spPr/>
    </dgm:pt>
    <dgm:pt modelId="{C0D849E5-56FA-4620-8E29-3B23FFB8D8CC}" type="pres">
      <dgm:prSet presAssocID="{883E52C4-93CE-4075-AE25-D85999E61C64}" presName="node" presStyleLbl="node1" presStyleIdx="2" presStyleCnt="7">
        <dgm:presLayoutVars>
          <dgm:bulletEnabled val="1"/>
        </dgm:presLayoutVars>
      </dgm:prSet>
      <dgm:spPr/>
    </dgm:pt>
    <dgm:pt modelId="{0B3FE871-557B-4936-B0C8-C54267526E53}" type="pres">
      <dgm:prSet presAssocID="{44460D4D-B1EF-4314-973F-EE43F65E0188}" presName="sibTrans" presStyleCnt="0"/>
      <dgm:spPr/>
    </dgm:pt>
    <dgm:pt modelId="{158F1BB0-8992-439F-B08D-9DE07A6D9F41}" type="pres">
      <dgm:prSet presAssocID="{4350B107-AB28-4AE7-B146-21B6A5CF6761}" presName="node" presStyleLbl="node1" presStyleIdx="3" presStyleCnt="7">
        <dgm:presLayoutVars>
          <dgm:bulletEnabled val="1"/>
        </dgm:presLayoutVars>
      </dgm:prSet>
      <dgm:spPr/>
    </dgm:pt>
    <dgm:pt modelId="{DF81A4E2-367C-4C72-B81D-D0CE22C85EE5}" type="pres">
      <dgm:prSet presAssocID="{9498B163-7001-4A3E-8A03-DED3F0264407}" presName="sibTrans" presStyleCnt="0"/>
      <dgm:spPr/>
    </dgm:pt>
    <dgm:pt modelId="{1BC4B26E-1B56-49D2-9660-29B022FBAE02}" type="pres">
      <dgm:prSet presAssocID="{571DE8D1-05C1-413F-A978-69ECCF94C989}" presName="node" presStyleLbl="node1" presStyleIdx="4" presStyleCnt="7">
        <dgm:presLayoutVars>
          <dgm:bulletEnabled val="1"/>
        </dgm:presLayoutVars>
      </dgm:prSet>
      <dgm:spPr/>
    </dgm:pt>
    <dgm:pt modelId="{8EEC5C21-FD6D-486A-BD50-00595B32AC3C}" type="pres">
      <dgm:prSet presAssocID="{0765831D-A4DF-4563-8300-E61A064B83B4}" presName="sibTrans" presStyleCnt="0"/>
      <dgm:spPr/>
    </dgm:pt>
    <dgm:pt modelId="{B73F127D-693F-45E7-B091-986FA83C008B}" type="pres">
      <dgm:prSet presAssocID="{9D2EBCD5-C15B-4FA4-8FEB-224E6A9E0E07}" presName="node" presStyleLbl="node1" presStyleIdx="5" presStyleCnt="7">
        <dgm:presLayoutVars>
          <dgm:bulletEnabled val="1"/>
        </dgm:presLayoutVars>
      </dgm:prSet>
      <dgm:spPr/>
    </dgm:pt>
    <dgm:pt modelId="{9D9482B2-3210-4606-9C55-586C34DC3C88}" type="pres">
      <dgm:prSet presAssocID="{157B04BD-C208-44DA-B4E0-44C3D36F4E12}" presName="sibTrans" presStyleCnt="0"/>
      <dgm:spPr/>
    </dgm:pt>
    <dgm:pt modelId="{91E8FF21-9D29-4534-9679-EC2F1755F7CD}" type="pres">
      <dgm:prSet presAssocID="{DB21FC76-9DB2-4072-B3CC-71D5334931FB}" presName="node" presStyleLbl="node1" presStyleIdx="6" presStyleCnt="7">
        <dgm:presLayoutVars>
          <dgm:bulletEnabled val="1"/>
        </dgm:presLayoutVars>
      </dgm:prSet>
      <dgm:spPr/>
    </dgm:pt>
  </dgm:ptLst>
  <dgm:cxnLst>
    <dgm:cxn modelId="{4862C721-1D6B-448A-8A9E-649818F186D3}" srcId="{E3471557-4678-4FC3-9C67-97F434DDFC08}" destId="{4350B107-AB28-4AE7-B146-21B6A5CF6761}" srcOrd="3" destOrd="0" parTransId="{81639719-5A49-47DD-B431-AFA082CE24F9}" sibTransId="{9498B163-7001-4A3E-8A03-DED3F0264407}"/>
    <dgm:cxn modelId="{E5D4F965-26BF-41F1-AB42-0D3A732AAEB8}" type="presOf" srcId="{883E52C4-93CE-4075-AE25-D85999E61C64}" destId="{C0D849E5-56FA-4620-8E29-3B23FFB8D8CC}" srcOrd="0" destOrd="0" presId="urn:microsoft.com/office/officeart/2005/8/layout/default"/>
    <dgm:cxn modelId="{F587FA65-006E-4068-A51F-B99FDFE1164F}" srcId="{E3471557-4678-4FC3-9C67-97F434DDFC08}" destId="{9D2EBCD5-C15B-4FA4-8FEB-224E6A9E0E07}" srcOrd="5" destOrd="0" parTransId="{30872470-0ED6-4DA3-9EA4-1DF46C30EA93}" sibTransId="{157B04BD-C208-44DA-B4E0-44C3D36F4E12}"/>
    <dgm:cxn modelId="{A3465B46-2E55-434F-AB84-8F3CFEF10245}" srcId="{E3471557-4678-4FC3-9C67-97F434DDFC08}" destId="{708EE44F-CD1E-45E9-AB81-61D713E03D1B}" srcOrd="1" destOrd="0" parTransId="{55509148-1E27-493E-B6D1-971FC143DD30}" sibTransId="{5A32F58A-267D-4876-893B-5408940868CC}"/>
    <dgm:cxn modelId="{BA0DAE68-2209-4A02-8DC4-2A84E141EFB3}" type="presOf" srcId="{4350B107-AB28-4AE7-B146-21B6A5CF6761}" destId="{158F1BB0-8992-439F-B08D-9DE07A6D9F41}" srcOrd="0" destOrd="0" presId="urn:microsoft.com/office/officeart/2005/8/layout/default"/>
    <dgm:cxn modelId="{018B326F-23DC-44CA-BD64-F5097B6C86DC}" srcId="{E3471557-4678-4FC3-9C67-97F434DDFC08}" destId="{DB21FC76-9DB2-4072-B3CC-71D5334931FB}" srcOrd="6" destOrd="0" parTransId="{553A2B36-1D19-46F5-9B48-56DA65CFFF1A}" sibTransId="{303DA9D8-CF72-444F-89DF-5906F1A62659}"/>
    <dgm:cxn modelId="{8B15B576-392C-4231-AD0D-0B69383694FC}" type="presOf" srcId="{9D2EBCD5-C15B-4FA4-8FEB-224E6A9E0E07}" destId="{B73F127D-693F-45E7-B091-986FA83C008B}" srcOrd="0" destOrd="0" presId="urn:microsoft.com/office/officeart/2005/8/layout/default"/>
    <dgm:cxn modelId="{80BA76A7-0A47-4251-9701-51F89487F26E}" type="presOf" srcId="{A161A3F2-B116-4E22-AD6A-D156B0260947}" destId="{3FDA606F-2E8B-470E-9FED-494B60687886}" srcOrd="0" destOrd="0" presId="urn:microsoft.com/office/officeart/2005/8/layout/default"/>
    <dgm:cxn modelId="{DC5650AF-EDBB-457A-9838-BF855E409A80}" srcId="{E3471557-4678-4FC3-9C67-97F434DDFC08}" destId="{A161A3F2-B116-4E22-AD6A-D156B0260947}" srcOrd="0" destOrd="0" parTransId="{5D20164A-3261-4E9C-B20F-BC48D42B100E}" sibTransId="{185C35DC-6690-40EB-8AD5-76D27B1CE847}"/>
    <dgm:cxn modelId="{6BBD5BB9-37FA-460A-9471-468060190C83}" srcId="{E3471557-4678-4FC3-9C67-97F434DDFC08}" destId="{571DE8D1-05C1-413F-A978-69ECCF94C989}" srcOrd="4" destOrd="0" parTransId="{C6EDCC6F-9B22-4AE2-B20A-6912F0124B00}" sibTransId="{0765831D-A4DF-4563-8300-E61A064B83B4}"/>
    <dgm:cxn modelId="{D433E1C4-12D7-4995-895B-DB181C0361A3}" type="presOf" srcId="{E3471557-4678-4FC3-9C67-97F434DDFC08}" destId="{A6DBBC51-B54E-48AD-8044-85CAB6AFF94B}" srcOrd="0" destOrd="0" presId="urn:microsoft.com/office/officeart/2005/8/layout/default"/>
    <dgm:cxn modelId="{3644E3C5-8F89-4144-8AB0-4DA98FAE3B2F}" type="presOf" srcId="{708EE44F-CD1E-45E9-AB81-61D713E03D1B}" destId="{B126C8FB-25D3-4587-A625-0681A823CBFC}" srcOrd="0" destOrd="0" presId="urn:microsoft.com/office/officeart/2005/8/layout/default"/>
    <dgm:cxn modelId="{E481AFC7-8CD6-4D39-899D-E85B0F647C89}" type="presOf" srcId="{DB21FC76-9DB2-4072-B3CC-71D5334931FB}" destId="{91E8FF21-9D29-4534-9679-EC2F1755F7CD}" srcOrd="0" destOrd="0" presId="urn:microsoft.com/office/officeart/2005/8/layout/default"/>
    <dgm:cxn modelId="{7272BBD8-F0B2-4D8E-B972-A6C14B8A86C9}" type="presOf" srcId="{571DE8D1-05C1-413F-A978-69ECCF94C989}" destId="{1BC4B26E-1B56-49D2-9660-29B022FBAE02}" srcOrd="0" destOrd="0" presId="urn:microsoft.com/office/officeart/2005/8/layout/default"/>
    <dgm:cxn modelId="{863207F4-D970-4793-A65F-5D7941614806}" srcId="{E3471557-4678-4FC3-9C67-97F434DDFC08}" destId="{883E52C4-93CE-4075-AE25-D85999E61C64}" srcOrd="2" destOrd="0" parTransId="{D4E1D709-3156-49D2-9EAB-C02B185E37EA}" sibTransId="{44460D4D-B1EF-4314-973F-EE43F65E0188}"/>
    <dgm:cxn modelId="{39F8283E-31D9-45F1-B672-C8F82A98E91E}" type="presParOf" srcId="{A6DBBC51-B54E-48AD-8044-85CAB6AFF94B}" destId="{3FDA606F-2E8B-470E-9FED-494B60687886}" srcOrd="0" destOrd="0" presId="urn:microsoft.com/office/officeart/2005/8/layout/default"/>
    <dgm:cxn modelId="{64B5F1D3-5898-4356-81D8-77BBE19D5DB3}" type="presParOf" srcId="{A6DBBC51-B54E-48AD-8044-85CAB6AFF94B}" destId="{AE29A077-F21E-4417-B56C-7E18B8F53D76}" srcOrd="1" destOrd="0" presId="urn:microsoft.com/office/officeart/2005/8/layout/default"/>
    <dgm:cxn modelId="{106C05AB-3E05-456B-8D6D-F70D8FCF0100}" type="presParOf" srcId="{A6DBBC51-B54E-48AD-8044-85CAB6AFF94B}" destId="{B126C8FB-25D3-4587-A625-0681A823CBFC}" srcOrd="2" destOrd="0" presId="urn:microsoft.com/office/officeart/2005/8/layout/default"/>
    <dgm:cxn modelId="{3E479D87-479B-49E9-8139-8B52B273EA60}" type="presParOf" srcId="{A6DBBC51-B54E-48AD-8044-85CAB6AFF94B}" destId="{7161B836-28FA-4B3D-973A-B9837F3B334E}" srcOrd="3" destOrd="0" presId="urn:microsoft.com/office/officeart/2005/8/layout/default"/>
    <dgm:cxn modelId="{232C0869-7B16-4FFE-980A-F71445DA92F8}" type="presParOf" srcId="{A6DBBC51-B54E-48AD-8044-85CAB6AFF94B}" destId="{C0D849E5-56FA-4620-8E29-3B23FFB8D8CC}" srcOrd="4" destOrd="0" presId="urn:microsoft.com/office/officeart/2005/8/layout/default"/>
    <dgm:cxn modelId="{6543A8BA-37E5-4451-93B4-448BB4370104}" type="presParOf" srcId="{A6DBBC51-B54E-48AD-8044-85CAB6AFF94B}" destId="{0B3FE871-557B-4936-B0C8-C54267526E53}" srcOrd="5" destOrd="0" presId="urn:microsoft.com/office/officeart/2005/8/layout/default"/>
    <dgm:cxn modelId="{B0C8E67A-0B6A-40FF-8EA4-B2122A23FAA9}" type="presParOf" srcId="{A6DBBC51-B54E-48AD-8044-85CAB6AFF94B}" destId="{158F1BB0-8992-439F-B08D-9DE07A6D9F41}" srcOrd="6" destOrd="0" presId="urn:microsoft.com/office/officeart/2005/8/layout/default"/>
    <dgm:cxn modelId="{7D750D66-E992-4475-87F1-AEF0B49B2226}" type="presParOf" srcId="{A6DBBC51-B54E-48AD-8044-85CAB6AFF94B}" destId="{DF81A4E2-367C-4C72-B81D-D0CE22C85EE5}" srcOrd="7" destOrd="0" presId="urn:microsoft.com/office/officeart/2005/8/layout/default"/>
    <dgm:cxn modelId="{09EFFEFD-E360-4D14-AF05-077645142F18}" type="presParOf" srcId="{A6DBBC51-B54E-48AD-8044-85CAB6AFF94B}" destId="{1BC4B26E-1B56-49D2-9660-29B022FBAE02}" srcOrd="8" destOrd="0" presId="urn:microsoft.com/office/officeart/2005/8/layout/default"/>
    <dgm:cxn modelId="{C4942F18-6B21-43ED-BAB0-0EEE3A27AF05}" type="presParOf" srcId="{A6DBBC51-B54E-48AD-8044-85CAB6AFF94B}" destId="{8EEC5C21-FD6D-486A-BD50-00595B32AC3C}" srcOrd="9" destOrd="0" presId="urn:microsoft.com/office/officeart/2005/8/layout/default"/>
    <dgm:cxn modelId="{278EE3C9-53C8-4EAB-87CC-8AAC8517B92F}" type="presParOf" srcId="{A6DBBC51-B54E-48AD-8044-85CAB6AFF94B}" destId="{B73F127D-693F-45E7-B091-986FA83C008B}" srcOrd="10" destOrd="0" presId="urn:microsoft.com/office/officeart/2005/8/layout/default"/>
    <dgm:cxn modelId="{EFBD31EC-9DEC-403A-B986-F259CC625F52}" type="presParOf" srcId="{A6DBBC51-B54E-48AD-8044-85CAB6AFF94B}" destId="{9D9482B2-3210-4606-9C55-586C34DC3C88}" srcOrd="11" destOrd="0" presId="urn:microsoft.com/office/officeart/2005/8/layout/default"/>
    <dgm:cxn modelId="{E282DA2E-E3E1-447B-8B76-34CF120611B9}" type="presParOf" srcId="{A6DBBC51-B54E-48AD-8044-85CAB6AFF94B}" destId="{91E8FF21-9D29-4534-9679-EC2F1755F7C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C16946-0EC7-4050-91AD-7FCEA0DE7C7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76CD934-4B3D-49A2-A7E1-24C58260230A}">
      <dgm:prSet/>
      <dgm:spPr/>
      <dgm:t>
        <a:bodyPr/>
        <a:lstStyle/>
        <a:p>
          <a:r>
            <a:rPr lang="en-US"/>
            <a:t>increase food intake, e.g. glucocorticosteroids, insulin, some antidepressants</a:t>
          </a:r>
        </a:p>
      </dgm:t>
    </dgm:pt>
    <dgm:pt modelId="{826ACB6C-8F0A-4234-9CA5-FE295FD70BA4}" type="parTrans" cxnId="{719DB8CA-7F8F-476F-9E94-636F437E2AA7}">
      <dgm:prSet/>
      <dgm:spPr/>
      <dgm:t>
        <a:bodyPr/>
        <a:lstStyle/>
        <a:p>
          <a:endParaRPr lang="en-US"/>
        </a:p>
      </dgm:t>
    </dgm:pt>
    <dgm:pt modelId="{3E0211EC-5D26-484C-BC7E-16852F7DCEDD}" type="sibTrans" cxnId="{719DB8CA-7F8F-476F-9E94-636F437E2AA7}">
      <dgm:prSet/>
      <dgm:spPr/>
      <dgm:t>
        <a:bodyPr/>
        <a:lstStyle/>
        <a:p>
          <a:endParaRPr lang="en-US"/>
        </a:p>
      </dgm:t>
    </dgm:pt>
    <dgm:pt modelId="{56946749-ABAF-488A-8384-2C9378263BAE}">
      <dgm:prSet/>
      <dgm:spPr/>
      <dgm:t>
        <a:bodyPr/>
        <a:lstStyle/>
        <a:p>
          <a:r>
            <a:rPr lang="en-US" dirty="0"/>
            <a:t>they reduce the body's energy expenditure, e.g. beta-blockers, which are used in the treatment of cardiovascular diseases.</a:t>
          </a:r>
        </a:p>
      </dgm:t>
    </dgm:pt>
    <dgm:pt modelId="{3E2CCA1F-E541-4238-8743-0E6B6A1C0807}" type="parTrans" cxnId="{0A11E66B-1556-4659-80E4-0478D09B5369}">
      <dgm:prSet/>
      <dgm:spPr/>
      <dgm:t>
        <a:bodyPr/>
        <a:lstStyle/>
        <a:p>
          <a:endParaRPr lang="en-US"/>
        </a:p>
      </dgm:t>
    </dgm:pt>
    <dgm:pt modelId="{7058E8C4-D9B0-48DF-9BB4-CE3E47BA2A66}" type="sibTrans" cxnId="{0A11E66B-1556-4659-80E4-0478D09B5369}">
      <dgm:prSet/>
      <dgm:spPr/>
      <dgm:t>
        <a:bodyPr/>
        <a:lstStyle/>
        <a:p>
          <a:endParaRPr lang="en-US"/>
        </a:p>
      </dgm:t>
    </dgm:pt>
    <dgm:pt modelId="{C252068C-C7C8-4794-8D11-4982E2C2904A}" type="pres">
      <dgm:prSet presAssocID="{5DC16946-0EC7-4050-91AD-7FCEA0DE7C7F}" presName="root" presStyleCnt="0">
        <dgm:presLayoutVars>
          <dgm:dir/>
          <dgm:resizeHandles val="exact"/>
        </dgm:presLayoutVars>
      </dgm:prSet>
      <dgm:spPr/>
    </dgm:pt>
    <dgm:pt modelId="{925D8450-1C97-477F-9E47-CA7D1CCFC3E1}" type="pres">
      <dgm:prSet presAssocID="{076CD934-4B3D-49A2-A7E1-24C58260230A}" presName="compNode" presStyleCnt="0"/>
      <dgm:spPr/>
    </dgm:pt>
    <dgm:pt modelId="{BEDD6568-829C-47B4-AF0D-5974DAD6D60B}" type="pres">
      <dgm:prSet presAssocID="{076CD934-4B3D-49A2-A7E1-24C58260230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gła"/>
        </a:ext>
      </dgm:extLst>
    </dgm:pt>
    <dgm:pt modelId="{5DA450D9-7A9E-40A7-849E-A7E2029D60A8}" type="pres">
      <dgm:prSet presAssocID="{076CD934-4B3D-49A2-A7E1-24C58260230A}" presName="spaceRect" presStyleCnt="0"/>
      <dgm:spPr/>
    </dgm:pt>
    <dgm:pt modelId="{05546D44-D888-455D-8D08-AE530FBE5DE2}" type="pres">
      <dgm:prSet presAssocID="{076CD934-4B3D-49A2-A7E1-24C58260230A}" presName="textRect" presStyleLbl="revTx" presStyleIdx="0" presStyleCnt="2">
        <dgm:presLayoutVars>
          <dgm:chMax val="1"/>
          <dgm:chPref val="1"/>
        </dgm:presLayoutVars>
      </dgm:prSet>
      <dgm:spPr/>
    </dgm:pt>
    <dgm:pt modelId="{0D78BDDD-B912-4611-ACB9-DC8681ADCEAB}" type="pres">
      <dgm:prSet presAssocID="{3E0211EC-5D26-484C-BC7E-16852F7DCEDD}" presName="sibTrans" presStyleCnt="0"/>
      <dgm:spPr/>
    </dgm:pt>
    <dgm:pt modelId="{E8448AC0-5866-4A45-9556-D14875EF0DED}" type="pres">
      <dgm:prSet presAssocID="{56946749-ABAF-488A-8384-2C9378263BAE}" presName="compNode" presStyleCnt="0"/>
      <dgm:spPr/>
    </dgm:pt>
    <dgm:pt modelId="{11361752-E553-4693-81F9-25BF8CA4AC89}" type="pres">
      <dgm:prSet presAssocID="{56946749-ABAF-488A-8384-2C9378263BA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Organ"/>
        </a:ext>
      </dgm:extLst>
    </dgm:pt>
    <dgm:pt modelId="{3D23EC80-CEAB-4E51-923A-2C686C9DF90D}" type="pres">
      <dgm:prSet presAssocID="{56946749-ABAF-488A-8384-2C9378263BAE}" presName="spaceRect" presStyleCnt="0"/>
      <dgm:spPr/>
    </dgm:pt>
    <dgm:pt modelId="{43B63E2F-1B0F-45A5-AB91-D1D54527C447}" type="pres">
      <dgm:prSet presAssocID="{56946749-ABAF-488A-8384-2C9378263BA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165B435-3FBB-4018-8C81-0212C93D114E}" type="presOf" srcId="{076CD934-4B3D-49A2-A7E1-24C58260230A}" destId="{05546D44-D888-455D-8D08-AE530FBE5DE2}" srcOrd="0" destOrd="0" presId="urn:microsoft.com/office/officeart/2018/2/layout/IconLabelList"/>
    <dgm:cxn modelId="{7C8CEF47-68BB-413C-B198-14B22F526B3F}" type="presOf" srcId="{5DC16946-0EC7-4050-91AD-7FCEA0DE7C7F}" destId="{C252068C-C7C8-4794-8D11-4982E2C2904A}" srcOrd="0" destOrd="0" presId="urn:microsoft.com/office/officeart/2018/2/layout/IconLabelList"/>
    <dgm:cxn modelId="{0A11E66B-1556-4659-80E4-0478D09B5369}" srcId="{5DC16946-0EC7-4050-91AD-7FCEA0DE7C7F}" destId="{56946749-ABAF-488A-8384-2C9378263BAE}" srcOrd="1" destOrd="0" parTransId="{3E2CCA1F-E541-4238-8743-0E6B6A1C0807}" sibTransId="{7058E8C4-D9B0-48DF-9BB4-CE3E47BA2A66}"/>
    <dgm:cxn modelId="{A9C9E9C5-9E7F-429E-A5F6-D0F7D296B73C}" type="presOf" srcId="{56946749-ABAF-488A-8384-2C9378263BAE}" destId="{43B63E2F-1B0F-45A5-AB91-D1D54527C447}" srcOrd="0" destOrd="0" presId="urn:microsoft.com/office/officeart/2018/2/layout/IconLabelList"/>
    <dgm:cxn modelId="{719DB8CA-7F8F-476F-9E94-636F437E2AA7}" srcId="{5DC16946-0EC7-4050-91AD-7FCEA0DE7C7F}" destId="{076CD934-4B3D-49A2-A7E1-24C58260230A}" srcOrd="0" destOrd="0" parTransId="{826ACB6C-8F0A-4234-9CA5-FE295FD70BA4}" sibTransId="{3E0211EC-5D26-484C-BC7E-16852F7DCEDD}"/>
    <dgm:cxn modelId="{FCBB21E8-9F04-47C7-B73B-2513FB502236}" type="presParOf" srcId="{C252068C-C7C8-4794-8D11-4982E2C2904A}" destId="{925D8450-1C97-477F-9E47-CA7D1CCFC3E1}" srcOrd="0" destOrd="0" presId="urn:microsoft.com/office/officeart/2018/2/layout/IconLabelList"/>
    <dgm:cxn modelId="{C45EBA80-4154-4166-B9C2-B5F29FEAF97E}" type="presParOf" srcId="{925D8450-1C97-477F-9E47-CA7D1CCFC3E1}" destId="{BEDD6568-829C-47B4-AF0D-5974DAD6D60B}" srcOrd="0" destOrd="0" presId="urn:microsoft.com/office/officeart/2018/2/layout/IconLabelList"/>
    <dgm:cxn modelId="{A4FF816B-6C3B-4917-AE11-D8BCB3F7F502}" type="presParOf" srcId="{925D8450-1C97-477F-9E47-CA7D1CCFC3E1}" destId="{5DA450D9-7A9E-40A7-849E-A7E2029D60A8}" srcOrd="1" destOrd="0" presId="urn:microsoft.com/office/officeart/2018/2/layout/IconLabelList"/>
    <dgm:cxn modelId="{ECC1DCDE-DEDC-4594-855A-19DE7E55012F}" type="presParOf" srcId="{925D8450-1C97-477F-9E47-CA7D1CCFC3E1}" destId="{05546D44-D888-455D-8D08-AE530FBE5DE2}" srcOrd="2" destOrd="0" presId="urn:microsoft.com/office/officeart/2018/2/layout/IconLabelList"/>
    <dgm:cxn modelId="{19050C6D-FA36-442F-A9A7-4C10557E1106}" type="presParOf" srcId="{C252068C-C7C8-4794-8D11-4982E2C2904A}" destId="{0D78BDDD-B912-4611-ACB9-DC8681ADCEAB}" srcOrd="1" destOrd="0" presId="urn:microsoft.com/office/officeart/2018/2/layout/IconLabelList"/>
    <dgm:cxn modelId="{85C5AC43-56B4-4C0C-8696-28B10B4F4BFB}" type="presParOf" srcId="{C252068C-C7C8-4794-8D11-4982E2C2904A}" destId="{E8448AC0-5866-4A45-9556-D14875EF0DED}" srcOrd="2" destOrd="0" presId="urn:microsoft.com/office/officeart/2018/2/layout/IconLabelList"/>
    <dgm:cxn modelId="{4DFA885C-52D5-497B-BF43-A8D047BDB9C9}" type="presParOf" srcId="{E8448AC0-5866-4A45-9556-D14875EF0DED}" destId="{11361752-E553-4693-81F9-25BF8CA4AC89}" srcOrd="0" destOrd="0" presId="urn:microsoft.com/office/officeart/2018/2/layout/IconLabelList"/>
    <dgm:cxn modelId="{36FB0C63-BCC9-41BA-9E87-C45644E7B37B}" type="presParOf" srcId="{E8448AC0-5866-4A45-9556-D14875EF0DED}" destId="{3D23EC80-CEAB-4E51-923A-2C686C9DF90D}" srcOrd="1" destOrd="0" presId="urn:microsoft.com/office/officeart/2018/2/layout/IconLabelList"/>
    <dgm:cxn modelId="{8A784CFA-FDC6-43F6-B6B6-E20E794B3E6B}" type="presParOf" srcId="{E8448AC0-5866-4A45-9556-D14875EF0DED}" destId="{43B63E2F-1B0F-45A5-AB91-D1D54527C44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810CAA-AAA6-48DF-BC58-BA330AE0687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EA5649B-7759-4327-866E-E93578CA81E8}">
      <dgm:prSet/>
      <dgm:spPr/>
      <dgm:t>
        <a:bodyPr/>
        <a:lstStyle/>
        <a:p>
          <a:r>
            <a:rPr lang="pl-PL" dirty="0"/>
            <a:t>prediabetes,</a:t>
          </a:r>
          <a:endParaRPr lang="en-US" dirty="0"/>
        </a:p>
      </dgm:t>
    </dgm:pt>
    <dgm:pt modelId="{E3771876-4DE3-4D2B-8319-4FEEEAAE318E}" type="parTrans" cxnId="{55582132-566F-4FE9-B600-AF38E99DB053}">
      <dgm:prSet/>
      <dgm:spPr/>
      <dgm:t>
        <a:bodyPr/>
        <a:lstStyle/>
        <a:p>
          <a:endParaRPr lang="en-US"/>
        </a:p>
      </dgm:t>
    </dgm:pt>
    <dgm:pt modelId="{92B75628-A93A-49E7-8ACC-A476A1006F4D}" type="sibTrans" cxnId="{55582132-566F-4FE9-B600-AF38E99DB053}">
      <dgm:prSet/>
      <dgm:spPr/>
      <dgm:t>
        <a:bodyPr/>
        <a:lstStyle/>
        <a:p>
          <a:endParaRPr lang="en-US"/>
        </a:p>
      </dgm:t>
    </dgm:pt>
    <dgm:pt modelId="{679B4A66-2F20-44C0-B7CA-5641FA6553D1}">
      <dgm:prSet/>
      <dgm:spPr/>
      <dgm:t>
        <a:bodyPr/>
        <a:lstStyle/>
        <a:p>
          <a:r>
            <a:rPr lang="pl-PL"/>
            <a:t>type II diabetes</a:t>
          </a:r>
          <a:endParaRPr lang="en-US"/>
        </a:p>
      </dgm:t>
    </dgm:pt>
    <dgm:pt modelId="{6F77D889-9117-49DE-8011-DA28B4F7852D}" type="parTrans" cxnId="{BFA1BA35-5EEB-453A-909B-A664BA0681AB}">
      <dgm:prSet/>
      <dgm:spPr/>
      <dgm:t>
        <a:bodyPr/>
        <a:lstStyle/>
        <a:p>
          <a:endParaRPr lang="en-US"/>
        </a:p>
      </dgm:t>
    </dgm:pt>
    <dgm:pt modelId="{D73FC03D-70A2-43AC-B7D5-4039712810BA}" type="sibTrans" cxnId="{BFA1BA35-5EEB-453A-909B-A664BA0681AB}">
      <dgm:prSet/>
      <dgm:spPr/>
      <dgm:t>
        <a:bodyPr/>
        <a:lstStyle/>
        <a:p>
          <a:endParaRPr lang="en-US"/>
        </a:p>
      </dgm:t>
    </dgm:pt>
    <dgm:pt modelId="{68B73A52-6BF2-4EF1-951F-29250F9CF2A3}">
      <dgm:prSet/>
      <dgm:spPr/>
      <dgm:t>
        <a:bodyPr/>
        <a:lstStyle/>
        <a:p>
          <a:r>
            <a:rPr lang="pl-PL"/>
            <a:t>non-alcoholic fatty liver disease</a:t>
          </a:r>
          <a:endParaRPr lang="en-US"/>
        </a:p>
      </dgm:t>
    </dgm:pt>
    <dgm:pt modelId="{B54245B2-EC5E-4AE9-9F0E-0750AAF7B6C8}" type="parTrans" cxnId="{D8001448-E57F-4183-8725-D69963097060}">
      <dgm:prSet/>
      <dgm:spPr/>
      <dgm:t>
        <a:bodyPr/>
        <a:lstStyle/>
        <a:p>
          <a:endParaRPr lang="en-US"/>
        </a:p>
      </dgm:t>
    </dgm:pt>
    <dgm:pt modelId="{C425ACB8-1D4A-41BF-AD88-95CB2AE81FB2}" type="sibTrans" cxnId="{D8001448-E57F-4183-8725-D69963097060}">
      <dgm:prSet/>
      <dgm:spPr/>
      <dgm:t>
        <a:bodyPr/>
        <a:lstStyle/>
        <a:p>
          <a:endParaRPr lang="en-US"/>
        </a:p>
      </dgm:t>
    </dgm:pt>
    <dgm:pt modelId="{BB2CBD9C-BC70-4978-9355-3991EB5BC0CB}">
      <dgm:prSet/>
      <dgm:spPr/>
      <dgm:t>
        <a:bodyPr/>
        <a:lstStyle/>
        <a:p>
          <a:r>
            <a:rPr lang="pl-PL"/>
            <a:t>cardiovascular diseases, e.g. hypertension, coronary syndromes and stroke</a:t>
          </a:r>
          <a:endParaRPr lang="en-US"/>
        </a:p>
      </dgm:t>
    </dgm:pt>
    <dgm:pt modelId="{F2753BBC-C571-448B-B11F-303496A10474}" type="parTrans" cxnId="{51E18401-BF1D-4743-9B55-E72654393C06}">
      <dgm:prSet/>
      <dgm:spPr/>
      <dgm:t>
        <a:bodyPr/>
        <a:lstStyle/>
        <a:p>
          <a:endParaRPr lang="en-US"/>
        </a:p>
      </dgm:t>
    </dgm:pt>
    <dgm:pt modelId="{BFBB2A9E-12FD-471B-8432-4D9A01EF0661}" type="sibTrans" cxnId="{51E18401-BF1D-4743-9B55-E72654393C06}">
      <dgm:prSet/>
      <dgm:spPr/>
      <dgm:t>
        <a:bodyPr/>
        <a:lstStyle/>
        <a:p>
          <a:endParaRPr lang="en-US"/>
        </a:p>
      </dgm:t>
    </dgm:pt>
    <dgm:pt modelId="{2E1B243E-97AC-451B-9C11-D1B629F5D3EA}">
      <dgm:prSet/>
      <dgm:spPr/>
      <dgm:t>
        <a:bodyPr/>
        <a:lstStyle/>
        <a:p>
          <a:r>
            <a:rPr lang="pl-PL"/>
            <a:t>kidney damage</a:t>
          </a:r>
          <a:endParaRPr lang="en-US"/>
        </a:p>
      </dgm:t>
    </dgm:pt>
    <dgm:pt modelId="{82BD5890-B002-45DC-BA3F-17D77CA06E47}" type="parTrans" cxnId="{19FD4B11-5969-43F0-8759-4449DE034226}">
      <dgm:prSet/>
      <dgm:spPr/>
      <dgm:t>
        <a:bodyPr/>
        <a:lstStyle/>
        <a:p>
          <a:endParaRPr lang="en-US"/>
        </a:p>
      </dgm:t>
    </dgm:pt>
    <dgm:pt modelId="{8113DBA9-E4AC-4A23-8AB8-61A57B2FD9E3}" type="sibTrans" cxnId="{19FD4B11-5969-43F0-8759-4449DE034226}">
      <dgm:prSet/>
      <dgm:spPr/>
      <dgm:t>
        <a:bodyPr/>
        <a:lstStyle/>
        <a:p>
          <a:endParaRPr lang="en-US"/>
        </a:p>
      </dgm:t>
    </dgm:pt>
    <dgm:pt modelId="{31542A65-7D15-411D-97A1-126E3AFDFE31}">
      <dgm:prSet/>
      <dgm:spPr/>
      <dgm:t>
        <a:bodyPr/>
        <a:lstStyle/>
        <a:p>
          <a:r>
            <a:rPr lang="pl-PL"/>
            <a:t>hormonal disorders, e.g. regarding sex hormones, cancer</a:t>
          </a:r>
          <a:endParaRPr lang="en-US"/>
        </a:p>
      </dgm:t>
    </dgm:pt>
    <dgm:pt modelId="{2C2C45D5-1D39-41C4-A324-064208E5AC7F}" type="parTrans" cxnId="{E788D81F-DC49-4D79-92B3-3EDE7FE589F0}">
      <dgm:prSet/>
      <dgm:spPr/>
      <dgm:t>
        <a:bodyPr/>
        <a:lstStyle/>
        <a:p>
          <a:endParaRPr lang="en-US"/>
        </a:p>
      </dgm:t>
    </dgm:pt>
    <dgm:pt modelId="{ABCB9C5D-C914-41B4-B104-DBC7735EE632}" type="sibTrans" cxnId="{E788D81F-DC49-4D79-92B3-3EDE7FE589F0}">
      <dgm:prSet/>
      <dgm:spPr/>
      <dgm:t>
        <a:bodyPr/>
        <a:lstStyle/>
        <a:p>
          <a:endParaRPr lang="en-US"/>
        </a:p>
      </dgm:t>
    </dgm:pt>
    <dgm:pt modelId="{513603E2-DB50-4B2D-9D25-79193653CBDA}" type="pres">
      <dgm:prSet presAssocID="{C1810CAA-AAA6-48DF-BC58-BA330AE06879}" presName="linear" presStyleCnt="0">
        <dgm:presLayoutVars>
          <dgm:animLvl val="lvl"/>
          <dgm:resizeHandles val="exact"/>
        </dgm:presLayoutVars>
      </dgm:prSet>
      <dgm:spPr/>
    </dgm:pt>
    <dgm:pt modelId="{85B0F177-2164-4DC5-9FDB-A117BEF728A9}" type="pres">
      <dgm:prSet presAssocID="{0EA5649B-7759-4327-866E-E93578CA81E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A51DAF1-96A3-4A8D-B6BF-B5924EE3AB65}" type="pres">
      <dgm:prSet presAssocID="{92B75628-A93A-49E7-8ACC-A476A1006F4D}" presName="spacer" presStyleCnt="0"/>
      <dgm:spPr/>
    </dgm:pt>
    <dgm:pt modelId="{105A0C02-52D7-40A5-85D4-1E816B5BE997}" type="pres">
      <dgm:prSet presAssocID="{679B4A66-2F20-44C0-B7CA-5641FA6553D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FF1DA58-76D2-4770-8EC0-8336513E2DAF}" type="pres">
      <dgm:prSet presAssocID="{D73FC03D-70A2-43AC-B7D5-4039712810BA}" presName="spacer" presStyleCnt="0"/>
      <dgm:spPr/>
    </dgm:pt>
    <dgm:pt modelId="{C448AAED-2565-4FAA-BF93-38FD10AA9C13}" type="pres">
      <dgm:prSet presAssocID="{68B73A52-6BF2-4EF1-951F-29250F9CF2A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BBEC177-4E1F-4B43-926F-653E0474E3C1}" type="pres">
      <dgm:prSet presAssocID="{C425ACB8-1D4A-41BF-AD88-95CB2AE81FB2}" presName="spacer" presStyleCnt="0"/>
      <dgm:spPr/>
    </dgm:pt>
    <dgm:pt modelId="{51B622F7-7491-4236-9CDB-97E46F864CB7}" type="pres">
      <dgm:prSet presAssocID="{BB2CBD9C-BC70-4978-9355-3991EB5BC0C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56266B1-E243-4CC3-8DFD-A45D2AF13829}" type="pres">
      <dgm:prSet presAssocID="{BFBB2A9E-12FD-471B-8432-4D9A01EF0661}" presName="spacer" presStyleCnt="0"/>
      <dgm:spPr/>
    </dgm:pt>
    <dgm:pt modelId="{C57BFD0B-5A42-42FC-96CE-EEED80E0ED41}" type="pres">
      <dgm:prSet presAssocID="{2E1B243E-97AC-451B-9C11-D1B629F5D3E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840168C-FB77-4F14-BC6A-EB1C07FCF9F3}" type="pres">
      <dgm:prSet presAssocID="{8113DBA9-E4AC-4A23-8AB8-61A57B2FD9E3}" presName="spacer" presStyleCnt="0"/>
      <dgm:spPr/>
    </dgm:pt>
    <dgm:pt modelId="{731EA4DA-4E62-4AD3-9B79-3C4C7A768912}" type="pres">
      <dgm:prSet presAssocID="{31542A65-7D15-411D-97A1-126E3AFDFE3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1E18401-BF1D-4743-9B55-E72654393C06}" srcId="{C1810CAA-AAA6-48DF-BC58-BA330AE06879}" destId="{BB2CBD9C-BC70-4978-9355-3991EB5BC0CB}" srcOrd="3" destOrd="0" parTransId="{F2753BBC-C571-448B-B11F-303496A10474}" sibTransId="{BFBB2A9E-12FD-471B-8432-4D9A01EF0661}"/>
    <dgm:cxn modelId="{F62AD905-EEEE-4766-9C04-F20F7BEA3AA2}" type="presOf" srcId="{2E1B243E-97AC-451B-9C11-D1B629F5D3EA}" destId="{C57BFD0B-5A42-42FC-96CE-EEED80E0ED41}" srcOrd="0" destOrd="0" presId="urn:microsoft.com/office/officeart/2005/8/layout/vList2"/>
    <dgm:cxn modelId="{19FD4B11-5969-43F0-8759-4449DE034226}" srcId="{C1810CAA-AAA6-48DF-BC58-BA330AE06879}" destId="{2E1B243E-97AC-451B-9C11-D1B629F5D3EA}" srcOrd="4" destOrd="0" parTransId="{82BD5890-B002-45DC-BA3F-17D77CA06E47}" sibTransId="{8113DBA9-E4AC-4A23-8AB8-61A57B2FD9E3}"/>
    <dgm:cxn modelId="{E788D81F-DC49-4D79-92B3-3EDE7FE589F0}" srcId="{C1810CAA-AAA6-48DF-BC58-BA330AE06879}" destId="{31542A65-7D15-411D-97A1-126E3AFDFE31}" srcOrd="5" destOrd="0" parTransId="{2C2C45D5-1D39-41C4-A324-064208E5AC7F}" sibTransId="{ABCB9C5D-C914-41B4-B104-DBC7735EE632}"/>
    <dgm:cxn modelId="{49AF1F27-9DCD-4634-ADD7-10103B94E834}" type="presOf" srcId="{679B4A66-2F20-44C0-B7CA-5641FA6553D1}" destId="{105A0C02-52D7-40A5-85D4-1E816B5BE997}" srcOrd="0" destOrd="0" presId="urn:microsoft.com/office/officeart/2005/8/layout/vList2"/>
    <dgm:cxn modelId="{55582132-566F-4FE9-B600-AF38E99DB053}" srcId="{C1810CAA-AAA6-48DF-BC58-BA330AE06879}" destId="{0EA5649B-7759-4327-866E-E93578CA81E8}" srcOrd="0" destOrd="0" parTransId="{E3771876-4DE3-4D2B-8319-4FEEEAAE318E}" sibTransId="{92B75628-A93A-49E7-8ACC-A476A1006F4D}"/>
    <dgm:cxn modelId="{BFA1BA35-5EEB-453A-909B-A664BA0681AB}" srcId="{C1810CAA-AAA6-48DF-BC58-BA330AE06879}" destId="{679B4A66-2F20-44C0-B7CA-5641FA6553D1}" srcOrd="1" destOrd="0" parTransId="{6F77D889-9117-49DE-8011-DA28B4F7852D}" sibTransId="{D73FC03D-70A2-43AC-B7D5-4039712810BA}"/>
    <dgm:cxn modelId="{D8001448-E57F-4183-8725-D69963097060}" srcId="{C1810CAA-AAA6-48DF-BC58-BA330AE06879}" destId="{68B73A52-6BF2-4EF1-951F-29250F9CF2A3}" srcOrd="2" destOrd="0" parTransId="{B54245B2-EC5E-4AE9-9F0E-0750AAF7B6C8}" sibTransId="{C425ACB8-1D4A-41BF-AD88-95CB2AE81FB2}"/>
    <dgm:cxn modelId="{E863F656-CCFF-4518-843D-4E34F7962EAE}" type="presOf" srcId="{31542A65-7D15-411D-97A1-126E3AFDFE31}" destId="{731EA4DA-4E62-4AD3-9B79-3C4C7A768912}" srcOrd="0" destOrd="0" presId="urn:microsoft.com/office/officeart/2005/8/layout/vList2"/>
    <dgm:cxn modelId="{BAFEB4A2-DE6A-49CF-8E29-D27503E6AE48}" type="presOf" srcId="{C1810CAA-AAA6-48DF-BC58-BA330AE06879}" destId="{513603E2-DB50-4B2D-9D25-79193653CBDA}" srcOrd="0" destOrd="0" presId="urn:microsoft.com/office/officeart/2005/8/layout/vList2"/>
    <dgm:cxn modelId="{32B86EC7-53A7-4FC9-9BBC-A1534D134D5F}" type="presOf" srcId="{68B73A52-6BF2-4EF1-951F-29250F9CF2A3}" destId="{C448AAED-2565-4FAA-BF93-38FD10AA9C13}" srcOrd="0" destOrd="0" presId="urn:microsoft.com/office/officeart/2005/8/layout/vList2"/>
    <dgm:cxn modelId="{8E4823E6-4DA3-45E1-AC05-EF75203FF175}" type="presOf" srcId="{0EA5649B-7759-4327-866E-E93578CA81E8}" destId="{85B0F177-2164-4DC5-9FDB-A117BEF728A9}" srcOrd="0" destOrd="0" presId="urn:microsoft.com/office/officeart/2005/8/layout/vList2"/>
    <dgm:cxn modelId="{FF7121E7-4C67-47F3-A18D-D00B50C2A0B9}" type="presOf" srcId="{BB2CBD9C-BC70-4978-9355-3991EB5BC0CB}" destId="{51B622F7-7491-4236-9CDB-97E46F864CB7}" srcOrd="0" destOrd="0" presId="urn:microsoft.com/office/officeart/2005/8/layout/vList2"/>
    <dgm:cxn modelId="{29DDDB85-D5B3-45C6-9D23-215614A0CFE8}" type="presParOf" srcId="{513603E2-DB50-4B2D-9D25-79193653CBDA}" destId="{85B0F177-2164-4DC5-9FDB-A117BEF728A9}" srcOrd="0" destOrd="0" presId="urn:microsoft.com/office/officeart/2005/8/layout/vList2"/>
    <dgm:cxn modelId="{39D8B5E5-B6A8-4575-B2B9-9F42981CBB7B}" type="presParOf" srcId="{513603E2-DB50-4B2D-9D25-79193653CBDA}" destId="{3A51DAF1-96A3-4A8D-B6BF-B5924EE3AB65}" srcOrd="1" destOrd="0" presId="urn:microsoft.com/office/officeart/2005/8/layout/vList2"/>
    <dgm:cxn modelId="{865DBDA7-257E-4FD7-9A33-E7CA2A174686}" type="presParOf" srcId="{513603E2-DB50-4B2D-9D25-79193653CBDA}" destId="{105A0C02-52D7-40A5-85D4-1E816B5BE997}" srcOrd="2" destOrd="0" presId="urn:microsoft.com/office/officeart/2005/8/layout/vList2"/>
    <dgm:cxn modelId="{A60A1620-699A-4D93-BD37-28511E927419}" type="presParOf" srcId="{513603E2-DB50-4B2D-9D25-79193653CBDA}" destId="{CFF1DA58-76D2-4770-8EC0-8336513E2DAF}" srcOrd="3" destOrd="0" presId="urn:microsoft.com/office/officeart/2005/8/layout/vList2"/>
    <dgm:cxn modelId="{ED5A8B27-D09E-45B6-B3C1-49FE3DC0D3C0}" type="presParOf" srcId="{513603E2-DB50-4B2D-9D25-79193653CBDA}" destId="{C448AAED-2565-4FAA-BF93-38FD10AA9C13}" srcOrd="4" destOrd="0" presId="urn:microsoft.com/office/officeart/2005/8/layout/vList2"/>
    <dgm:cxn modelId="{0B9B9919-7F71-4140-A7A1-12EC77E3D915}" type="presParOf" srcId="{513603E2-DB50-4B2D-9D25-79193653CBDA}" destId="{6BBEC177-4E1F-4B43-926F-653E0474E3C1}" srcOrd="5" destOrd="0" presId="urn:microsoft.com/office/officeart/2005/8/layout/vList2"/>
    <dgm:cxn modelId="{71D2E707-B6DD-4D02-A27A-D6F7142B83DE}" type="presParOf" srcId="{513603E2-DB50-4B2D-9D25-79193653CBDA}" destId="{51B622F7-7491-4236-9CDB-97E46F864CB7}" srcOrd="6" destOrd="0" presId="urn:microsoft.com/office/officeart/2005/8/layout/vList2"/>
    <dgm:cxn modelId="{292510B2-104E-4A4D-AF49-E39715C9FAA8}" type="presParOf" srcId="{513603E2-DB50-4B2D-9D25-79193653CBDA}" destId="{056266B1-E243-4CC3-8DFD-A45D2AF13829}" srcOrd="7" destOrd="0" presId="urn:microsoft.com/office/officeart/2005/8/layout/vList2"/>
    <dgm:cxn modelId="{47702BA0-A1ED-4D26-924D-C5747D74DFFF}" type="presParOf" srcId="{513603E2-DB50-4B2D-9D25-79193653CBDA}" destId="{C57BFD0B-5A42-42FC-96CE-EEED80E0ED41}" srcOrd="8" destOrd="0" presId="urn:microsoft.com/office/officeart/2005/8/layout/vList2"/>
    <dgm:cxn modelId="{A8B181E8-5868-4AE1-B0D3-149FCD1F2345}" type="presParOf" srcId="{513603E2-DB50-4B2D-9D25-79193653CBDA}" destId="{C840168C-FB77-4F14-BC6A-EB1C07FCF9F3}" srcOrd="9" destOrd="0" presId="urn:microsoft.com/office/officeart/2005/8/layout/vList2"/>
    <dgm:cxn modelId="{90BE05DB-C55B-4135-81BD-23B0A25A5032}" type="presParOf" srcId="{513603E2-DB50-4B2D-9D25-79193653CBDA}" destId="{731EA4DA-4E62-4AD3-9B79-3C4C7A76891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33799F-8465-4515-8B68-9C4EF30D904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23BA4C2-383D-41DD-A47A-193E8E6AA4BB}">
      <dgm:prSet/>
      <dgm:spPr/>
      <dgm:t>
        <a:bodyPr/>
        <a:lstStyle/>
        <a:p>
          <a:r>
            <a:rPr lang="pl-PL" dirty="0"/>
            <a:t>Overweight </a:t>
          </a:r>
          <a:r>
            <a:rPr lang="en-US" dirty="0"/>
            <a:t>values are between 25–29.9 kg/m2. </a:t>
          </a:r>
        </a:p>
      </dgm:t>
    </dgm:pt>
    <dgm:pt modelId="{85914FD0-BC27-4B7E-BF66-C7DCFD207256}" type="parTrans" cxnId="{89781053-E60B-4812-936F-5E45756B385E}">
      <dgm:prSet/>
      <dgm:spPr/>
      <dgm:t>
        <a:bodyPr/>
        <a:lstStyle/>
        <a:p>
          <a:endParaRPr lang="en-US"/>
        </a:p>
      </dgm:t>
    </dgm:pt>
    <dgm:pt modelId="{6160F197-E77B-4F25-BAFD-CE713AD08017}" type="sibTrans" cxnId="{89781053-E60B-4812-936F-5E45756B385E}">
      <dgm:prSet/>
      <dgm:spPr/>
      <dgm:t>
        <a:bodyPr/>
        <a:lstStyle/>
        <a:p>
          <a:endParaRPr lang="en-US"/>
        </a:p>
      </dgm:t>
    </dgm:pt>
    <dgm:pt modelId="{031A025B-C512-4D32-8B16-33CE248C87B2}">
      <dgm:prSet/>
      <dgm:spPr/>
      <dgm:t>
        <a:bodyPr/>
        <a:lstStyle/>
        <a:p>
          <a:r>
            <a:rPr lang="pl-PL" dirty="0"/>
            <a:t>Obesity </a:t>
          </a:r>
          <a:r>
            <a:rPr lang="en-US" dirty="0"/>
            <a:t>equal or exceeds 30 kg/m2.</a:t>
          </a:r>
        </a:p>
      </dgm:t>
    </dgm:pt>
    <dgm:pt modelId="{87A081D4-8F9B-4EEE-A440-D9CEA36B7E73}" type="parTrans" cxnId="{A0F8B079-0FA4-441D-AE4B-028782BFB43D}">
      <dgm:prSet/>
      <dgm:spPr/>
      <dgm:t>
        <a:bodyPr/>
        <a:lstStyle/>
        <a:p>
          <a:endParaRPr lang="en-US"/>
        </a:p>
      </dgm:t>
    </dgm:pt>
    <dgm:pt modelId="{8FBD62BD-78FA-4AE7-832F-B785B578067C}" type="sibTrans" cxnId="{A0F8B079-0FA4-441D-AE4B-028782BFB43D}">
      <dgm:prSet/>
      <dgm:spPr/>
      <dgm:t>
        <a:bodyPr/>
        <a:lstStyle/>
        <a:p>
          <a:endParaRPr lang="en-US"/>
        </a:p>
      </dgm:t>
    </dgm:pt>
    <dgm:pt modelId="{D8C41219-BA40-4C68-9787-45DDBCFF6515}">
      <dgm:prSet/>
      <dgm:spPr/>
      <dgm:t>
        <a:bodyPr/>
        <a:lstStyle/>
        <a:p>
          <a:r>
            <a:rPr lang="pl-PL" dirty="0" err="1"/>
            <a:t>Diagnosis</a:t>
          </a:r>
          <a:r>
            <a:rPr lang="pl-PL" dirty="0"/>
            <a:t> of visceral </a:t>
          </a:r>
          <a:r>
            <a:rPr lang="pl-PL" dirty="0" err="1"/>
            <a:t>obesity</a:t>
          </a:r>
          <a:endParaRPr lang="en-US" dirty="0"/>
        </a:p>
      </dgm:t>
    </dgm:pt>
    <dgm:pt modelId="{293BFD41-6083-446F-BF02-92EA5AA8F714}" type="parTrans" cxnId="{D6BE7F0A-645F-4D84-A7FD-9CEA967208C7}">
      <dgm:prSet/>
      <dgm:spPr/>
      <dgm:t>
        <a:bodyPr/>
        <a:lstStyle/>
        <a:p>
          <a:endParaRPr lang="en-US"/>
        </a:p>
      </dgm:t>
    </dgm:pt>
    <dgm:pt modelId="{349A281A-D202-494E-9DAC-C8B3D92F581B}" type="sibTrans" cxnId="{D6BE7F0A-645F-4D84-A7FD-9CEA967208C7}">
      <dgm:prSet/>
      <dgm:spPr/>
      <dgm:t>
        <a:bodyPr/>
        <a:lstStyle/>
        <a:p>
          <a:endParaRPr lang="en-US"/>
        </a:p>
      </dgm:t>
    </dgm:pt>
    <dgm:pt modelId="{F5CEEDB7-A60A-489C-84E4-348CAB6D09A6}">
      <dgm:prSet/>
      <dgm:spPr/>
      <dgm:t>
        <a:bodyPr/>
        <a:lstStyle/>
        <a:p>
          <a:r>
            <a:rPr lang="en-US"/>
            <a:t>diagnosis of metabolic obesity in a person with normal body weight,</a:t>
          </a:r>
        </a:p>
      </dgm:t>
    </dgm:pt>
    <dgm:pt modelId="{DB0E9A16-0103-4E8F-89F4-F9ED5A42FEED}" type="parTrans" cxnId="{CF6EEA91-992D-47DA-A347-150F5E1B8CFE}">
      <dgm:prSet/>
      <dgm:spPr/>
      <dgm:t>
        <a:bodyPr/>
        <a:lstStyle/>
        <a:p>
          <a:endParaRPr lang="en-US"/>
        </a:p>
      </dgm:t>
    </dgm:pt>
    <dgm:pt modelId="{900C14AA-F47E-4EB2-A2CC-521A1F72DF5C}" type="sibTrans" cxnId="{CF6EEA91-992D-47DA-A347-150F5E1B8CFE}">
      <dgm:prSet/>
      <dgm:spPr/>
      <dgm:t>
        <a:bodyPr/>
        <a:lstStyle/>
        <a:p>
          <a:endParaRPr lang="en-US"/>
        </a:p>
      </dgm:t>
    </dgm:pt>
    <dgm:pt modelId="{92952313-F548-48E5-9B61-3F04F7DDD3A5}" type="pres">
      <dgm:prSet presAssocID="{7D33799F-8465-4515-8B68-9C4EF30D904F}" presName="linear" presStyleCnt="0">
        <dgm:presLayoutVars>
          <dgm:animLvl val="lvl"/>
          <dgm:resizeHandles val="exact"/>
        </dgm:presLayoutVars>
      </dgm:prSet>
      <dgm:spPr/>
    </dgm:pt>
    <dgm:pt modelId="{926AA3BE-B4BF-43C7-B86A-786C0E9C2441}" type="pres">
      <dgm:prSet presAssocID="{323BA4C2-383D-41DD-A47A-193E8E6AA4B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445ACEA-E07F-448F-9258-CABF2120D429}" type="pres">
      <dgm:prSet presAssocID="{6160F197-E77B-4F25-BAFD-CE713AD08017}" presName="spacer" presStyleCnt="0"/>
      <dgm:spPr/>
    </dgm:pt>
    <dgm:pt modelId="{63C743A8-103F-4EFE-91BE-BBB802CC5C11}" type="pres">
      <dgm:prSet presAssocID="{031A025B-C512-4D32-8B16-33CE248C87B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BA29731-4C02-4C99-9A29-0D9B282A9042}" type="pres">
      <dgm:prSet presAssocID="{8FBD62BD-78FA-4AE7-832F-B785B578067C}" presName="spacer" presStyleCnt="0"/>
      <dgm:spPr/>
    </dgm:pt>
    <dgm:pt modelId="{16C88A12-35A2-458B-B28D-23FFF40542F0}" type="pres">
      <dgm:prSet presAssocID="{D8C41219-BA40-4C68-9787-45DDBCFF651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BB18C92-BF3B-4819-85DA-3931344B58F4}" type="pres">
      <dgm:prSet presAssocID="{349A281A-D202-494E-9DAC-C8B3D92F581B}" presName="spacer" presStyleCnt="0"/>
      <dgm:spPr/>
    </dgm:pt>
    <dgm:pt modelId="{40055F09-3260-45AD-9DB2-C81CCF93C184}" type="pres">
      <dgm:prSet presAssocID="{F5CEEDB7-A60A-489C-84E4-348CAB6D09A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6BE7F0A-645F-4D84-A7FD-9CEA967208C7}" srcId="{7D33799F-8465-4515-8B68-9C4EF30D904F}" destId="{D8C41219-BA40-4C68-9787-45DDBCFF6515}" srcOrd="2" destOrd="0" parTransId="{293BFD41-6083-446F-BF02-92EA5AA8F714}" sibTransId="{349A281A-D202-494E-9DAC-C8B3D92F581B}"/>
    <dgm:cxn modelId="{88FD2064-82E7-4E6E-8C7A-1744198A2D35}" type="presOf" srcId="{031A025B-C512-4D32-8B16-33CE248C87B2}" destId="{63C743A8-103F-4EFE-91BE-BBB802CC5C11}" srcOrd="0" destOrd="0" presId="urn:microsoft.com/office/officeart/2005/8/layout/vList2"/>
    <dgm:cxn modelId="{7DC6F44E-16E7-445A-85C4-5DF476356B18}" type="presOf" srcId="{D8C41219-BA40-4C68-9787-45DDBCFF6515}" destId="{16C88A12-35A2-458B-B28D-23FFF40542F0}" srcOrd="0" destOrd="0" presId="urn:microsoft.com/office/officeart/2005/8/layout/vList2"/>
    <dgm:cxn modelId="{89781053-E60B-4812-936F-5E45756B385E}" srcId="{7D33799F-8465-4515-8B68-9C4EF30D904F}" destId="{323BA4C2-383D-41DD-A47A-193E8E6AA4BB}" srcOrd="0" destOrd="0" parTransId="{85914FD0-BC27-4B7E-BF66-C7DCFD207256}" sibTransId="{6160F197-E77B-4F25-BAFD-CE713AD08017}"/>
    <dgm:cxn modelId="{A0F8B079-0FA4-441D-AE4B-028782BFB43D}" srcId="{7D33799F-8465-4515-8B68-9C4EF30D904F}" destId="{031A025B-C512-4D32-8B16-33CE248C87B2}" srcOrd="1" destOrd="0" parTransId="{87A081D4-8F9B-4EEE-A440-D9CEA36B7E73}" sibTransId="{8FBD62BD-78FA-4AE7-832F-B785B578067C}"/>
    <dgm:cxn modelId="{CF6EEA91-992D-47DA-A347-150F5E1B8CFE}" srcId="{7D33799F-8465-4515-8B68-9C4EF30D904F}" destId="{F5CEEDB7-A60A-489C-84E4-348CAB6D09A6}" srcOrd="3" destOrd="0" parTransId="{DB0E9A16-0103-4E8F-89F4-F9ED5A42FEED}" sibTransId="{900C14AA-F47E-4EB2-A2CC-521A1F72DF5C}"/>
    <dgm:cxn modelId="{343A4DC3-EB46-428F-A219-31D9D7EF5554}" type="presOf" srcId="{323BA4C2-383D-41DD-A47A-193E8E6AA4BB}" destId="{926AA3BE-B4BF-43C7-B86A-786C0E9C2441}" srcOrd="0" destOrd="0" presId="urn:microsoft.com/office/officeart/2005/8/layout/vList2"/>
    <dgm:cxn modelId="{AED1D4DA-6C79-4CA0-8D33-449C59A80A53}" type="presOf" srcId="{7D33799F-8465-4515-8B68-9C4EF30D904F}" destId="{92952313-F548-48E5-9B61-3F04F7DDD3A5}" srcOrd="0" destOrd="0" presId="urn:microsoft.com/office/officeart/2005/8/layout/vList2"/>
    <dgm:cxn modelId="{C378A5EC-FFC0-4755-9585-BD7CD31A1470}" type="presOf" srcId="{F5CEEDB7-A60A-489C-84E4-348CAB6D09A6}" destId="{40055F09-3260-45AD-9DB2-C81CCF93C184}" srcOrd="0" destOrd="0" presId="urn:microsoft.com/office/officeart/2005/8/layout/vList2"/>
    <dgm:cxn modelId="{52B6D743-D8E8-4523-9CB9-310F23E22357}" type="presParOf" srcId="{92952313-F548-48E5-9B61-3F04F7DDD3A5}" destId="{926AA3BE-B4BF-43C7-B86A-786C0E9C2441}" srcOrd="0" destOrd="0" presId="urn:microsoft.com/office/officeart/2005/8/layout/vList2"/>
    <dgm:cxn modelId="{EF2606BF-6286-42E9-9C0C-A7D5C4EF3A41}" type="presParOf" srcId="{92952313-F548-48E5-9B61-3F04F7DDD3A5}" destId="{6445ACEA-E07F-448F-9258-CABF2120D429}" srcOrd="1" destOrd="0" presId="urn:microsoft.com/office/officeart/2005/8/layout/vList2"/>
    <dgm:cxn modelId="{01DA9F31-E62A-43DD-B27D-939C398E5BA7}" type="presParOf" srcId="{92952313-F548-48E5-9B61-3F04F7DDD3A5}" destId="{63C743A8-103F-4EFE-91BE-BBB802CC5C11}" srcOrd="2" destOrd="0" presId="urn:microsoft.com/office/officeart/2005/8/layout/vList2"/>
    <dgm:cxn modelId="{CC9A58BB-CC77-47AF-82CF-22EDF5CCEC1D}" type="presParOf" srcId="{92952313-F548-48E5-9B61-3F04F7DDD3A5}" destId="{9BA29731-4C02-4C99-9A29-0D9B282A9042}" srcOrd="3" destOrd="0" presId="urn:microsoft.com/office/officeart/2005/8/layout/vList2"/>
    <dgm:cxn modelId="{6EB243EE-58D2-47B6-9D1C-032B8FC13EEC}" type="presParOf" srcId="{92952313-F548-48E5-9B61-3F04F7DDD3A5}" destId="{16C88A12-35A2-458B-B28D-23FFF40542F0}" srcOrd="4" destOrd="0" presId="urn:microsoft.com/office/officeart/2005/8/layout/vList2"/>
    <dgm:cxn modelId="{7241F22D-B2E5-4515-8330-700770F90242}" type="presParOf" srcId="{92952313-F548-48E5-9B61-3F04F7DDD3A5}" destId="{3BB18C92-BF3B-4819-85DA-3931344B58F4}" srcOrd="5" destOrd="0" presId="urn:microsoft.com/office/officeart/2005/8/layout/vList2"/>
    <dgm:cxn modelId="{6E87F0CF-E9F1-4EB7-910D-BF7D8F5FF661}" type="presParOf" srcId="{92952313-F548-48E5-9B61-3F04F7DDD3A5}" destId="{40055F09-3260-45AD-9DB2-C81CCF93C18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41B2EB-E70F-4A80-8FAF-08BE313CA0B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accent0_3" csCatId="mainScheme" phldr="1"/>
      <dgm:spPr/>
      <dgm:t>
        <a:bodyPr/>
        <a:lstStyle/>
        <a:p>
          <a:endParaRPr lang="en-US"/>
        </a:p>
      </dgm:t>
    </dgm:pt>
    <dgm:pt modelId="{14EE6233-EEC8-4794-9481-596D6A0200E6}">
      <dgm:prSet/>
      <dgm:spPr/>
      <dgm:t>
        <a:bodyPr/>
        <a:lstStyle/>
        <a:p>
          <a:pPr>
            <a:defRPr cap="all"/>
          </a:pPr>
          <a:r>
            <a:rPr lang="pl-PL" dirty="0"/>
            <a:t>Dietary management</a:t>
          </a:r>
          <a:endParaRPr lang="en-US" dirty="0"/>
        </a:p>
      </dgm:t>
    </dgm:pt>
    <dgm:pt modelId="{8B1209CE-926B-40C6-882F-EF0EF66E23A9}" type="parTrans" cxnId="{6BA70D68-2A71-49E9-8EB0-53050A5630FA}">
      <dgm:prSet/>
      <dgm:spPr/>
      <dgm:t>
        <a:bodyPr/>
        <a:lstStyle/>
        <a:p>
          <a:endParaRPr lang="en-US"/>
        </a:p>
      </dgm:t>
    </dgm:pt>
    <dgm:pt modelId="{B865148A-8552-4722-B8EB-3B666BEC8AFA}" type="sibTrans" cxnId="{6BA70D68-2A71-49E9-8EB0-53050A5630FA}">
      <dgm:prSet/>
      <dgm:spPr/>
      <dgm:t>
        <a:bodyPr/>
        <a:lstStyle/>
        <a:p>
          <a:endParaRPr lang="en-US"/>
        </a:p>
      </dgm:t>
    </dgm:pt>
    <dgm:pt modelId="{6C69D8F5-DFE1-4341-A41A-E8B15044D828}">
      <dgm:prSet/>
      <dgm:spPr/>
      <dgm:t>
        <a:bodyPr/>
        <a:lstStyle/>
        <a:p>
          <a:pPr>
            <a:defRPr cap="all"/>
          </a:pPr>
          <a:r>
            <a:rPr lang="pl-PL"/>
            <a:t>Introducing physical activity</a:t>
          </a:r>
          <a:endParaRPr lang="en-US"/>
        </a:p>
      </dgm:t>
    </dgm:pt>
    <dgm:pt modelId="{F33FCC87-0BDA-475D-AC83-6D9E76A0A792}" type="parTrans" cxnId="{792A5A65-35FC-4074-8699-D44FCAF9FD0F}">
      <dgm:prSet/>
      <dgm:spPr/>
      <dgm:t>
        <a:bodyPr/>
        <a:lstStyle/>
        <a:p>
          <a:endParaRPr lang="en-US"/>
        </a:p>
      </dgm:t>
    </dgm:pt>
    <dgm:pt modelId="{03D1BC0A-C49E-4332-9EBF-26081878ACBD}" type="sibTrans" cxnId="{792A5A65-35FC-4074-8699-D44FCAF9FD0F}">
      <dgm:prSet/>
      <dgm:spPr/>
      <dgm:t>
        <a:bodyPr/>
        <a:lstStyle/>
        <a:p>
          <a:endParaRPr lang="en-US"/>
        </a:p>
      </dgm:t>
    </dgm:pt>
    <dgm:pt modelId="{34944815-FBB4-414B-B08A-21CFC3FAF784}">
      <dgm:prSet/>
      <dgm:spPr/>
      <dgm:t>
        <a:bodyPr/>
        <a:lstStyle/>
        <a:p>
          <a:pPr>
            <a:defRPr cap="all"/>
          </a:pPr>
          <a:r>
            <a:rPr lang="pl-PL"/>
            <a:t>Psychotherapy</a:t>
          </a:r>
          <a:endParaRPr lang="en-US"/>
        </a:p>
      </dgm:t>
    </dgm:pt>
    <dgm:pt modelId="{388F8814-5071-4484-947A-6114B2EAE236}" type="parTrans" cxnId="{5DA8E5EE-D325-41D6-BD0D-4FE259F794ED}">
      <dgm:prSet/>
      <dgm:spPr/>
      <dgm:t>
        <a:bodyPr/>
        <a:lstStyle/>
        <a:p>
          <a:endParaRPr lang="en-US"/>
        </a:p>
      </dgm:t>
    </dgm:pt>
    <dgm:pt modelId="{21782AB9-4A62-43D8-B1E1-7E4375D04244}" type="sibTrans" cxnId="{5DA8E5EE-D325-41D6-BD0D-4FE259F794ED}">
      <dgm:prSet/>
      <dgm:spPr/>
      <dgm:t>
        <a:bodyPr/>
        <a:lstStyle/>
        <a:p>
          <a:endParaRPr lang="en-US"/>
        </a:p>
      </dgm:t>
    </dgm:pt>
    <dgm:pt modelId="{EEBAF152-9802-4E85-BE4F-ACB8900AF047}">
      <dgm:prSet/>
      <dgm:spPr/>
      <dgm:t>
        <a:bodyPr/>
        <a:lstStyle/>
        <a:p>
          <a:pPr>
            <a:defRPr cap="all"/>
          </a:pPr>
          <a:r>
            <a:rPr lang="pl-PL"/>
            <a:t>Pharmacotherapy,</a:t>
          </a:r>
          <a:endParaRPr lang="en-US"/>
        </a:p>
      </dgm:t>
    </dgm:pt>
    <dgm:pt modelId="{CFC781EC-99CF-4C02-93F8-550E6A8FD2C0}" type="parTrans" cxnId="{754C66EE-E2D5-4FB0-912D-39D471FC24B6}">
      <dgm:prSet/>
      <dgm:spPr/>
      <dgm:t>
        <a:bodyPr/>
        <a:lstStyle/>
        <a:p>
          <a:endParaRPr lang="en-US"/>
        </a:p>
      </dgm:t>
    </dgm:pt>
    <dgm:pt modelId="{8F9CFF47-732B-41E6-A6ED-5A4D19231D4F}" type="sibTrans" cxnId="{754C66EE-E2D5-4FB0-912D-39D471FC24B6}">
      <dgm:prSet/>
      <dgm:spPr/>
      <dgm:t>
        <a:bodyPr/>
        <a:lstStyle/>
        <a:p>
          <a:endParaRPr lang="en-US"/>
        </a:p>
      </dgm:t>
    </dgm:pt>
    <dgm:pt modelId="{73C4E7D2-A36F-44AF-A5A5-BE318FA54917}">
      <dgm:prSet/>
      <dgm:spPr/>
      <dgm:t>
        <a:bodyPr/>
        <a:lstStyle/>
        <a:p>
          <a:pPr>
            <a:defRPr cap="all"/>
          </a:pPr>
          <a:r>
            <a:rPr lang="pl-PL"/>
            <a:t>Surgical or endoscopic methods </a:t>
          </a:r>
          <a:endParaRPr lang="en-US"/>
        </a:p>
      </dgm:t>
    </dgm:pt>
    <dgm:pt modelId="{1076A2DF-A369-4BFB-94CE-4BBF257FA321}" type="parTrans" cxnId="{41DB6CB6-5EAE-4A41-84ED-7EB21BFB40BD}">
      <dgm:prSet/>
      <dgm:spPr/>
      <dgm:t>
        <a:bodyPr/>
        <a:lstStyle/>
        <a:p>
          <a:endParaRPr lang="en-US"/>
        </a:p>
      </dgm:t>
    </dgm:pt>
    <dgm:pt modelId="{230F2021-794A-4BB3-B41F-D9EF685CACD8}" type="sibTrans" cxnId="{41DB6CB6-5EAE-4A41-84ED-7EB21BFB40BD}">
      <dgm:prSet/>
      <dgm:spPr/>
      <dgm:t>
        <a:bodyPr/>
        <a:lstStyle/>
        <a:p>
          <a:endParaRPr lang="en-US"/>
        </a:p>
      </dgm:t>
    </dgm:pt>
    <dgm:pt modelId="{4DC1F0FD-16D8-4077-8B09-8CCFFDE6322E}" type="pres">
      <dgm:prSet presAssocID="{0D41B2EB-E70F-4A80-8FAF-08BE313CA0B4}" presName="root" presStyleCnt="0">
        <dgm:presLayoutVars>
          <dgm:dir/>
          <dgm:resizeHandles val="exact"/>
        </dgm:presLayoutVars>
      </dgm:prSet>
      <dgm:spPr/>
    </dgm:pt>
    <dgm:pt modelId="{11EF3FF9-B829-4254-A2F2-81214B5A3EEB}" type="pres">
      <dgm:prSet presAssocID="{14EE6233-EEC8-4794-9481-596D6A0200E6}" presName="compNode" presStyleCnt="0"/>
      <dgm:spPr/>
    </dgm:pt>
    <dgm:pt modelId="{3E7E2410-219D-4E2E-8F53-5C05518D5523}" type="pres">
      <dgm:prSet presAssocID="{14EE6233-EEC8-4794-9481-596D6A0200E6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E19C5E3A-E54D-4A50-B57F-B913EE136ACE}" type="pres">
      <dgm:prSet presAssocID="{14EE6233-EEC8-4794-9481-596D6A0200E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abłko"/>
        </a:ext>
      </dgm:extLst>
    </dgm:pt>
    <dgm:pt modelId="{F8DBB588-F09D-4250-BB81-0000331BAFAA}" type="pres">
      <dgm:prSet presAssocID="{14EE6233-EEC8-4794-9481-596D6A0200E6}" presName="spaceRect" presStyleCnt="0"/>
      <dgm:spPr/>
    </dgm:pt>
    <dgm:pt modelId="{32DDB144-021F-4C2A-A30D-A431ABA40CF4}" type="pres">
      <dgm:prSet presAssocID="{14EE6233-EEC8-4794-9481-596D6A0200E6}" presName="textRect" presStyleLbl="revTx" presStyleIdx="0" presStyleCnt="5">
        <dgm:presLayoutVars>
          <dgm:chMax val="1"/>
          <dgm:chPref val="1"/>
        </dgm:presLayoutVars>
      </dgm:prSet>
      <dgm:spPr/>
    </dgm:pt>
    <dgm:pt modelId="{891F63E0-BE50-4CB6-9097-1817E7CF1B2E}" type="pres">
      <dgm:prSet presAssocID="{B865148A-8552-4722-B8EB-3B666BEC8AFA}" presName="sibTrans" presStyleCnt="0"/>
      <dgm:spPr/>
    </dgm:pt>
    <dgm:pt modelId="{AC1F386E-925E-4241-BAB6-12D677317EE6}" type="pres">
      <dgm:prSet presAssocID="{6C69D8F5-DFE1-4341-A41A-E8B15044D828}" presName="compNode" presStyleCnt="0"/>
      <dgm:spPr/>
    </dgm:pt>
    <dgm:pt modelId="{2D35231C-A5F1-45EE-B2E1-452E28505E0C}" type="pres">
      <dgm:prSet presAssocID="{6C69D8F5-DFE1-4341-A41A-E8B15044D828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D1A2B300-4F14-46CA-9D77-5ADEC6E22D2F}" type="pres">
      <dgm:prSet presAssocID="{6C69D8F5-DFE1-4341-A41A-E8B15044D82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egać"/>
        </a:ext>
      </dgm:extLst>
    </dgm:pt>
    <dgm:pt modelId="{AE65A134-B95D-4BED-A38F-3CF82E036256}" type="pres">
      <dgm:prSet presAssocID="{6C69D8F5-DFE1-4341-A41A-E8B15044D828}" presName="spaceRect" presStyleCnt="0"/>
      <dgm:spPr/>
    </dgm:pt>
    <dgm:pt modelId="{023B4432-8F9D-4C8F-9508-CD314B1449C4}" type="pres">
      <dgm:prSet presAssocID="{6C69D8F5-DFE1-4341-A41A-E8B15044D828}" presName="textRect" presStyleLbl="revTx" presStyleIdx="1" presStyleCnt="5">
        <dgm:presLayoutVars>
          <dgm:chMax val="1"/>
          <dgm:chPref val="1"/>
        </dgm:presLayoutVars>
      </dgm:prSet>
      <dgm:spPr/>
    </dgm:pt>
    <dgm:pt modelId="{79C084F3-B2F8-43CC-932B-8C257112707D}" type="pres">
      <dgm:prSet presAssocID="{03D1BC0A-C49E-4332-9EBF-26081878ACBD}" presName="sibTrans" presStyleCnt="0"/>
      <dgm:spPr/>
    </dgm:pt>
    <dgm:pt modelId="{7B9425FF-D68A-4453-B9D3-0C51D059D833}" type="pres">
      <dgm:prSet presAssocID="{34944815-FBB4-414B-B08A-21CFC3FAF784}" presName="compNode" presStyleCnt="0"/>
      <dgm:spPr/>
    </dgm:pt>
    <dgm:pt modelId="{3D6F8749-DFC4-4CFA-876B-77FDAD0B6889}" type="pres">
      <dgm:prSet presAssocID="{34944815-FBB4-414B-B08A-21CFC3FAF784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DA1BA3EA-6DD4-4D58-B3CB-825BE3B7372D}" type="pres">
      <dgm:prSet presAssocID="{34944815-FBB4-414B-B08A-21CFC3FAF78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CAA5CEC8-CE4C-4EFA-BC10-613DE8CCB17B}" type="pres">
      <dgm:prSet presAssocID="{34944815-FBB4-414B-B08A-21CFC3FAF784}" presName="spaceRect" presStyleCnt="0"/>
      <dgm:spPr/>
    </dgm:pt>
    <dgm:pt modelId="{71587236-A72D-417E-9781-32841546080A}" type="pres">
      <dgm:prSet presAssocID="{34944815-FBB4-414B-B08A-21CFC3FAF784}" presName="textRect" presStyleLbl="revTx" presStyleIdx="2" presStyleCnt="5">
        <dgm:presLayoutVars>
          <dgm:chMax val="1"/>
          <dgm:chPref val="1"/>
        </dgm:presLayoutVars>
      </dgm:prSet>
      <dgm:spPr/>
    </dgm:pt>
    <dgm:pt modelId="{94507DFE-F30D-461E-81C6-ED668F106EE3}" type="pres">
      <dgm:prSet presAssocID="{21782AB9-4A62-43D8-B1E1-7E4375D04244}" presName="sibTrans" presStyleCnt="0"/>
      <dgm:spPr/>
    </dgm:pt>
    <dgm:pt modelId="{5780EBF6-62A2-4340-BF56-2B8E2168D1A7}" type="pres">
      <dgm:prSet presAssocID="{EEBAF152-9802-4E85-BE4F-ACB8900AF047}" presName="compNode" presStyleCnt="0"/>
      <dgm:spPr/>
    </dgm:pt>
    <dgm:pt modelId="{14753516-07D6-4114-B8E3-833AFD07F87B}" type="pres">
      <dgm:prSet presAssocID="{EEBAF152-9802-4E85-BE4F-ACB8900AF047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C7B90008-3059-4E2D-B074-92D91E27888C}" type="pres">
      <dgm:prSet presAssocID="{EEBAF152-9802-4E85-BE4F-ACB8900AF04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ycyna"/>
        </a:ext>
      </dgm:extLst>
    </dgm:pt>
    <dgm:pt modelId="{B69A47D9-A9D7-460A-95DE-44A7F76A5781}" type="pres">
      <dgm:prSet presAssocID="{EEBAF152-9802-4E85-BE4F-ACB8900AF047}" presName="spaceRect" presStyleCnt="0"/>
      <dgm:spPr/>
    </dgm:pt>
    <dgm:pt modelId="{6DE9315C-8E9E-4DDC-AC10-8656EAB435B0}" type="pres">
      <dgm:prSet presAssocID="{EEBAF152-9802-4E85-BE4F-ACB8900AF047}" presName="textRect" presStyleLbl="revTx" presStyleIdx="3" presStyleCnt="5">
        <dgm:presLayoutVars>
          <dgm:chMax val="1"/>
          <dgm:chPref val="1"/>
        </dgm:presLayoutVars>
      </dgm:prSet>
      <dgm:spPr/>
    </dgm:pt>
    <dgm:pt modelId="{26DF4E2F-175D-4351-9B90-D9364A1ABB35}" type="pres">
      <dgm:prSet presAssocID="{8F9CFF47-732B-41E6-A6ED-5A4D19231D4F}" presName="sibTrans" presStyleCnt="0"/>
      <dgm:spPr/>
    </dgm:pt>
    <dgm:pt modelId="{302D1903-FEE5-4D86-8F2F-FF4284E0B3DB}" type="pres">
      <dgm:prSet presAssocID="{73C4E7D2-A36F-44AF-A5A5-BE318FA54917}" presName="compNode" presStyleCnt="0"/>
      <dgm:spPr/>
    </dgm:pt>
    <dgm:pt modelId="{9B17623C-9B63-43CE-9543-61E9F189C4B9}" type="pres">
      <dgm:prSet presAssocID="{73C4E7D2-A36F-44AF-A5A5-BE318FA54917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F5CF32D5-BCE2-4EA1-9FC2-7D759501CCAD}" type="pres">
      <dgm:prSet presAssocID="{73C4E7D2-A36F-44AF-A5A5-BE318FA5491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3551CDF7-5406-4C41-981E-9648C58588BB}" type="pres">
      <dgm:prSet presAssocID="{73C4E7D2-A36F-44AF-A5A5-BE318FA54917}" presName="spaceRect" presStyleCnt="0"/>
      <dgm:spPr/>
    </dgm:pt>
    <dgm:pt modelId="{5A30CACD-CD71-4EB0-9EBE-B9058FCEADA3}" type="pres">
      <dgm:prSet presAssocID="{73C4E7D2-A36F-44AF-A5A5-BE318FA54917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053393A-B9EF-4FEF-B21B-6A4519EDAC0E}" type="presOf" srcId="{6C69D8F5-DFE1-4341-A41A-E8B15044D828}" destId="{023B4432-8F9D-4C8F-9508-CD314B1449C4}" srcOrd="0" destOrd="0" presId="urn:microsoft.com/office/officeart/2018/5/layout/IconLeafLabelList"/>
    <dgm:cxn modelId="{4AEF253D-DE55-4E2F-8B15-9995C18901DB}" type="presOf" srcId="{34944815-FBB4-414B-B08A-21CFC3FAF784}" destId="{71587236-A72D-417E-9781-32841546080A}" srcOrd="0" destOrd="0" presId="urn:microsoft.com/office/officeart/2018/5/layout/IconLeafLabelList"/>
    <dgm:cxn modelId="{792A5A65-35FC-4074-8699-D44FCAF9FD0F}" srcId="{0D41B2EB-E70F-4A80-8FAF-08BE313CA0B4}" destId="{6C69D8F5-DFE1-4341-A41A-E8B15044D828}" srcOrd="1" destOrd="0" parTransId="{F33FCC87-0BDA-475D-AC83-6D9E76A0A792}" sibTransId="{03D1BC0A-C49E-4332-9EBF-26081878ACBD}"/>
    <dgm:cxn modelId="{6BA70D68-2A71-49E9-8EB0-53050A5630FA}" srcId="{0D41B2EB-E70F-4A80-8FAF-08BE313CA0B4}" destId="{14EE6233-EEC8-4794-9481-596D6A0200E6}" srcOrd="0" destOrd="0" parTransId="{8B1209CE-926B-40C6-882F-EF0EF66E23A9}" sibTransId="{B865148A-8552-4722-B8EB-3B666BEC8AFA}"/>
    <dgm:cxn modelId="{C4CEBCAD-D9D9-4FE7-B677-586EB2009B95}" type="presOf" srcId="{73C4E7D2-A36F-44AF-A5A5-BE318FA54917}" destId="{5A30CACD-CD71-4EB0-9EBE-B9058FCEADA3}" srcOrd="0" destOrd="0" presId="urn:microsoft.com/office/officeart/2018/5/layout/IconLeafLabelList"/>
    <dgm:cxn modelId="{41DB6CB6-5EAE-4A41-84ED-7EB21BFB40BD}" srcId="{0D41B2EB-E70F-4A80-8FAF-08BE313CA0B4}" destId="{73C4E7D2-A36F-44AF-A5A5-BE318FA54917}" srcOrd="4" destOrd="0" parTransId="{1076A2DF-A369-4BFB-94CE-4BBF257FA321}" sibTransId="{230F2021-794A-4BB3-B41F-D9EF685CACD8}"/>
    <dgm:cxn modelId="{1111DEC2-7012-4AE3-9582-33BE17E70303}" type="presOf" srcId="{14EE6233-EEC8-4794-9481-596D6A0200E6}" destId="{32DDB144-021F-4C2A-A30D-A431ABA40CF4}" srcOrd="0" destOrd="0" presId="urn:microsoft.com/office/officeart/2018/5/layout/IconLeafLabelList"/>
    <dgm:cxn modelId="{2569E6CD-9137-4572-B352-856993BF3714}" type="presOf" srcId="{EEBAF152-9802-4E85-BE4F-ACB8900AF047}" destId="{6DE9315C-8E9E-4DDC-AC10-8656EAB435B0}" srcOrd="0" destOrd="0" presId="urn:microsoft.com/office/officeart/2018/5/layout/IconLeafLabelList"/>
    <dgm:cxn modelId="{DD482BDA-E2F6-4CEE-807C-CD707CF04A50}" type="presOf" srcId="{0D41B2EB-E70F-4A80-8FAF-08BE313CA0B4}" destId="{4DC1F0FD-16D8-4077-8B09-8CCFFDE6322E}" srcOrd="0" destOrd="0" presId="urn:microsoft.com/office/officeart/2018/5/layout/IconLeafLabelList"/>
    <dgm:cxn modelId="{754C66EE-E2D5-4FB0-912D-39D471FC24B6}" srcId="{0D41B2EB-E70F-4A80-8FAF-08BE313CA0B4}" destId="{EEBAF152-9802-4E85-BE4F-ACB8900AF047}" srcOrd="3" destOrd="0" parTransId="{CFC781EC-99CF-4C02-93F8-550E6A8FD2C0}" sibTransId="{8F9CFF47-732B-41E6-A6ED-5A4D19231D4F}"/>
    <dgm:cxn modelId="{5DA8E5EE-D325-41D6-BD0D-4FE259F794ED}" srcId="{0D41B2EB-E70F-4A80-8FAF-08BE313CA0B4}" destId="{34944815-FBB4-414B-B08A-21CFC3FAF784}" srcOrd="2" destOrd="0" parTransId="{388F8814-5071-4484-947A-6114B2EAE236}" sibTransId="{21782AB9-4A62-43D8-B1E1-7E4375D04244}"/>
    <dgm:cxn modelId="{965A9C4A-103A-46FE-BA5B-45AECB86C6F3}" type="presParOf" srcId="{4DC1F0FD-16D8-4077-8B09-8CCFFDE6322E}" destId="{11EF3FF9-B829-4254-A2F2-81214B5A3EEB}" srcOrd="0" destOrd="0" presId="urn:microsoft.com/office/officeart/2018/5/layout/IconLeafLabelList"/>
    <dgm:cxn modelId="{D200076F-7C1F-4F65-AD5F-B7ED9786861A}" type="presParOf" srcId="{11EF3FF9-B829-4254-A2F2-81214B5A3EEB}" destId="{3E7E2410-219D-4E2E-8F53-5C05518D5523}" srcOrd="0" destOrd="0" presId="urn:microsoft.com/office/officeart/2018/5/layout/IconLeafLabelList"/>
    <dgm:cxn modelId="{966FBF76-CD53-48E3-8E4A-4B7458BF9131}" type="presParOf" srcId="{11EF3FF9-B829-4254-A2F2-81214B5A3EEB}" destId="{E19C5E3A-E54D-4A50-B57F-B913EE136ACE}" srcOrd="1" destOrd="0" presId="urn:microsoft.com/office/officeart/2018/5/layout/IconLeafLabelList"/>
    <dgm:cxn modelId="{FD92257D-23F6-4E38-BA1C-59501E2766F4}" type="presParOf" srcId="{11EF3FF9-B829-4254-A2F2-81214B5A3EEB}" destId="{F8DBB588-F09D-4250-BB81-0000331BAFAA}" srcOrd="2" destOrd="0" presId="urn:microsoft.com/office/officeart/2018/5/layout/IconLeafLabelList"/>
    <dgm:cxn modelId="{A8BA5504-7E4B-4325-A55C-E69D5987FEA9}" type="presParOf" srcId="{11EF3FF9-B829-4254-A2F2-81214B5A3EEB}" destId="{32DDB144-021F-4C2A-A30D-A431ABA40CF4}" srcOrd="3" destOrd="0" presId="urn:microsoft.com/office/officeart/2018/5/layout/IconLeafLabelList"/>
    <dgm:cxn modelId="{712C5DC1-1109-463A-8DBC-8D011E4D615C}" type="presParOf" srcId="{4DC1F0FD-16D8-4077-8B09-8CCFFDE6322E}" destId="{891F63E0-BE50-4CB6-9097-1817E7CF1B2E}" srcOrd="1" destOrd="0" presId="urn:microsoft.com/office/officeart/2018/5/layout/IconLeafLabelList"/>
    <dgm:cxn modelId="{58D5E738-6C36-4B54-980D-E75ADAA3EE6D}" type="presParOf" srcId="{4DC1F0FD-16D8-4077-8B09-8CCFFDE6322E}" destId="{AC1F386E-925E-4241-BAB6-12D677317EE6}" srcOrd="2" destOrd="0" presId="urn:microsoft.com/office/officeart/2018/5/layout/IconLeafLabelList"/>
    <dgm:cxn modelId="{753D42CD-62FE-4A7D-8938-3B68F93D549F}" type="presParOf" srcId="{AC1F386E-925E-4241-BAB6-12D677317EE6}" destId="{2D35231C-A5F1-45EE-B2E1-452E28505E0C}" srcOrd="0" destOrd="0" presId="urn:microsoft.com/office/officeart/2018/5/layout/IconLeafLabelList"/>
    <dgm:cxn modelId="{2389EC7E-AA59-45CF-86A6-68F91406C98C}" type="presParOf" srcId="{AC1F386E-925E-4241-BAB6-12D677317EE6}" destId="{D1A2B300-4F14-46CA-9D77-5ADEC6E22D2F}" srcOrd="1" destOrd="0" presId="urn:microsoft.com/office/officeart/2018/5/layout/IconLeafLabelList"/>
    <dgm:cxn modelId="{68C12FF7-8D68-46D9-B3E7-679B382EB046}" type="presParOf" srcId="{AC1F386E-925E-4241-BAB6-12D677317EE6}" destId="{AE65A134-B95D-4BED-A38F-3CF82E036256}" srcOrd="2" destOrd="0" presId="urn:microsoft.com/office/officeart/2018/5/layout/IconLeafLabelList"/>
    <dgm:cxn modelId="{DC8C1001-5203-44DF-B94A-170C9F5F4CA3}" type="presParOf" srcId="{AC1F386E-925E-4241-BAB6-12D677317EE6}" destId="{023B4432-8F9D-4C8F-9508-CD314B1449C4}" srcOrd="3" destOrd="0" presId="urn:microsoft.com/office/officeart/2018/5/layout/IconLeafLabelList"/>
    <dgm:cxn modelId="{B630A3EA-473D-49BA-8969-9B3D0AA18F6B}" type="presParOf" srcId="{4DC1F0FD-16D8-4077-8B09-8CCFFDE6322E}" destId="{79C084F3-B2F8-43CC-932B-8C257112707D}" srcOrd="3" destOrd="0" presId="urn:microsoft.com/office/officeart/2018/5/layout/IconLeafLabelList"/>
    <dgm:cxn modelId="{72C68D3F-A4AA-437B-83AB-5FCDD1EC760A}" type="presParOf" srcId="{4DC1F0FD-16D8-4077-8B09-8CCFFDE6322E}" destId="{7B9425FF-D68A-4453-B9D3-0C51D059D833}" srcOrd="4" destOrd="0" presId="urn:microsoft.com/office/officeart/2018/5/layout/IconLeafLabelList"/>
    <dgm:cxn modelId="{0203919E-E8BD-40EC-82EB-67AE425AA7B7}" type="presParOf" srcId="{7B9425FF-D68A-4453-B9D3-0C51D059D833}" destId="{3D6F8749-DFC4-4CFA-876B-77FDAD0B6889}" srcOrd="0" destOrd="0" presId="urn:microsoft.com/office/officeart/2018/5/layout/IconLeafLabelList"/>
    <dgm:cxn modelId="{9253BE39-A57A-4211-8108-B2D22CDBC0EE}" type="presParOf" srcId="{7B9425FF-D68A-4453-B9D3-0C51D059D833}" destId="{DA1BA3EA-6DD4-4D58-B3CB-825BE3B7372D}" srcOrd="1" destOrd="0" presId="urn:microsoft.com/office/officeart/2018/5/layout/IconLeafLabelList"/>
    <dgm:cxn modelId="{A31B635D-D37E-43AF-8907-2C27183EA524}" type="presParOf" srcId="{7B9425FF-D68A-4453-B9D3-0C51D059D833}" destId="{CAA5CEC8-CE4C-4EFA-BC10-613DE8CCB17B}" srcOrd="2" destOrd="0" presId="urn:microsoft.com/office/officeart/2018/5/layout/IconLeafLabelList"/>
    <dgm:cxn modelId="{20C3EA01-BCF9-42B1-AC7B-54E0F5BE74E5}" type="presParOf" srcId="{7B9425FF-D68A-4453-B9D3-0C51D059D833}" destId="{71587236-A72D-417E-9781-32841546080A}" srcOrd="3" destOrd="0" presId="urn:microsoft.com/office/officeart/2018/5/layout/IconLeafLabelList"/>
    <dgm:cxn modelId="{C0DF0FAE-704C-44B0-8D4A-EAAFF7AD02F2}" type="presParOf" srcId="{4DC1F0FD-16D8-4077-8B09-8CCFFDE6322E}" destId="{94507DFE-F30D-461E-81C6-ED668F106EE3}" srcOrd="5" destOrd="0" presId="urn:microsoft.com/office/officeart/2018/5/layout/IconLeafLabelList"/>
    <dgm:cxn modelId="{3CF06A5F-497D-4580-8F8D-22778F6BFD80}" type="presParOf" srcId="{4DC1F0FD-16D8-4077-8B09-8CCFFDE6322E}" destId="{5780EBF6-62A2-4340-BF56-2B8E2168D1A7}" srcOrd="6" destOrd="0" presId="urn:microsoft.com/office/officeart/2018/5/layout/IconLeafLabelList"/>
    <dgm:cxn modelId="{D1AB2725-A55C-4C49-8E83-5E80962C63B3}" type="presParOf" srcId="{5780EBF6-62A2-4340-BF56-2B8E2168D1A7}" destId="{14753516-07D6-4114-B8E3-833AFD07F87B}" srcOrd="0" destOrd="0" presId="urn:microsoft.com/office/officeart/2018/5/layout/IconLeafLabelList"/>
    <dgm:cxn modelId="{62B7361D-D7F6-4D0D-B556-CEAC88ECE14B}" type="presParOf" srcId="{5780EBF6-62A2-4340-BF56-2B8E2168D1A7}" destId="{C7B90008-3059-4E2D-B074-92D91E27888C}" srcOrd="1" destOrd="0" presId="urn:microsoft.com/office/officeart/2018/5/layout/IconLeafLabelList"/>
    <dgm:cxn modelId="{403D59FB-26AF-4658-BCE8-6F51446513A3}" type="presParOf" srcId="{5780EBF6-62A2-4340-BF56-2B8E2168D1A7}" destId="{B69A47D9-A9D7-460A-95DE-44A7F76A5781}" srcOrd="2" destOrd="0" presId="urn:microsoft.com/office/officeart/2018/5/layout/IconLeafLabelList"/>
    <dgm:cxn modelId="{8D65BB8D-2523-462A-9926-7210373FAE29}" type="presParOf" srcId="{5780EBF6-62A2-4340-BF56-2B8E2168D1A7}" destId="{6DE9315C-8E9E-4DDC-AC10-8656EAB435B0}" srcOrd="3" destOrd="0" presId="urn:microsoft.com/office/officeart/2018/5/layout/IconLeafLabelList"/>
    <dgm:cxn modelId="{91B3F335-E8EA-436B-BA75-E35E14F4BF83}" type="presParOf" srcId="{4DC1F0FD-16D8-4077-8B09-8CCFFDE6322E}" destId="{26DF4E2F-175D-4351-9B90-D9364A1ABB35}" srcOrd="7" destOrd="0" presId="urn:microsoft.com/office/officeart/2018/5/layout/IconLeafLabelList"/>
    <dgm:cxn modelId="{3B17FDF4-49B3-4A9F-942C-90AF08D484A6}" type="presParOf" srcId="{4DC1F0FD-16D8-4077-8B09-8CCFFDE6322E}" destId="{302D1903-FEE5-4D86-8F2F-FF4284E0B3DB}" srcOrd="8" destOrd="0" presId="urn:microsoft.com/office/officeart/2018/5/layout/IconLeafLabelList"/>
    <dgm:cxn modelId="{C23A5B73-6DCA-491F-A766-54CC1C1A0EB4}" type="presParOf" srcId="{302D1903-FEE5-4D86-8F2F-FF4284E0B3DB}" destId="{9B17623C-9B63-43CE-9543-61E9F189C4B9}" srcOrd="0" destOrd="0" presId="urn:microsoft.com/office/officeart/2018/5/layout/IconLeafLabelList"/>
    <dgm:cxn modelId="{669B94C6-AFD1-4D52-BD84-6746B6DDF8E5}" type="presParOf" srcId="{302D1903-FEE5-4D86-8F2F-FF4284E0B3DB}" destId="{F5CF32D5-BCE2-4EA1-9FC2-7D759501CCAD}" srcOrd="1" destOrd="0" presId="urn:microsoft.com/office/officeart/2018/5/layout/IconLeafLabelList"/>
    <dgm:cxn modelId="{A75AB34F-0A59-4014-93FB-7B578667F4FA}" type="presParOf" srcId="{302D1903-FEE5-4D86-8F2F-FF4284E0B3DB}" destId="{3551CDF7-5406-4C41-981E-9648C58588BB}" srcOrd="2" destOrd="0" presId="urn:microsoft.com/office/officeart/2018/5/layout/IconLeafLabelList"/>
    <dgm:cxn modelId="{B7435681-665B-4D2D-8DA1-BF8CEAE449DB}" type="presParOf" srcId="{302D1903-FEE5-4D86-8F2F-FF4284E0B3DB}" destId="{5A30CACD-CD71-4EB0-9EBE-B9058FCEADA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3FBAE3-D35E-4352-A714-5DF0F42454B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CE85ADE-CDA5-489A-BB0D-946244967533}">
      <dgm:prSet/>
      <dgm:spPr/>
      <dgm:t>
        <a:bodyPr/>
        <a:lstStyle/>
        <a:p>
          <a:r>
            <a:rPr lang="en-US"/>
            <a:t>Reducing body weight and accelerating metabolism</a:t>
          </a:r>
        </a:p>
      </dgm:t>
    </dgm:pt>
    <dgm:pt modelId="{9A9FBD7D-772D-4AAA-BCFF-B06FA9FB71A6}" type="parTrans" cxnId="{82FC230F-8DFC-4FFB-9995-86AC208B565E}">
      <dgm:prSet/>
      <dgm:spPr/>
      <dgm:t>
        <a:bodyPr/>
        <a:lstStyle/>
        <a:p>
          <a:endParaRPr lang="en-US"/>
        </a:p>
      </dgm:t>
    </dgm:pt>
    <dgm:pt modelId="{31E13A3B-CC76-4F32-B37C-50608658535B}" type="sibTrans" cxnId="{82FC230F-8DFC-4FFB-9995-86AC208B565E}">
      <dgm:prSet/>
      <dgm:spPr/>
      <dgm:t>
        <a:bodyPr/>
        <a:lstStyle/>
        <a:p>
          <a:endParaRPr lang="en-US"/>
        </a:p>
      </dgm:t>
    </dgm:pt>
    <dgm:pt modelId="{ED1D41EB-5D18-457F-90D9-A10F060474F3}">
      <dgm:prSet/>
      <dgm:spPr/>
      <dgm:t>
        <a:bodyPr/>
        <a:lstStyle/>
        <a:p>
          <a:r>
            <a:rPr lang="en-US"/>
            <a:t>Improving physical fitness and performing everyday activities</a:t>
          </a:r>
        </a:p>
      </dgm:t>
    </dgm:pt>
    <dgm:pt modelId="{A6BCFACC-E47E-42FE-8DAA-A95BD9C10A0A}" type="parTrans" cxnId="{73BCC43E-1424-4D26-B1AF-B51EE1CECC27}">
      <dgm:prSet/>
      <dgm:spPr/>
      <dgm:t>
        <a:bodyPr/>
        <a:lstStyle/>
        <a:p>
          <a:endParaRPr lang="en-US"/>
        </a:p>
      </dgm:t>
    </dgm:pt>
    <dgm:pt modelId="{99EF259E-60E9-4DCB-AF23-974275ACBD96}" type="sibTrans" cxnId="{73BCC43E-1424-4D26-B1AF-B51EE1CECC27}">
      <dgm:prSet/>
      <dgm:spPr/>
      <dgm:t>
        <a:bodyPr/>
        <a:lstStyle/>
        <a:p>
          <a:endParaRPr lang="en-US"/>
        </a:p>
      </dgm:t>
    </dgm:pt>
    <dgm:pt modelId="{C4BDAD3F-06B9-4865-8420-8A02C9ADB564}">
      <dgm:prSet/>
      <dgm:spPr/>
      <dgm:t>
        <a:bodyPr/>
        <a:lstStyle/>
        <a:p>
          <a:r>
            <a:rPr lang="en-US" dirty="0"/>
            <a:t>Regulation of the functioning of the respiratory, circulatory and other systems and internal organs</a:t>
          </a:r>
        </a:p>
      </dgm:t>
    </dgm:pt>
    <dgm:pt modelId="{F596BEBF-557E-4091-A0F3-D1BF60C0CFAB}" type="parTrans" cxnId="{925BC274-2C82-45B6-AF56-05452F2707FF}">
      <dgm:prSet/>
      <dgm:spPr/>
      <dgm:t>
        <a:bodyPr/>
        <a:lstStyle/>
        <a:p>
          <a:endParaRPr lang="en-US"/>
        </a:p>
      </dgm:t>
    </dgm:pt>
    <dgm:pt modelId="{D594BAD4-28A5-42E1-95AB-0FEAF2773F6E}" type="sibTrans" cxnId="{925BC274-2C82-45B6-AF56-05452F2707FF}">
      <dgm:prSet/>
      <dgm:spPr/>
      <dgm:t>
        <a:bodyPr/>
        <a:lstStyle/>
        <a:p>
          <a:endParaRPr lang="en-US"/>
        </a:p>
      </dgm:t>
    </dgm:pt>
    <dgm:pt modelId="{EF79ACAC-4AC7-4580-94BD-7AA16D74BF66}">
      <dgm:prSet/>
      <dgm:spPr/>
      <dgm:t>
        <a:bodyPr/>
        <a:lstStyle/>
        <a:p>
          <a:r>
            <a:rPr lang="en-US"/>
            <a:t>Improving well-being and increasing energy for an active lifestyle</a:t>
          </a:r>
        </a:p>
      </dgm:t>
    </dgm:pt>
    <dgm:pt modelId="{74B72721-54EF-4189-8286-616847FF3B60}" type="parTrans" cxnId="{4F4B594F-8FEB-46CF-A2E6-6622155EBCAF}">
      <dgm:prSet/>
      <dgm:spPr/>
      <dgm:t>
        <a:bodyPr/>
        <a:lstStyle/>
        <a:p>
          <a:endParaRPr lang="en-US"/>
        </a:p>
      </dgm:t>
    </dgm:pt>
    <dgm:pt modelId="{CFB6A897-32B7-452D-98EB-9F9006E6825F}" type="sibTrans" cxnId="{4F4B594F-8FEB-46CF-A2E6-6622155EBCAF}">
      <dgm:prSet/>
      <dgm:spPr/>
      <dgm:t>
        <a:bodyPr/>
        <a:lstStyle/>
        <a:p>
          <a:endParaRPr lang="en-US"/>
        </a:p>
      </dgm:t>
    </dgm:pt>
    <dgm:pt modelId="{2FB26448-F8A0-4AB3-86D3-F89E65D5AFCE}">
      <dgm:prSet/>
      <dgm:spPr/>
      <dgm:t>
        <a:bodyPr/>
        <a:lstStyle/>
        <a:p>
          <a:r>
            <a:rPr lang="en-US"/>
            <a:t>Reducing the risk of other emerging chronic diseases and their obesity-related consequences</a:t>
          </a:r>
        </a:p>
      </dgm:t>
    </dgm:pt>
    <dgm:pt modelId="{AC5C2A89-C12A-4607-B1B2-3D87FEF99855}" type="parTrans" cxnId="{AE18F6AC-3CEB-412C-84C9-EA74ABC21741}">
      <dgm:prSet/>
      <dgm:spPr/>
      <dgm:t>
        <a:bodyPr/>
        <a:lstStyle/>
        <a:p>
          <a:endParaRPr lang="en-US"/>
        </a:p>
      </dgm:t>
    </dgm:pt>
    <dgm:pt modelId="{E8802711-505F-4100-ABE9-8C80953A0246}" type="sibTrans" cxnId="{AE18F6AC-3CEB-412C-84C9-EA74ABC21741}">
      <dgm:prSet/>
      <dgm:spPr/>
      <dgm:t>
        <a:bodyPr/>
        <a:lstStyle/>
        <a:p>
          <a:endParaRPr lang="en-US"/>
        </a:p>
      </dgm:t>
    </dgm:pt>
    <dgm:pt modelId="{D3739A50-33C5-4395-BCD7-94F129A53C2C}" type="pres">
      <dgm:prSet presAssocID="{953FBAE3-D35E-4352-A714-5DF0F42454B7}" presName="linear" presStyleCnt="0">
        <dgm:presLayoutVars>
          <dgm:animLvl val="lvl"/>
          <dgm:resizeHandles val="exact"/>
        </dgm:presLayoutVars>
      </dgm:prSet>
      <dgm:spPr/>
    </dgm:pt>
    <dgm:pt modelId="{09ADB3CD-CA36-4B83-BAAC-E31CE8F96591}" type="pres">
      <dgm:prSet presAssocID="{7CE85ADE-CDA5-489A-BB0D-94624496753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08A37E2-19CA-4905-99EC-A175570C4669}" type="pres">
      <dgm:prSet presAssocID="{31E13A3B-CC76-4F32-B37C-50608658535B}" presName="spacer" presStyleCnt="0"/>
      <dgm:spPr/>
    </dgm:pt>
    <dgm:pt modelId="{26DCB085-4ADC-4F14-B1C3-173BE8B8D370}" type="pres">
      <dgm:prSet presAssocID="{ED1D41EB-5D18-457F-90D9-A10F060474F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D518A4B-80EF-40D1-9625-F9DDC033C1B8}" type="pres">
      <dgm:prSet presAssocID="{99EF259E-60E9-4DCB-AF23-974275ACBD96}" presName="spacer" presStyleCnt="0"/>
      <dgm:spPr/>
    </dgm:pt>
    <dgm:pt modelId="{BB8A6523-5639-4A09-8ACE-383151ECB503}" type="pres">
      <dgm:prSet presAssocID="{C4BDAD3F-06B9-4865-8420-8A02C9ADB56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2AD4FF7-5C5E-4F9F-9ABD-FC93F0FAA9B1}" type="pres">
      <dgm:prSet presAssocID="{D594BAD4-28A5-42E1-95AB-0FEAF2773F6E}" presName="spacer" presStyleCnt="0"/>
      <dgm:spPr/>
    </dgm:pt>
    <dgm:pt modelId="{B828D41A-9025-46CE-9EE3-46FB5A9684D4}" type="pres">
      <dgm:prSet presAssocID="{EF79ACAC-4AC7-4580-94BD-7AA16D74BF6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A4049BC-BF06-4A65-842F-4682C99183A0}" type="pres">
      <dgm:prSet presAssocID="{CFB6A897-32B7-452D-98EB-9F9006E6825F}" presName="spacer" presStyleCnt="0"/>
      <dgm:spPr/>
    </dgm:pt>
    <dgm:pt modelId="{BDD19946-A16E-4F0E-8CA0-F171037196F9}" type="pres">
      <dgm:prSet presAssocID="{2FB26448-F8A0-4AB3-86D3-F89E65D5AFC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2FC230F-8DFC-4FFB-9995-86AC208B565E}" srcId="{953FBAE3-D35E-4352-A714-5DF0F42454B7}" destId="{7CE85ADE-CDA5-489A-BB0D-946244967533}" srcOrd="0" destOrd="0" parTransId="{9A9FBD7D-772D-4AAA-BCFF-B06FA9FB71A6}" sibTransId="{31E13A3B-CC76-4F32-B37C-50608658535B}"/>
    <dgm:cxn modelId="{09E7A60F-FCAB-42ED-B26B-D5038F10F940}" type="presOf" srcId="{953FBAE3-D35E-4352-A714-5DF0F42454B7}" destId="{D3739A50-33C5-4395-BCD7-94F129A53C2C}" srcOrd="0" destOrd="0" presId="urn:microsoft.com/office/officeart/2005/8/layout/vList2"/>
    <dgm:cxn modelId="{3D345931-4C3D-4667-82B9-1E6D81BAF7F0}" type="presOf" srcId="{2FB26448-F8A0-4AB3-86D3-F89E65D5AFCE}" destId="{BDD19946-A16E-4F0E-8CA0-F171037196F9}" srcOrd="0" destOrd="0" presId="urn:microsoft.com/office/officeart/2005/8/layout/vList2"/>
    <dgm:cxn modelId="{73BCC43E-1424-4D26-B1AF-B51EE1CECC27}" srcId="{953FBAE3-D35E-4352-A714-5DF0F42454B7}" destId="{ED1D41EB-5D18-457F-90D9-A10F060474F3}" srcOrd="1" destOrd="0" parTransId="{A6BCFACC-E47E-42FE-8DAA-A95BD9C10A0A}" sibTransId="{99EF259E-60E9-4DCB-AF23-974275ACBD96}"/>
    <dgm:cxn modelId="{FC1BCE61-4603-4B20-9BE8-71D41B32248A}" type="presOf" srcId="{C4BDAD3F-06B9-4865-8420-8A02C9ADB564}" destId="{BB8A6523-5639-4A09-8ACE-383151ECB503}" srcOrd="0" destOrd="0" presId="urn:microsoft.com/office/officeart/2005/8/layout/vList2"/>
    <dgm:cxn modelId="{4F4B594F-8FEB-46CF-A2E6-6622155EBCAF}" srcId="{953FBAE3-D35E-4352-A714-5DF0F42454B7}" destId="{EF79ACAC-4AC7-4580-94BD-7AA16D74BF66}" srcOrd="3" destOrd="0" parTransId="{74B72721-54EF-4189-8286-616847FF3B60}" sibTransId="{CFB6A897-32B7-452D-98EB-9F9006E6825F}"/>
    <dgm:cxn modelId="{9DCD3453-F3B5-4927-B7F9-BBE242CBF051}" type="presOf" srcId="{7CE85ADE-CDA5-489A-BB0D-946244967533}" destId="{09ADB3CD-CA36-4B83-BAAC-E31CE8F96591}" srcOrd="0" destOrd="0" presId="urn:microsoft.com/office/officeart/2005/8/layout/vList2"/>
    <dgm:cxn modelId="{925BC274-2C82-45B6-AF56-05452F2707FF}" srcId="{953FBAE3-D35E-4352-A714-5DF0F42454B7}" destId="{C4BDAD3F-06B9-4865-8420-8A02C9ADB564}" srcOrd="2" destOrd="0" parTransId="{F596BEBF-557E-4091-A0F3-D1BF60C0CFAB}" sibTransId="{D594BAD4-28A5-42E1-95AB-0FEAF2773F6E}"/>
    <dgm:cxn modelId="{E6FF35A0-1D4C-4063-8240-272C37EC811D}" type="presOf" srcId="{ED1D41EB-5D18-457F-90D9-A10F060474F3}" destId="{26DCB085-4ADC-4F14-B1C3-173BE8B8D370}" srcOrd="0" destOrd="0" presId="urn:microsoft.com/office/officeart/2005/8/layout/vList2"/>
    <dgm:cxn modelId="{AE18F6AC-3CEB-412C-84C9-EA74ABC21741}" srcId="{953FBAE3-D35E-4352-A714-5DF0F42454B7}" destId="{2FB26448-F8A0-4AB3-86D3-F89E65D5AFCE}" srcOrd="4" destOrd="0" parTransId="{AC5C2A89-C12A-4607-B1B2-3D87FEF99855}" sibTransId="{E8802711-505F-4100-ABE9-8C80953A0246}"/>
    <dgm:cxn modelId="{1B81CBC9-E741-4F48-833D-4F9455C207EA}" type="presOf" srcId="{EF79ACAC-4AC7-4580-94BD-7AA16D74BF66}" destId="{B828D41A-9025-46CE-9EE3-46FB5A9684D4}" srcOrd="0" destOrd="0" presId="urn:microsoft.com/office/officeart/2005/8/layout/vList2"/>
    <dgm:cxn modelId="{C920022A-C723-446E-8D3A-45DC7F760BE6}" type="presParOf" srcId="{D3739A50-33C5-4395-BCD7-94F129A53C2C}" destId="{09ADB3CD-CA36-4B83-BAAC-E31CE8F96591}" srcOrd="0" destOrd="0" presId="urn:microsoft.com/office/officeart/2005/8/layout/vList2"/>
    <dgm:cxn modelId="{6CE37A78-4991-429C-822D-1F67AFC89A4C}" type="presParOf" srcId="{D3739A50-33C5-4395-BCD7-94F129A53C2C}" destId="{208A37E2-19CA-4905-99EC-A175570C4669}" srcOrd="1" destOrd="0" presId="urn:microsoft.com/office/officeart/2005/8/layout/vList2"/>
    <dgm:cxn modelId="{9D6D8447-C023-41EE-993A-DB5321CB5B78}" type="presParOf" srcId="{D3739A50-33C5-4395-BCD7-94F129A53C2C}" destId="{26DCB085-4ADC-4F14-B1C3-173BE8B8D370}" srcOrd="2" destOrd="0" presId="urn:microsoft.com/office/officeart/2005/8/layout/vList2"/>
    <dgm:cxn modelId="{6DE40F9F-D9C8-4DA7-A12C-4AC82D77229A}" type="presParOf" srcId="{D3739A50-33C5-4395-BCD7-94F129A53C2C}" destId="{DD518A4B-80EF-40D1-9625-F9DDC033C1B8}" srcOrd="3" destOrd="0" presId="urn:microsoft.com/office/officeart/2005/8/layout/vList2"/>
    <dgm:cxn modelId="{59DD825E-9B3C-44A7-9BF3-33918C00BFE7}" type="presParOf" srcId="{D3739A50-33C5-4395-BCD7-94F129A53C2C}" destId="{BB8A6523-5639-4A09-8ACE-383151ECB503}" srcOrd="4" destOrd="0" presId="urn:microsoft.com/office/officeart/2005/8/layout/vList2"/>
    <dgm:cxn modelId="{F59F200B-0A34-4A70-8F64-4C5BBAF6AE0F}" type="presParOf" srcId="{D3739A50-33C5-4395-BCD7-94F129A53C2C}" destId="{62AD4FF7-5C5E-4F9F-9ABD-FC93F0FAA9B1}" srcOrd="5" destOrd="0" presId="urn:microsoft.com/office/officeart/2005/8/layout/vList2"/>
    <dgm:cxn modelId="{83EA4794-89E0-4EE1-8681-E7C4169E4898}" type="presParOf" srcId="{D3739A50-33C5-4395-BCD7-94F129A53C2C}" destId="{B828D41A-9025-46CE-9EE3-46FB5A9684D4}" srcOrd="6" destOrd="0" presId="urn:microsoft.com/office/officeart/2005/8/layout/vList2"/>
    <dgm:cxn modelId="{711D8734-406A-4752-9545-4B7273F6D772}" type="presParOf" srcId="{D3739A50-33C5-4395-BCD7-94F129A53C2C}" destId="{8A4049BC-BF06-4A65-842F-4682C99183A0}" srcOrd="7" destOrd="0" presId="urn:microsoft.com/office/officeart/2005/8/layout/vList2"/>
    <dgm:cxn modelId="{C6EFF4EA-08B6-4A4D-B77D-5D18AFACFBC0}" type="presParOf" srcId="{D3739A50-33C5-4395-BCD7-94F129A53C2C}" destId="{BDD19946-A16E-4F0E-8CA0-F171037196F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A606F-2E8B-470E-9FED-494B60687886}">
      <dsp:nvSpPr>
        <dsp:cNvPr id="0" name=""/>
        <dsp:cNvSpPr/>
      </dsp:nvSpPr>
      <dsp:spPr>
        <a:xfrm>
          <a:off x="3201" y="445489"/>
          <a:ext cx="2539866" cy="1523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Obesity most often develops in the course of</a:t>
          </a:r>
          <a:r>
            <a:rPr lang="pl-PL" sz="2500" kern="1200"/>
            <a:t>:</a:t>
          </a:r>
          <a:endParaRPr lang="en-US" sz="2500" kern="1200"/>
        </a:p>
      </dsp:txBody>
      <dsp:txXfrm>
        <a:off x="3201" y="445489"/>
        <a:ext cx="2539866" cy="1523919"/>
      </dsp:txXfrm>
    </dsp:sp>
    <dsp:sp modelId="{B126C8FB-25D3-4587-A625-0681A823CBFC}">
      <dsp:nvSpPr>
        <dsp:cNvPr id="0" name=""/>
        <dsp:cNvSpPr/>
      </dsp:nvSpPr>
      <dsp:spPr>
        <a:xfrm>
          <a:off x="2797054" y="445489"/>
          <a:ext cx="2539866" cy="15239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Cushing's </a:t>
          </a:r>
          <a:r>
            <a:rPr lang="pl-PL" sz="2500" kern="1200" dirty="0" err="1"/>
            <a:t>disease</a:t>
          </a:r>
          <a:r>
            <a:rPr lang="pl-PL" sz="2500" kern="1200" dirty="0"/>
            <a:t> </a:t>
          </a:r>
          <a:r>
            <a:rPr lang="pl-PL" sz="2500" kern="1200" dirty="0" err="1"/>
            <a:t>or</a:t>
          </a:r>
          <a:r>
            <a:rPr lang="pl-PL" sz="2500" kern="1200" dirty="0"/>
            <a:t> </a:t>
          </a:r>
          <a:r>
            <a:rPr lang="pl-PL" sz="2500" kern="1200" dirty="0" err="1"/>
            <a:t>syndrome</a:t>
          </a:r>
          <a:endParaRPr lang="en-US" sz="2500" kern="1200" dirty="0"/>
        </a:p>
      </dsp:txBody>
      <dsp:txXfrm>
        <a:off x="2797054" y="445489"/>
        <a:ext cx="2539866" cy="1523919"/>
      </dsp:txXfrm>
    </dsp:sp>
    <dsp:sp modelId="{C0D849E5-56FA-4620-8E29-3B23FFB8D8CC}">
      <dsp:nvSpPr>
        <dsp:cNvPr id="0" name=""/>
        <dsp:cNvSpPr/>
      </dsp:nvSpPr>
      <dsp:spPr>
        <a:xfrm>
          <a:off x="5590907" y="445489"/>
          <a:ext cx="2539866" cy="15239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growth hormone deficiency</a:t>
          </a:r>
          <a:endParaRPr lang="en-US" sz="2500" kern="1200"/>
        </a:p>
      </dsp:txBody>
      <dsp:txXfrm>
        <a:off x="5590907" y="445489"/>
        <a:ext cx="2539866" cy="1523919"/>
      </dsp:txXfrm>
    </dsp:sp>
    <dsp:sp modelId="{158F1BB0-8992-439F-B08D-9DE07A6D9F41}">
      <dsp:nvSpPr>
        <dsp:cNvPr id="0" name=""/>
        <dsp:cNvSpPr/>
      </dsp:nvSpPr>
      <dsp:spPr>
        <a:xfrm>
          <a:off x="8384760" y="445489"/>
          <a:ext cx="2539866" cy="15239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excess androgens in women</a:t>
          </a:r>
          <a:endParaRPr lang="en-US" sz="2500" kern="1200"/>
        </a:p>
      </dsp:txBody>
      <dsp:txXfrm>
        <a:off x="8384760" y="445489"/>
        <a:ext cx="2539866" cy="1523919"/>
      </dsp:txXfrm>
    </dsp:sp>
    <dsp:sp modelId="{1BC4B26E-1B56-49D2-9660-29B022FBAE02}">
      <dsp:nvSpPr>
        <dsp:cNvPr id="0" name=""/>
        <dsp:cNvSpPr/>
      </dsp:nvSpPr>
      <dsp:spPr>
        <a:xfrm>
          <a:off x="1400128" y="2223395"/>
          <a:ext cx="2539866" cy="15239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abnormal development of the sexual organs,</a:t>
          </a:r>
        </a:p>
      </dsp:txBody>
      <dsp:txXfrm>
        <a:off x="1400128" y="2223395"/>
        <a:ext cx="2539866" cy="1523919"/>
      </dsp:txXfrm>
    </dsp:sp>
    <dsp:sp modelId="{B73F127D-693F-45E7-B091-986FA83C008B}">
      <dsp:nvSpPr>
        <dsp:cNvPr id="0" name=""/>
        <dsp:cNvSpPr/>
      </dsp:nvSpPr>
      <dsp:spPr>
        <a:xfrm>
          <a:off x="4193981" y="2223395"/>
          <a:ext cx="2539866" cy="1523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Hypopituitarism</a:t>
          </a:r>
          <a:endParaRPr lang="en-US" sz="2500" kern="1200" dirty="0"/>
        </a:p>
      </dsp:txBody>
      <dsp:txXfrm>
        <a:off x="4193981" y="2223395"/>
        <a:ext cx="2539866" cy="1523919"/>
      </dsp:txXfrm>
    </dsp:sp>
    <dsp:sp modelId="{91E8FF21-9D29-4534-9679-EC2F1755F7CD}">
      <dsp:nvSpPr>
        <dsp:cNvPr id="0" name=""/>
        <dsp:cNvSpPr/>
      </dsp:nvSpPr>
      <dsp:spPr>
        <a:xfrm>
          <a:off x="6987834" y="2223395"/>
          <a:ext cx="2539866" cy="15239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hypothyroidism</a:t>
          </a:r>
          <a:endParaRPr lang="en-US" sz="2500" kern="1200" dirty="0"/>
        </a:p>
      </dsp:txBody>
      <dsp:txXfrm>
        <a:off x="6987834" y="2223395"/>
        <a:ext cx="2539866" cy="1523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D6568-829C-47B4-AF0D-5974DAD6D60B}">
      <dsp:nvSpPr>
        <dsp:cNvPr id="0" name=""/>
        <dsp:cNvSpPr/>
      </dsp:nvSpPr>
      <dsp:spPr>
        <a:xfrm>
          <a:off x="1953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46D44-D888-455D-8D08-AE530FBE5DE2}">
      <dsp:nvSpPr>
        <dsp:cNvPr id="0" name=""/>
        <dsp:cNvSpPr/>
      </dsp:nvSpPr>
      <dsp:spPr>
        <a:xfrm>
          <a:off x="765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increase food intake, e.g. glucocorticosteroids, insulin, some antidepressants</a:t>
          </a:r>
        </a:p>
      </dsp:txBody>
      <dsp:txXfrm>
        <a:off x="765914" y="2943510"/>
        <a:ext cx="4320000" cy="720000"/>
      </dsp:txXfrm>
    </dsp:sp>
    <dsp:sp modelId="{11361752-E553-4693-81F9-25BF8CA4AC89}">
      <dsp:nvSpPr>
        <dsp:cNvPr id="0" name=""/>
        <dsp:cNvSpPr/>
      </dsp:nvSpPr>
      <dsp:spPr>
        <a:xfrm>
          <a:off x="7029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63E2F-1B0F-45A5-AB91-D1D54527C447}">
      <dsp:nvSpPr>
        <dsp:cNvPr id="0" name=""/>
        <dsp:cNvSpPr/>
      </dsp:nvSpPr>
      <dsp:spPr>
        <a:xfrm>
          <a:off x="5841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they reduce the body's energy expenditure, e.g. beta-blockers, which are used in the treatment of cardiovascular diseases.</a:t>
          </a:r>
        </a:p>
      </dsp:txBody>
      <dsp:txXfrm>
        <a:off x="5841914" y="2943510"/>
        <a:ext cx="432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0F177-2164-4DC5-9FDB-A117BEF728A9}">
      <dsp:nvSpPr>
        <dsp:cNvPr id="0" name=""/>
        <dsp:cNvSpPr/>
      </dsp:nvSpPr>
      <dsp:spPr>
        <a:xfrm>
          <a:off x="0" y="38372"/>
          <a:ext cx="10927829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prediabetes,</a:t>
          </a:r>
          <a:endParaRPr lang="en-US" sz="2600" kern="1200" dirty="0"/>
        </a:p>
      </dsp:txBody>
      <dsp:txXfrm>
        <a:off x="30442" y="68814"/>
        <a:ext cx="10866945" cy="562726"/>
      </dsp:txXfrm>
    </dsp:sp>
    <dsp:sp modelId="{105A0C02-52D7-40A5-85D4-1E816B5BE997}">
      <dsp:nvSpPr>
        <dsp:cNvPr id="0" name=""/>
        <dsp:cNvSpPr/>
      </dsp:nvSpPr>
      <dsp:spPr>
        <a:xfrm>
          <a:off x="0" y="736862"/>
          <a:ext cx="10927829" cy="623610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/>
            <a:t>type II diabetes</a:t>
          </a:r>
          <a:endParaRPr lang="en-US" sz="2600" kern="1200"/>
        </a:p>
      </dsp:txBody>
      <dsp:txXfrm>
        <a:off x="30442" y="767304"/>
        <a:ext cx="10866945" cy="562726"/>
      </dsp:txXfrm>
    </dsp:sp>
    <dsp:sp modelId="{C448AAED-2565-4FAA-BF93-38FD10AA9C13}">
      <dsp:nvSpPr>
        <dsp:cNvPr id="0" name=""/>
        <dsp:cNvSpPr/>
      </dsp:nvSpPr>
      <dsp:spPr>
        <a:xfrm>
          <a:off x="0" y="1435352"/>
          <a:ext cx="10927829" cy="623610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/>
            <a:t>non-alcoholic fatty liver disease</a:t>
          </a:r>
          <a:endParaRPr lang="en-US" sz="2600" kern="1200"/>
        </a:p>
      </dsp:txBody>
      <dsp:txXfrm>
        <a:off x="30442" y="1465794"/>
        <a:ext cx="10866945" cy="562726"/>
      </dsp:txXfrm>
    </dsp:sp>
    <dsp:sp modelId="{51B622F7-7491-4236-9CDB-97E46F864CB7}">
      <dsp:nvSpPr>
        <dsp:cNvPr id="0" name=""/>
        <dsp:cNvSpPr/>
      </dsp:nvSpPr>
      <dsp:spPr>
        <a:xfrm>
          <a:off x="0" y="2133842"/>
          <a:ext cx="10927829" cy="623610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/>
            <a:t>cardiovascular diseases, e.g. hypertension, coronary syndromes and stroke</a:t>
          </a:r>
          <a:endParaRPr lang="en-US" sz="2600" kern="1200"/>
        </a:p>
      </dsp:txBody>
      <dsp:txXfrm>
        <a:off x="30442" y="2164284"/>
        <a:ext cx="10866945" cy="562726"/>
      </dsp:txXfrm>
    </dsp:sp>
    <dsp:sp modelId="{C57BFD0B-5A42-42FC-96CE-EEED80E0ED41}">
      <dsp:nvSpPr>
        <dsp:cNvPr id="0" name=""/>
        <dsp:cNvSpPr/>
      </dsp:nvSpPr>
      <dsp:spPr>
        <a:xfrm>
          <a:off x="0" y="2832332"/>
          <a:ext cx="10927829" cy="623610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/>
            <a:t>kidney damage</a:t>
          </a:r>
          <a:endParaRPr lang="en-US" sz="2600" kern="1200"/>
        </a:p>
      </dsp:txBody>
      <dsp:txXfrm>
        <a:off x="30442" y="2862774"/>
        <a:ext cx="10866945" cy="562726"/>
      </dsp:txXfrm>
    </dsp:sp>
    <dsp:sp modelId="{731EA4DA-4E62-4AD3-9B79-3C4C7A768912}">
      <dsp:nvSpPr>
        <dsp:cNvPr id="0" name=""/>
        <dsp:cNvSpPr/>
      </dsp:nvSpPr>
      <dsp:spPr>
        <a:xfrm>
          <a:off x="0" y="3530822"/>
          <a:ext cx="10927829" cy="62361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/>
            <a:t>hormonal disorders, e.g. regarding sex hormones, cancer</a:t>
          </a:r>
          <a:endParaRPr lang="en-US" sz="2600" kern="1200"/>
        </a:p>
      </dsp:txBody>
      <dsp:txXfrm>
        <a:off x="30442" y="3561264"/>
        <a:ext cx="10866945" cy="5627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AA3BE-B4BF-43C7-B86A-786C0E9C2441}">
      <dsp:nvSpPr>
        <dsp:cNvPr id="0" name=""/>
        <dsp:cNvSpPr/>
      </dsp:nvSpPr>
      <dsp:spPr>
        <a:xfrm>
          <a:off x="0" y="527702"/>
          <a:ext cx="10927829" cy="7195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/>
            <a:t>Overweight </a:t>
          </a:r>
          <a:r>
            <a:rPr lang="en-US" sz="3000" kern="1200" dirty="0"/>
            <a:t>values are between 25–29.9 kg/m2. </a:t>
          </a:r>
        </a:p>
      </dsp:txBody>
      <dsp:txXfrm>
        <a:off x="35125" y="562827"/>
        <a:ext cx="10857579" cy="649299"/>
      </dsp:txXfrm>
    </dsp:sp>
    <dsp:sp modelId="{63C743A8-103F-4EFE-91BE-BBB802CC5C11}">
      <dsp:nvSpPr>
        <dsp:cNvPr id="0" name=""/>
        <dsp:cNvSpPr/>
      </dsp:nvSpPr>
      <dsp:spPr>
        <a:xfrm>
          <a:off x="0" y="1333652"/>
          <a:ext cx="10927829" cy="719549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/>
            <a:t>Obesity </a:t>
          </a:r>
          <a:r>
            <a:rPr lang="en-US" sz="3000" kern="1200" dirty="0"/>
            <a:t>equal or exceeds 30 kg/m2.</a:t>
          </a:r>
        </a:p>
      </dsp:txBody>
      <dsp:txXfrm>
        <a:off x="35125" y="1368777"/>
        <a:ext cx="10857579" cy="649299"/>
      </dsp:txXfrm>
    </dsp:sp>
    <dsp:sp modelId="{16C88A12-35A2-458B-B28D-23FFF40542F0}">
      <dsp:nvSpPr>
        <dsp:cNvPr id="0" name=""/>
        <dsp:cNvSpPr/>
      </dsp:nvSpPr>
      <dsp:spPr>
        <a:xfrm>
          <a:off x="0" y="2139602"/>
          <a:ext cx="10927829" cy="719549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 err="1"/>
            <a:t>Diagnosis</a:t>
          </a:r>
          <a:r>
            <a:rPr lang="pl-PL" sz="3000" kern="1200" dirty="0"/>
            <a:t> of visceral </a:t>
          </a:r>
          <a:r>
            <a:rPr lang="pl-PL" sz="3000" kern="1200" dirty="0" err="1"/>
            <a:t>obesity</a:t>
          </a:r>
          <a:endParaRPr lang="en-US" sz="3000" kern="1200" dirty="0"/>
        </a:p>
      </dsp:txBody>
      <dsp:txXfrm>
        <a:off x="35125" y="2174727"/>
        <a:ext cx="10857579" cy="649299"/>
      </dsp:txXfrm>
    </dsp:sp>
    <dsp:sp modelId="{40055F09-3260-45AD-9DB2-C81CCF93C184}">
      <dsp:nvSpPr>
        <dsp:cNvPr id="0" name=""/>
        <dsp:cNvSpPr/>
      </dsp:nvSpPr>
      <dsp:spPr>
        <a:xfrm>
          <a:off x="0" y="2945552"/>
          <a:ext cx="10927829" cy="71954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diagnosis of metabolic obesity in a person with normal body weight,</a:t>
          </a:r>
        </a:p>
      </dsp:txBody>
      <dsp:txXfrm>
        <a:off x="35125" y="2980677"/>
        <a:ext cx="10857579" cy="6492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E2410-219D-4E2E-8F53-5C05518D5523}">
      <dsp:nvSpPr>
        <dsp:cNvPr id="0" name=""/>
        <dsp:cNvSpPr/>
      </dsp:nvSpPr>
      <dsp:spPr>
        <a:xfrm>
          <a:off x="684914" y="76470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9C5E3A-E54D-4A50-B57F-B913EE136ACE}">
      <dsp:nvSpPr>
        <dsp:cNvPr id="0" name=""/>
        <dsp:cNvSpPr/>
      </dsp:nvSpPr>
      <dsp:spPr>
        <a:xfrm>
          <a:off x="918914" y="998702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DB144-021F-4C2A-A30D-A431ABA40CF4}">
      <dsp:nvSpPr>
        <dsp:cNvPr id="0" name=""/>
        <dsp:cNvSpPr/>
      </dsp:nvSpPr>
      <dsp:spPr>
        <a:xfrm>
          <a:off x="333914" y="22047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600" kern="1200" dirty="0"/>
            <a:t>Dietary management</a:t>
          </a:r>
          <a:endParaRPr lang="en-US" sz="1600" kern="1200" dirty="0"/>
        </a:p>
      </dsp:txBody>
      <dsp:txXfrm>
        <a:off x="333914" y="2204702"/>
        <a:ext cx="1800000" cy="720000"/>
      </dsp:txXfrm>
    </dsp:sp>
    <dsp:sp modelId="{2D35231C-A5F1-45EE-B2E1-452E28505E0C}">
      <dsp:nvSpPr>
        <dsp:cNvPr id="0" name=""/>
        <dsp:cNvSpPr/>
      </dsp:nvSpPr>
      <dsp:spPr>
        <a:xfrm>
          <a:off x="2799914" y="76470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2B300-4F14-46CA-9D77-5ADEC6E22D2F}">
      <dsp:nvSpPr>
        <dsp:cNvPr id="0" name=""/>
        <dsp:cNvSpPr/>
      </dsp:nvSpPr>
      <dsp:spPr>
        <a:xfrm>
          <a:off x="3033914" y="998702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B4432-8F9D-4C8F-9508-CD314B1449C4}">
      <dsp:nvSpPr>
        <dsp:cNvPr id="0" name=""/>
        <dsp:cNvSpPr/>
      </dsp:nvSpPr>
      <dsp:spPr>
        <a:xfrm>
          <a:off x="2448914" y="22047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600" kern="1200"/>
            <a:t>Introducing physical activity</a:t>
          </a:r>
          <a:endParaRPr lang="en-US" sz="1600" kern="1200"/>
        </a:p>
      </dsp:txBody>
      <dsp:txXfrm>
        <a:off x="2448914" y="2204702"/>
        <a:ext cx="1800000" cy="720000"/>
      </dsp:txXfrm>
    </dsp:sp>
    <dsp:sp modelId="{3D6F8749-DFC4-4CFA-876B-77FDAD0B6889}">
      <dsp:nvSpPr>
        <dsp:cNvPr id="0" name=""/>
        <dsp:cNvSpPr/>
      </dsp:nvSpPr>
      <dsp:spPr>
        <a:xfrm>
          <a:off x="4914914" y="76470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BA3EA-6DD4-4D58-B3CB-825BE3B7372D}">
      <dsp:nvSpPr>
        <dsp:cNvPr id="0" name=""/>
        <dsp:cNvSpPr/>
      </dsp:nvSpPr>
      <dsp:spPr>
        <a:xfrm>
          <a:off x="5148914" y="998702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87236-A72D-417E-9781-32841546080A}">
      <dsp:nvSpPr>
        <dsp:cNvPr id="0" name=""/>
        <dsp:cNvSpPr/>
      </dsp:nvSpPr>
      <dsp:spPr>
        <a:xfrm>
          <a:off x="4563914" y="22047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600" kern="1200"/>
            <a:t>Psychotherapy</a:t>
          </a:r>
          <a:endParaRPr lang="en-US" sz="1600" kern="1200"/>
        </a:p>
      </dsp:txBody>
      <dsp:txXfrm>
        <a:off x="4563914" y="2204702"/>
        <a:ext cx="1800000" cy="720000"/>
      </dsp:txXfrm>
    </dsp:sp>
    <dsp:sp modelId="{14753516-07D6-4114-B8E3-833AFD07F87B}">
      <dsp:nvSpPr>
        <dsp:cNvPr id="0" name=""/>
        <dsp:cNvSpPr/>
      </dsp:nvSpPr>
      <dsp:spPr>
        <a:xfrm>
          <a:off x="7029914" y="76470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90008-3059-4E2D-B074-92D91E27888C}">
      <dsp:nvSpPr>
        <dsp:cNvPr id="0" name=""/>
        <dsp:cNvSpPr/>
      </dsp:nvSpPr>
      <dsp:spPr>
        <a:xfrm>
          <a:off x="7263914" y="998702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9315C-8E9E-4DDC-AC10-8656EAB435B0}">
      <dsp:nvSpPr>
        <dsp:cNvPr id="0" name=""/>
        <dsp:cNvSpPr/>
      </dsp:nvSpPr>
      <dsp:spPr>
        <a:xfrm>
          <a:off x="6678914" y="22047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600" kern="1200"/>
            <a:t>Pharmacotherapy,</a:t>
          </a:r>
          <a:endParaRPr lang="en-US" sz="1600" kern="1200"/>
        </a:p>
      </dsp:txBody>
      <dsp:txXfrm>
        <a:off x="6678914" y="2204702"/>
        <a:ext cx="1800000" cy="720000"/>
      </dsp:txXfrm>
    </dsp:sp>
    <dsp:sp modelId="{9B17623C-9B63-43CE-9543-61E9F189C4B9}">
      <dsp:nvSpPr>
        <dsp:cNvPr id="0" name=""/>
        <dsp:cNvSpPr/>
      </dsp:nvSpPr>
      <dsp:spPr>
        <a:xfrm>
          <a:off x="9144914" y="76470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CF32D5-BCE2-4EA1-9FC2-7D759501CCAD}">
      <dsp:nvSpPr>
        <dsp:cNvPr id="0" name=""/>
        <dsp:cNvSpPr/>
      </dsp:nvSpPr>
      <dsp:spPr>
        <a:xfrm>
          <a:off x="9378914" y="998702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30CACD-CD71-4EB0-9EBE-B9058FCEADA3}">
      <dsp:nvSpPr>
        <dsp:cNvPr id="0" name=""/>
        <dsp:cNvSpPr/>
      </dsp:nvSpPr>
      <dsp:spPr>
        <a:xfrm>
          <a:off x="8793914" y="22047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600" kern="1200"/>
            <a:t>Surgical or endoscopic methods </a:t>
          </a:r>
          <a:endParaRPr lang="en-US" sz="1600" kern="1200"/>
        </a:p>
      </dsp:txBody>
      <dsp:txXfrm>
        <a:off x="8793914" y="2204702"/>
        <a:ext cx="18000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DB3CD-CA36-4B83-BAAC-E31CE8F96591}">
      <dsp:nvSpPr>
        <dsp:cNvPr id="0" name=""/>
        <dsp:cNvSpPr/>
      </dsp:nvSpPr>
      <dsp:spPr>
        <a:xfrm>
          <a:off x="0" y="175041"/>
          <a:ext cx="5918184" cy="875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Reducing body weight and accelerating metabolism</a:t>
          </a:r>
        </a:p>
      </dsp:txBody>
      <dsp:txXfrm>
        <a:off x="42722" y="217763"/>
        <a:ext cx="5832740" cy="789716"/>
      </dsp:txXfrm>
    </dsp:sp>
    <dsp:sp modelId="{26DCB085-4ADC-4F14-B1C3-173BE8B8D370}">
      <dsp:nvSpPr>
        <dsp:cNvPr id="0" name=""/>
        <dsp:cNvSpPr/>
      </dsp:nvSpPr>
      <dsp:spPr>
        <a:xfrm>
          <a:off x="0" y="1113561"/>
          <a:ext cx="5918184" cy="87516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Improving physical fitness and performing everyday activities</a:t>
          </a:r>
        </a:p>
      </dsp:txBody>
      <dsp:txXfrm>
        <a:off x="42722" y="1156283"/>
        <a:ext cx="5832740" cy="789716"/>
      </dsp:txXfrm>
    </dsp:sp>
    <dsp:sp modelId="{BB8A6523-5639-4A09-8ACE-383151ECB503}">
      <dsp:nvSpPr>
        <dsp:cNvPr id="0" name=""/>
        <dsp:cNvSpPr/>
      </dsp:nvSpPr>
      <dsp:spPr>
        <a:xfrm>
          <a:off x="0" y="2052081"/>
          <a:ext cx="5918184" cy="87516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Regulation of the functioning of the respiratory, circulatory and other systems and internal organs</a:t>
          </a:r>
        </a:p>
      </dsp:txBody>
      <dsp:txXfrm>
        <a:off x="42722" y="2094803"/>
        <a:ext cx="5832740" cy="789716"/>
      </dsp:txXfrm>
    </dsp:sp>
    <dsp:sp modelId="{B828D41A-9025-46CE-9EE3-46FB5A9684D4}">
      <dsp:nvSpPr>
        <dsp:cNvPr id="0" name=""/>
        <dsp:cNvSpPr/>
      </dsp:nvSpPr>
      <dsp:spPr>
        <a:xfrm>
          <a:off x="0" y="2990602"/>
          <a:ext cx="5918184" cy="87516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Improving well-being and increasing energy for an active lifestyle</a:t>
          </a:r>
        </a:p>
      </dsp:txBody>
      <dsp:txXfrm>
        <a:off x="42722" y="3033324"/>
        <a:ext cx="5832740" cy="789716"/>
      </dsp:txXfrm>
    </dsp:sp>
    <dsp:sp modelId="{BDD19946-A16E-4F0E-8CA0-F171037196F9}">
      <dsp:nvSpPr>
        <dsp:cNvPr id="0" name=""/>
        <dsp:cNvSpPr/>
      </dsp:nvSpPr>
      <dsp:spPr>
        <a:xfrm>
          <a:off x="0" y="3929122"/>
          <a:ext cx="5918184" cy="8751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Reducing the risk of other emerging chronic diseases and their obesity-related consequences</a:t>
          </a:r>
        </a:p>
      </dsp:txBody>
      <dsp:txXfrm>
        <a:off x="42722" y="3971844"/>
        <a:ext cx="5832740" cy="789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EE78D5-7D5A-7301-10A1-C10E78F1A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5864AA5-46B8-C94D-27F6-E6B9162B6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0556E46-FADC-DB40-7D88-2BEA91B6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10D2-1A0E-4935-9416-B61017CC96C3}" type="datetimeFigureOut">
              <a:rPr lang="pl-PL" smtClean="0"/>
              <a:t>06.12.2023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06DABF3-F0DF-36B4-56A4-777A1C507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FBF20F6-7757-8EDE-8D1C-2742D07D7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7A48-26ED-41FA-94E5-4024FABC07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891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04E5BA-8DBE-6C9C-4228-7DC456684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3B5783C-F38B-7D74-74E7-954471E54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3124FA1-F57B-D6E1-E4B2-7AE35766E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10D2-1A0E-4935-9416-B61017CC96C3}" type="datetimeFigureOut">
              <a:rPr lang="pl-PL" smtClean="0"/>
              <a:t>06.12.2023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20A05F-DC40-BD70-420A-92E404EA3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E87B689-C35D-BB30-490D-2B710E42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7A48-26ED-41FA-94E5-4024FABC07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87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14FF890-DA9B-DE77-F506-D7FED94C25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3E04B00-EC75-D333-54FF-09E991877F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DF465B-D02B-D0D5-23AE-D4F6CF145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10D2-1A0E-4935-9416-B61017CC96C3}" type="datetimeFigureOut">
              <a:rPr lang="pl-PL" smtClean="0"/>
              <a:t>06.12.2023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36C9144-3F43-C1FF-75B1-27EA9C5A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DC2A53-20C7-DB11-B040-6C5DA77CC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7A48-26ED-41FA-94E5-4024FABC07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7471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6EB862-D37C-829D-B939-C7ED4D219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281768-9C11-2047-FB03-5EDBC3316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63FB4D2-1FE7-AC1E-2E29-E0147B399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10D2-1A0E-4935-9416-B61017CC96C3}" type="datetimeFigureOut">
              <a:rPr lang="pl-PL" smtClean="0"/>
              <a:t>06.12.2023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ADF2253-3824-5A16-40BF-79BC4D674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EE93C47-6DF9-4687-90F1-A16A0C10B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7A48-26ED-41FA-94E5-4024FABC07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535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677AF5-6446-0160-40CC-309366490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86D82F-E3EF-C635-5C31-C1D55E435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FE093F2-3DAD-6DB7-D3BD-674121D1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10D2-1A0E-4935-9416-B61017CC96C3}" type="datetimeFigureOut">
              <a:rPr lang="pl-PL" smtClean="0"/>
              <a:t>06.12.2023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D4DE5AA-5DD7-DF27-5259-733BBB562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0742446-2DF4-5AF9-944F-BD2345F00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7A48-26ED-41FA-94E5-4024FABC07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429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6BCDEE-CF62-5B3B-94C3-8593B2625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5F8232-1690-68AF-5404-5BC19BEED1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EEEA271-D6BA-7ECE-CDE9-7B5AE77EB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1A41219-CBD8-CE51-FBEF-6130ABCCA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10D2-1A0E-4935-9416-B61017CC96C3}" type="datetimeFigureOut">
              <a:rPr lang="pl-PL" smtClean="0"/>
              <a:t>06.12.2023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8FE9BB8-260C-F010-21A0-8F476E758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44EE32D-C5DA-2D00-E7DC-CE7B201BA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7A48-26ED-41FA-94E5-4024FABC07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027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80D346-7C81-7FCF-1CCC-45886A580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DBD960E-0C79-16C5-9631-DDE5DA33E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548CDCD-60B3-45F7-BCC0-6290C6911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1A70BF2-C03F-ACFC-530A-5A6EAE86E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1107C62-B035-BEED-5F6D-84E36C6852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803D88F-BD74-7EF0-83B1-C2BC2E4B9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10D2-1A0E-4935-9416-B61017CC96C3}" type="datetimeFigureOut">
              <a:rPr lang="pl-PL" smtClean="0"/>
              <a:t>06.12.2023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C0C1584-8E6D-00D6-E451-893CAFC4A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E551C6E-D811-EEE5-CBAA-5E2658579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7A48-26ED-41FA-94E5-4024FABC07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685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462061-764D-DCD4-6988-E15E2CC44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CED567A-923D-213D-0E49-A2D1479DD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10D2-1A0E-4935-9416-B61017CC96C3}" type="datetimeFigureOut">
              <a:rPr lang="pl-PL" smtClean="0"/>
              <a:t>06.12.2023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8FB98C3-8495-9390-CEE1-51DDE215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CB413C6-B587-E16D-30F0-0DCB7561B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7A48-26ED-41FA-94E5-4024FABC07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09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BD59A66-C906-049C-96D4-F19458781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10D2-1A0E-4935-9416-B61017CC96C3}" type="datetimeFigureOut">
              <a:rPr lang="pl-PL" smtClean="0"/>
              <a:t>06.12.2023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D77ADF9-A5F9-5EF7-96E5-F6BE25133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75A6237-2AEA-F4AD-6E9A-429C5BFB6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7A48-26ED-41FA-94E5-4024FABC07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964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7FFB41-06FB-301A-0B65-971C08042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A3C844-5888-37F0-D325-FFC074D0B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616B0F6-34D9-661F-132A-818F87D45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9D64421-0D04-3897-728B-BE4012DA4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10D2-1A0E-4935-9416-B61017CC96C3}" type="datetimeFigureOut">
              <a:rPr lang="pl-PL" smtClean="0"/>
              <a:t>06.12.2023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986068D-2863-A67F-E33D-6C1BD45A8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F493B50-9626-4764-3620-A858A9204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7A48-26ED-41FA-94E5-4024FABC07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6439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38C809-B77A-8A27-0288-55AE22E79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68B5DAD-3181-02FF-8D0F-406FA33DB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E20D1AE-1F8B-0417-7FA7-3E53F23AF0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ADC4514-75DF-128E-4C4B-91C5A83A7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10D2-1A0E-4935-9416-B61017CC96C3}" type="datetimeFigureOut">
              <a:rPr lang="pl-PL" smtClean="0"/>
              <a:t>06.12.2023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0853507-4AF0-4B55-483D-E78EC6DE3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0F3D807-4137-6DF3-6AB3-7F65F0CDF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7A48-26ED-41FA-94E5-4024FABC07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1914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98674B8-6B6F-8B82-631B-3103D6295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E930A4E-0789-A2F0-4DDD-5AB0429B5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44017DE-1F7A-2C65-BAF8-F9F168E0AA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C10D2-1A0E-4935-9416-B61017CC96C3}" type="datetimeFigureOut">
              <a:rPr lang="pl-PL" smtClean="0"/>
              <a:t>06.12.2023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80FA3E8-F88E-119C-5978-01A55F7FD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0416BCD-559F-E6AA-BC6C-A42ABF2E2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77A48-26ED-41FA-94E5-4024FABC07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390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renkoyftr.saglik.gov.tr/EN-525326/obesity-rehabilitation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meds.com/health-library/post/obesity-causes-symptoms-and-treatment" TargetMode="External"/><Relationship Id="rId2" Type="http://schemas.openxmlformats.org/officeDocument/2006/relationships/hyperlink" Target="https://southernweightloss.co.nz/resources/understanding-obesity/what-causes-obesity-nz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Obraz zawierający logo, symbol, Grafika, Czcionka&#10;&#10;Opis wygenerowany automatycznie">
            <a:extLst>
              <a:ext uri="{FF2B5EF4-FFF2-40B4-BE49-F238E27FC236}">
                <a16:creationId xmlns:a16="http://schemas.microsoft.com/office/drawing/2014/main" id="{9E78FB45-8E43-BBB7-9649-432A884010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74" r="9089" b="340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0955884-AFB4-D96B-8228-C0B6CB8CB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pl-PL" sz="4800" dirty="0">
                <a:solidFill>
                  <a:schemeClr val="bg1"/>
                </a:solidFill>
              </a:rPr>
              <a:t>Obesity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A724F62-16D6-4985-EE40-ADD2534AF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solidFill>
                  <a:schemeClr val="bg1"/>
                </a:solidFill>
              </a:rPr>
              <a:t>Piotr Hus 117732</a:t>
            </a:r>
          </a:p>
          <a:p>
            <a:pPr algn="l"/>
            <a:r>
              <a:rPr lang="pl-PL" sz="2000">
                <a:solidFill>
                  <a:schemeClr val="bg1"/>
                </a:solidFill>
              </a:rPr>
              <a:t>Fizjoterapia Jednolite </a:t>
            </a:r>
            <a:r>
              <a:rPr lang="pl-PL" sz="2000" dirty="0">
                <a:solidFill>
                  <a:schemeClr val="bg1"/>
                </a:solidFill>
              </a:rPr>
              <a:t>M</a:t>
            </a:r>
            <a:r>
              <a:rPr lang="pl-PL" sz="2000">
                <a:solidFill>
                  <a:schemeClr val="bg1"/>
                </a:solidFill>
              </a:rPr>
              <a:t>agisterskie </a:t>
            </a:r>
            <a:r>
              <a:rPr lang="pl-PL" sz="2000" dirty="0">
                <a:solidFill>
                  <a:schemeClr val="bg1"/>
                </a:solidFill>
              </a:rPr>
              <a:t>3 rok semestr 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8890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BABFBE2-A578-E572-FF3F-C7E88122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pl-PL" sz="4000">
                <a:solidFill>
                  <a:srgbClr val="FFFFFF"/>
                </a:solidFill>
              </a:rPr>
              <a:t>Diagnostics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F1A3713B-766B-C984-85D1-96443D130C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2845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46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59BFB3C-717C-3BB3-1427-C533C1287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pl-PL" sz="4000">
                <a:solidFill>
                  <a:srgbClr val="FFFFFF"/>
                </a:solidFill>
              </a:rPr>
              <a:t>Treatment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9834CF58-E826-AAF2-27A7-1FF867BD76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550202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999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F6BF70-C7D1-4AF9-8DB4-BEEB8A9C3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7223B1F-CA44-4515-E0DF-8878885F6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097280"/>
            <a:ext cx="3796306" cy="4666207"/>
          </a:xfrm>
        </p:spPr>
        <p:txBody>
          <a:bodyPr anchor="ctr">
            <a:normAutofit/>
          </a:bodyPr>
          <a:lstStyle/>
          <a:p>
            <a:r>
              <a:rPr lang="pl-PL" sz="4100"/>
              <a:t>REHABILITATION GOALS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8B904DE5-81D4-2A9E-2A52-69C98E5A2C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165532"/>
              </p:ext>
            </p:extLst>
          </p:nvPr>
        </p:nvGraphicFramePr>
        <p:xfrm>
          <a:off x="5431536" y="1014153"/>
          <a:ext cx="5918184" cy="497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668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B86C9FB-7E3D-A1C8-B2B9-9D375FEA7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pl-PL" sz="4000">
                <a:solidFill>
                  <a:srgbClr val="FFFFFF"/>
                </a:solidFill>
              </a:rPr>
              <a:t>				Bibliography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21A98D-C315-3339-4F6B-E62F814A4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5244" y="109330"/>
            <a:ext cx="6524898" cy="65498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000" dirty="0"/>
              <a:t>-</a:t>
            </a:r>
            <a:r>
              <a:rPr lang="en-US" sz="1400" dirty="0"/>
              <a:t>ISTANBUL PROVINCIAL DIRECTORATE OF HEALTH</a:t>
            </a:r>
            <a:endParaRPr lang="pl-PL" sz="1400" dirty="0"/>
          </a:p>
          <a:p>
            <a:pPr marL="0" indent="0">
              <a:buNone/>
            </a:pPr>
            <a:r>
              <a:rPr lang="pl-PL" sz="1400" dirty="0">
                <a:hlinkClick r:id="rId2"/>
              </a:rPr>
              <a:t>https://erenkoyftr.saglik.gov.tr/EN-525326/obesity-rehabilitation.html</a:t>
            </a:r>
            <a:endParaRPr lang="pl-PL" sz="1400" dirty="0"/>
          </a:p>
          <a:p>
            <a:pPr marL="0" indent="0">
              <a:buNone/>
            </a:pPr>
            <a:r>
              <a:rPr lang="pl-PL" sz="2000" dirty="0"/>
              <a:t>-</a:t>
            </a:r>
            <a:r>
              <a:rPr lang="pl-PL" sz="1400" dirty="0"/>
              <a:t>The role of the </a:t>
            </a:r>
            <a:r>
              <a:rPr lang="pl-PL" sz="1400" dirty="0" err="1"/>
              <a:t>rehabilitation</a:t>
            </a:r>
            <a:r>
              <a:rPr lang="pl-PL" sz="1400" dirty="0"/>
              <a:t> in the </a:t>
            </a:r>
            <a:r>
              <a:rPr lang="pl-PL" sz="1400" dirty="0" err="1"/>
              <a:t>prevention</a:t>
            </a:r>
            <a:r>
              <a:rPr lang="pl-PL" sz="1400" dirty="0"/>
              <a:t> and </a:t>
            </a:r>
            <a:r>
              <a:rPr lang="pl-PL" sz="1400" dirty="0" err="1"/>
              <a:t>treatment</a:t>
            </a:r>
            <a:r>
              <a:rPr lang="pl-PL" sz="1400" dirty="0"/>
              <a:t> of </a:t>
            </a:r>
            <a:r>
              <a:rPr lang="pl-PL" sz="1400" dirty="0" err="1"/>
              <a:t>obesity</a:t>
            </a:r>
            <a:r>
              <a:rPr lang="pl-PL" sz="1400" dirty="0"/>
              <a:t> – </a:t>
            </a:r>
            <a:r>
              <a:rPr lang="pl-PL" sz="1400" dirty="0" err="1"/>
              <a:t>an</a:t>
            </a:r>
            <a:r>
              <a:rPr lang="pl-PL" sz="1400" dirty="0"/>
              <a:t> </a:t>
            </a:r>
            <a:r>
              <a:rPr lang="pl-PL" sz="1400" dirty="0" err="1"/>
              <a:t>editorial</a:t>
            </a:r>
            <a:r>
              <a:rPr lang="pl-PL" sz="1400" dirty="0"/>
              <a:t> </a:t>
            </a:r>
            <a:r>
              <a:rPr lang="pl-PL" sz="1400" dirty="0" err="1"/>
              <a:t>article</a:t>
            </a:r>
            <a:r>
              <a:rPr lang="pl-PL" sz="1400" dirty="0"/>
              <a:t> Anna Golus1 , Marta Bielejewska1 , Dominika Ciecierska1 , Karolina Kuźba1 , Kamil Potyra1 , Wiktoria Śniegowska1 , Paweł Wojtczak1 , Anna Ziółkowska1 , Bartłomiej Wrzesiński2 , Edyta Piechocka2 </a:t>
            </a:r>
          </a:p>
          <a:p>
            <a:pPr marL="0" indent="0">
              <a:buNone/>
            </a:pPr>
            <a:r>
              <a:rPr lang="pl-PL" sz="1400" dirty="0"/>
              <a:t>-</a:t>
            </a:r>
            <a:r>
              <a:rPr lang="en-US" sz="1400" dirty="0"/>
              <a:t>The obesity epidemic: too much food for thought? R C Davey</a:t>
            </a:r>
            <a:endParaRPr lang="pl-PL" sz="1400" dirty="0"/>
          </a:p>
          <a:p>
            <a:pPr marL="0" indent="0">
              <a:buNone/>
            </a:pPr>
            <a:r>
              <a:rPr lang="pl-PL" sz="1400" dirty="0"/>
              <a:t>-</a:t>
            </a:r>
            <a:r>
              <a:rPr lang="pl-PL" sz="1400" dirty="0" err="1"/>
              <a:t>Obesity</a:t>
            </a:r>
            <a:r>
              <a:rPr lang="pl-PL" sz="1400" dirty="0"/>
              <a:t> as a </a:t>
            </a:r>
            <a:r>
              <a:rPr lang="pl-PL" sz="1400" dirty="0" err="1"/>
              <a:t>Disease</a:t>
            </a:r>
            <a:r>
              <a:rPr lang="pl-PL" sz="1400" dirty="0"/>
              <a:t> </a:t>
            </a:r>
            <a:r>
              <a:rPr lang="pl-PL" sz="1400" dirty="0" err="1"/>
              <a:t>Jagriti</a:t>
            </a:r>
            <a:r>
              <a:rPr lang="pl-PL" sz="1400" dirty="0"/>
              <a:t> </a:t>
            </a:r>
            <a:r>
              <a:rPr lang="pl-PL" sz="1400" dirty="0" err="1"/>
              <a:t>Upadhyay</a:t>
            </a:r>
            <a:r>
              <a:rPr lang="pl-PL" sz="1400" dirty="0"/>
              <a:t>, </a:t>
            </a:r>
            <a:r>
              <a:rPr lang="pl-PL" sz="1400" dirty="0" err="1"/>
              <a:t>MDa,b,c</a:t>
            </a:r>
            <a:r>
              <a:rPr lang="pl-PL" sz="1400" dirty="0"/>
              <a:t>, *, Olivia </a:t>
            </a:r>
            <a:r>
              <a:rPr lang="pl-PL" sz="1400" dirty="0" err="1"/>
              <a:t>Farr</a:t>
            </a:r>
            <a:r>
              <a:rPr lang="pl-PL" sz="1400" dirty="0"/>
              <a:t>, </a:t>
            </a:r>
            <a:r>
              <a:rPr lang="pl-PL" sz="1400" dirty="0" err="1"/>
              <a:t>PhDc</a:t>
            </a:r>
            <a:r>
              <a:rPr lang="pl-PL" sz="1400" dirty="0"/>
              <a:t> , </a:t>
            </a:r>
            <a:r>
              <a:rPr lang="pl-PL" sz="1400" dirty="0" err="1"/>
              <a:t>Nikolaos</a:t>
            </a:r>
            <a:r>
              <a:rPr lang="pl-PL" sz="1400" dirty="0"/>
              <a:t> </a:t>
            </a:r>
            <a:r>
              <a:rPr lang="pl-PL" sz="1400" dirty="0" err="1"/>
              <a:t>Perakakis</a:t>
            </a:r>
            <a:r>
              <a:rPr lang="pl-PL" sz="1400" dirty="0"/>
              <a:t>, MD, </a:t>
            </a:r>
            <a:r>
              <a:rPr lang="pl-PL" sz="1400" dirty="0" err="1"/>
              <a:t>PhDc</a:t>
            </a:r>
            <a:r>
              <a:rPr lang="pl-PL" sz="1400" dirty="0"/>
              <a:t> , </a:t>
            </a:r>
            <a:r>
              <a:rPr lang="pl-PL" sz="1400" dirty="0" err="1"/>
              <a:t>Wael</a:t>
            </a:r>
            <a:r>
              <a:rPr lang="pl-PL" sz="1400" dirty="0"/>
              <a:t> </a:t>
            </a:r>
            <a:r>
              <a:rPr lang="pl-PL" sz="1400" dirty="0" err="1"/>
              <a:t>Ghaly</a:t>
            </a:r>
            <a:r>
              <a:rPr lang="pl-PL" sz="1400" dirty="0"/>
              <a:t>, </a:t>
            </a:r>
            <a:r>
              <a:rPr lang="pl-PL" sz="1400" dirty="0" err="1"/>
              <a:t>MDc</a:t>
            </a:r>
            <a:r>
              <a:rPr lang="pl-PL" sz="1400" dirty="0"/>
              <a:t> , </a:t>
            </a:r>
            <a:r>
              <a:rPr lang="pl-PL" sz="1400" dirty="0" err="1"/>
              <a:t>Christos</a:t>
            </a:r>
            <a:r>
              <a:rPr lang="pl-PL" sz="1400" dirty="0"/>
              <a:t> </a:t>
            </a:r>
            <a:r>
              <a:rPr lang="pl-PL" sz="1400" dirty="0" err="1"/>
              <a:t>Mantzoros</a:t>
            </a:r>
            <a:r>
              <a:rPr lang="pl-PL" sz="1400" dirty="0"/>
              <a:t>, MD, </a:t>
            </a:r>
            <a:r>
              <a:rPr lang="pl-PL" sz="1400" dirty="0" err="1"/>
              <a:t>PhDa,c</a:t>
            </a:r>
            <a:r>
              <a:rPr lang="pl-PL" sz="1400" dirty="0"/>
              <a:t>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6660428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B06DC0C-9451-BD06-81E6-6D989C0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pl-PL" sz="4000" dirty="0" err="1">
                <a:solidFill>
                  <a:srgbClr val="FFFFFF"/>
                </a:solidFill>
              </a:rPr>
              <a:t>pictures</a:t>
            </a:r>
            <a:endParaRPr lang="pl-PL" sz="4000" dirty="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24AB30-09F3-EE55-BF4A-19D3BD983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4148" y="649480"/>
            <a:ext cx="5511457" cy="5546047"/>
          </a:xfrm>
        </p:spPr>
        <p:txBody>
          <a:bodyPr anchor="ctr">
            <a:normAutofit/>
          </a:bodyPr>
          <a:lstStyle/>
          <a:p>
            <a:r>
              <a:rPr lang="pl-PL" sz="2000" dirty="0">
                <a:hlinkClick r:id="rId2"/>
              </a:rPr>
              <a:t>https://southernweightloss.co.nz/resources/understanding-obesity/what-causes-obesity-nz/</a:t>
            </a:r>
            <a:endParaRPr lang="pl-PL" sz="2000" dirty="0"/>
          </a:p>
          <a:p>
            <a:r>
              <a:rPr lang="pl-PL" sz="2000" dirty="0">
                <a:hlinkClick r:id="rId3"/>
              </a:rPr>
              <a:t>https://www.netmeds.com/health-library/post/obesity-causes-symptoms-and-treatment</a:t>
            </a:r>
            <a:endParaRPr lang="pl-PL" sz="2000" dirty="0"/>
          </a:p>
          <a:p>
            <a:r>
              <a:rPr lang="pl-PL" sz="2000" dirty="0"/>
              <a:t>https://www.simplypsychology.org/mood-disorder.html</a:t>
            </a:r>
          </a:p>
        </p:txBody>
      </p:sp>
    </p:spTree>
    <p:extLst>
      <p:ext uri="{BB962C8B-B14F-4D97-AF65-F5344CB8AC3E}">
        <p14:creationId xmlns:p14="http://schemas.microsoft.com/office/powerpoint/2010/main" val="120047849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890EA03-54AC-868E-8C4C-F551B1F83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110" y="-82865"/>
            <a:ext cx="4646904" cy="1624520"/>
          </a:xfrm>
        </p:spPr>
        <p:txBody>
          <a:bodyPr anchor="ctr">
            <a:normAutofit/>
          </a:bodyPr>
          <a:lstStyle/>
          <a:p>
            <a:r>
              <a:rPr lang="pl-PL" sz="4000" dirty="0" err="1"/>
              <a:t>Vocabulary</a:t>
            </a:r>
            <a:endParaRPr lang="pl-PL" sz="4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D6BE2C-FB33-3672-3B65-6D4BDF820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902" y="2130251"/>
            <a:ext cx="6251946" cy="5316345"/>
          </a:xfrm>
        </p:spPr>
        <p:txBody>
          <a:bodyPr anchor="ctr">
            <a:normAutofit fontScale="62500" lnSpcReduction="20000"/>
          </a:bodyPr>
          <a:lstStyle/>
          <a:p>
            <a:r>
              <a:rPr lang="pl-PL" b="1" dirty="0" err="1"/>
              <a:t>eating</a:t>
            </a:r>
            <a:r>
              <a:rPr lang="pl-PL" b="1" dirty="0"/>
              <a:t> </a:t>
            </a:r>
            <a:r>
              <a:rPr lang="pl-PL" b="1" dirty="0" err="1"/>
              <a:t>disorders</a:t>
            </a:r>
            <a:r>
              <a:rPr lang="pl-PL" b="1" dirty="0"/>
              <a:t>- zaburzenia odżywiania</a:t>
            </a:r>
          </a:p>
          <a:p>
            <a:r>
              <a:rPr lang="pl-PL" b="1" dirty="0"/>
              <a:t>body mass index (BMI) – index masy ciała</a:t>
            </a:r>
          </a:p>
          <a:p>
            <a:r>
              <a:rPr lang="pl-PL" b="1" dirty="0"/>
              <a:t>congenital </a:t>
            </a:r>
            <a:r>
              <a:rPr lang="pl-PL" b="1" dirty="0" err="1"/>
              <a:t>syndromes</a:t>
            </a:r>
            <a:r>
              <a:rPr lang="pl-PL" b="1" dirty="0"/>
              <a:t> – zespół wrodzony</a:t>
            </a:r>
          </a:p>
          <a:p>
            <a:r>
              <a:rPr lang="pl-PL" b="1" dirty="0" err="1"/>
              <a:t>Axis</a:t>
            </a:r>
            <a:r>
              <a:rPr lang="pl-PL" b="1" dirty="0"/>
              <a:t> -oś</a:t>
            </a:r>
          </a:p>
          <a:p>
            <a:r>
              <a:rPr lang="pl-PL" b="1" dirty="0"/>
              <a:t>Prediabetes- stan przed cukrzycowy</a:t>
            </a:r>
          </a:p>
          <a:p>
            <a:r>
              <a:rPr lang="pl-PL" b="1" dirty="0"/>
              <a:t>Overweight - nadwaga</a:t>
            </a:r>
          </a:p>
          <a:p>
            <a:r>
              <a:rPr lang="pl-PL" b="1" dirty="0"/>
              <a:t>Obesity - otyłość</a:t>
            </a:r>
          </a:p>
          <a:p>
            <a:r>
              <a:rPr lang="pl-PL" b="1" dirty="0" err="1"/>
              <a:t>Chronic</a:t>
            </a:r>
            <a:r>
              <a:rPr lang="pl-PL" b="1" dirty="0"/>
              <a:t> - przewlekły</a:t>
            </a:r>
          </a:p>
          <a:p>
            <a:r>
              <a:rPr lang="pl-PL" b="1" dirty="0"/>
              <a:t>Dietary management – </a:t>
            </a:r>
            <a:r>
              <a:rPr lang="pl-PL" b="1" dirty="0" err="1"/>
              <a:t>zażądzanie</a:t>
            </a:r>
            <a:r>
              <a:rPr lang="pl-PL" b="1" dirty="0"/>
              <a:t> dietą</a:t>
            </a:r>
          </a:p>
          <a:p>
            <a:r>
              <a:rPr lang="pl-PL" b="1" dirty="0" err="1"/>
              <a:t>Exceeds</a:t>
            </a:r>
            <a:r>
              <a:rPr lang="pl-PL" b="1" dirty="0"/>
              <a:t> – przekroczyć </a:t>
            </a:r>
          </a:p>
          <a:p>
            <a:r>
              <a:rPr lang="pl-PL" b="1" dirty="0"/>
              <a:t>Hypopituitarism – niedoczynność przysadki</a:t>
            </a:r>
          </a:p>
          <a:p>
            <a:r>
              <a:rPr lang="pl-PL" b="1" dirty="0"/>
              <a:t>Hypothyroidism – niedoczynność tarczycy</a:t>
            </a:r>
          </a:p>
          <a:p>
            <a:r>
              <a:rPr lang="pl-PL" b="1" dirty="0"/>
              <a:t>Cushing's </a:t>
            </a:r>
            <a:r>
              <a:rPr lang="pl-PL" b="1" dirty="0" err="1"/>
              <a:t>disease</a:t>
            </a:r>
            <a:r>
              <a:rPr lang="pl-PL" b="1" dirty="0"/>
              <a:t> </a:t>
            </a:r>
            <a:r>
              <a:rPr lang="pl-PL" b="1" dirty="0" err="1"/>
              <a:t>or</a:t>
            </a:r>
            <a:r>
              <a:rPr lang="pl-PL" b="1" dirty="0"/>
              <a:t> </a:t>
            </a:r>
            <a:r>
              <a:rPr lang="pl-PL" b="1" dirty="0" err="1"/>
              <a:t>syndrome</a:t>
            </a:r>
            <a:r>
              <a:rPr lang="pl-PL" b="1" dirty="0"/>
              <a:t> – choroba </a:t>
            </a:r>
            <a:r>
              <a:rPr lang="pl-PL" b="1" dirty="0" err="1"/>
              <a:t>kuszinga</a:t>
            </a:r>
            <a:r>
              <a:rPr lang="pl-PL" b="1" dirty="0"/>
              <a:t> albo syndrom </a:t>
            </a:r>
            <a:r>
              <a:rPr lang="pl-PL" b="1" dirty="0" err="1"/>
              <a:t>kuszinga</a:t>
            </a:r>
            <a:endParaRPr lang="pl-PL" b="1" dirty="0"/>
          </a:p>
          <a:p>
            <a:r>
              <a:rPr lang="pl-PL" b="1" dirty="0"/>
              <a:t>visceral </a:t>
            </a:r>
            <a:r>
              <a:rPr lang="pl-PL" b="1" dirty="0" err="1"/>
              <a:t>obesity</a:t>
            </a:r>
            <a:r>
              <a:rPr lang="pl-PL" b="1" dirty="0"/>
              <a:t> – otyłość wisceralna</a:t>
            </a:r>
          </a:p>
          <a:p>
            <a:r>
              <a:rPr lang="pl-PL" b="1" dirty="0" err="1"/>
              <a:t>abnormal</a:t>
            </a:r>
            <a:r>
              <a:rPr lang="pl-PL" b="1" dirty="0"/>
              <a:t> development – nieprawidłowy rozwój</a:t>
            </a:r>
          </a:p>
          <a:p>
            <a:r>
              <a:rPr lang="pl-PL" b="1" dirty="0" err="1"/>
              <a:t>body's</a:t>
            </a:r>
            <a:r>
              <a:rPr lang="pl-PL" b="1" dirty="0"/>
              <a:t> </a:t>
            </a:r>
            <a:r>
              <a:rPr lang="pl-PL" b="1" dirty="0" err="1"/>
              <a:t>energy</a:t>
            </a:r>
            <a:r>
              <a:rPr lang="pl-PL" b="1" dirty="0"/>
              <a:t> </a:t>
            </a:r>
            <a:r>
              <a:rPr lang="pl-PL" b="1" dirty="0" err="1"/>
              <a:t>expenditure</a:t>
            </a:r>
            <a:r>
              <a:rPr lang="pl-PL" b="1" dirty="0"/>
              <a:t> – wydatek energetyczny ciała</a:t>
            </a:r>
          </a:p>
          <a:p>
            <a:endParaRPr lang="pl-PL" sz="700" dirty="0"/>
          </a:p>
          <a:p>
            <a:endParaRPr lang="pl-PL" sz="700" dirty="0"/>
          </a:p>
          <a:p>
            <a:endParaRPr lang="pl-PL" sz="700" dirty="0"/>
          </a:p>
          <a:p>
            <a:endParaRPr lang="pl-PL" sz="700" dirty="0"/>
          </a:p>
          <a:p>
            <a:endParaRPr lang="pl-PL" sz="700" dirty="0"/>
          </a:p>
          <a:p>
            <a:endParaRPr lang="pl-PL" sz="700" dirty="0"/>
          </a:p>
          <a:p>
            <a:endParaRPr lang="pl-PL" sz="700" dirty="0"/>
          </a:p>
          <a:p>
            <a:endParaRPr lang="pl-PL" sz="700" dirty="0"/>
          </a:p>
          <a:p>
            <a:endParaRPr lang="pl-PL" sz="700" dirty="0"/>
          </a:p>
          <a:p>
            <a:endParaRPr lang="pl-PL" sz="700" dirty="0"/>
          </a:p>
          <a:p>
            <a:endParaRPr lang="pl-PL" sz="7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0D00308-79B5-F33C-179D-F4CFDD2B32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2" r="8389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19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48E65D5-D2C0-7072-65F7-B4DC92DA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obesity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B1035A-B9BE-7F1A-3F1B-344F02525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en-US" sz="2000" dirty="0"/>
              <a:t>Obesity is a chronic disease</a:t>
            </a:r>
            <a:endParaRPr lang="pl-PL" sz="2000" dirty="0"/>
          </a:p>
          <a:p>
            <a:r>
              <a:rPr lang="en-US" sz="2000" dirty="0"/>
              <a:t>the amount of nutrients supplied with food exceeds the patient's needs.</a:t>
            </a:r>
            <a:endParaRPr lang="pl-PL" sz="2000" dirty="0"/>
          </a:p>
          <a:p>
            <a:r>
              <a:rPr lang="en-US" sz="2000" dirty="0"/>
              <a:t>The diagnosis of obesity is usually made based on body mass index (BMI) when it is ≥ 30 kg/m2. BMI values in the range of 25–29.9 kg/m2 indicate overweight.</a:t>
            </a:r>
            <a:endParaRPr lang="pl-PL" sz="2000" dirty="0"/>
          </a:p>
          <a:p>
            <a:r>
              <a:rPr lang="pl-PL" sz="2000" dirty="0"/>
              <a:t>O</a:t>
            </a:r>
            <a:r>
              <a:rPr lang="en-US" sz="2000" dirty="0" err="1"/>
              <a:t>besity</a:t>
            </a:r>
            <a:r>
              <a:rPr lang="en-US" sz="2000" dirty="0"/>
              <a:t> is considered to be the result of eating disorders.</a:t>
            </a:r>
            <a:endParaRPr lang="pl-PL" sz="20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47EDA9B-8118-8C19-D332-C442CA727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464708"/>
            <a:ext cx="4788505" cy="3196326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9086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8DA3F61-9354-8EEF-E9B2-BC63436E7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pl-PL" sz="4000"/>
              <a:t>Causes of obesity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A41A46-744F-6969-49E7-0B778815E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The following factors may contribute to the development of obesity: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r>
              <a:rPr lang="pl-PL" sz="2000" dirty="0" err="1"/>
              <a:t>environmental</a:t>
            </a:r>
            <a:r>
              <a:rPr lang="pl-PL" sz="2000" dirty="0"/>
              <a:t> </a:t>
            </a:r>
            <a:r>
              <a:rPr lang="pl-PL" sz="2000" dirty="0" err="1"/>
              <a:t>conditions</a:t>
            </a:r>
            <a:r>
              <a:rPr lang="pl-PL" sz="2000" dirty="0"/>
              <a:t>,</a:t>
            </a:r>
          </a:p>
          <a:p>
            <a:r>
              <a:rPr lang="pl-PL" sz="2000" dirty="0"/>
              <a:t> congenital </a:t>
            </a:r>
            <a:r>
              <a:rPr lang="pl-PL" sz="2000" dirty="0" err="1"/>
              <a:t>syndromes</a:t>
            </a:r>
            <a:r>
              <a:rPr lang="pl-PL" sz="2000" dirty="0"/>
              <a:t>,</a:t>
            </a:r>
          </a:p>
          <a:p>
            <a:r>
              <a:rPr lang="pl-PL" sz="2000" dirty="0"/>
              <a:t> </a:t>
            </a:r>
            <a:r>
              <a:rPr lang="pl-PL" sz="2000" dirty="0" err="1"/>
              <a:t>acquired</a:t>
            </a:r>
            <a:r>
              <a:rPr lang="pl-PL" sz="2000" dirty="0"/>
              <a:t> </a:t>
            </a:r>
            <a:r>
              <a:rPr lang="pl-PL" sz="2000" dirty="0" err="1"/>
              <a:t>diseases</a:t>
            </a:r>
            <a:endParaRPr lang="pl-PL" sz="2000" dirty="0"/>
          </a:p>
          <a:p>
            <a:r>
              <a:rPr lang="pl-PL" sz="2000" dirty="0"/>
              <a:t> </a:t>
            </a:r>
            <a:r>
              <a:rPr lang="pl-PL" sz="2000" dirty="0" err="1"/>
              <a:t>treatment</a:t>
            </a:r>
            <a:r>
              <a:rPr lang="pl-PL" sz="2000" dirty="0"/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2E9C917-A122-1B31-E350-29642EC2B5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9" r="4" b="1286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6038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CCAA58F-6692-FF08-980D-B258F2A29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pl-PL" sz="3600" dirty="0"/>
              <a:t>Environmental </a:t>
            </a:r>
            <a:r>
              <a:rPr lang="pl-PL" sz="3600" dirty="0" err="1"/>
              <a:t>factors</a:t>
            </a:r>
            <a:endParaRPr lang="pl-PL" sz="3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075534-926E-EAC5-4876-C6C21CA8C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US" sz="1800" dirty="0"/>
              <a:t>The main environmental causes of obesity include:</a:t>
            </a:r>
            <a:endParaRPr lang="pl-PL" sz="1800" dirty="0"/>
          </a:p>
          <a:p>
            <a:endParaRPr lang="pl-PL" sz="1800" dirty="0"/>
          </a:p>
          <a:p>
            <a:r>
              <a:rPr lang="en-US" sz="1800" dirty="0"/>
              <a:t>inappropriate eating habits,</a:t>
            </a:r>
            <a:endParaRPr lang="pl-PL" sz="1800" dirty="0"/>
          </a:p>
          <a:p>
            <a:r>
              <a:rPr lang="en-US" sz="1800" dirty="0"/>
              <a:t> little physical activity,</a:t>
            </a:r>
            <a:endParaRPr lang="pl-PL" sz="1800" dirty="0"/>
          </a:p>
          <a:p>
            <a:r>
              <a:rPr lang="en-US" sz="1800" dirty="0"/>
              <a:t> long-term excess of the body's energy requirements,</a:t>
            </a:r>
            <a:endParaRPr lang="pl-PL" sz="1800" dirty="0"/>
          </a:p>
          <a:p>
            <a:r>
              <a:rPr lang="en-US" sz="1800" dirty="0"/>
              <a:t> experiencing chronic stress.</a:t>
            </a:r>
            <a:endParaRPr lang="pl-PL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681A75D-3ABB-D88E-90B2-0FE2B43A42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8" r="4037" b="-3"/>
          <a:stretch/>
        </p:blipFill>
        <p:spPr>
          <a:xfrm>
            <a:off x="5987738" y="650494"/>
            <a:ext cx="5628018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4828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DC424B7-826B-C3A8-3FC5-F7435F840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5BC0077-AA0E-D724-CFD3-1FAA7E83B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pl-PL" sz="5000">
                <a:solidFill>
                  <a:schemeClr val="bg1"/>
                </a:solidFill>
              </a:rPr>
              <a:t>Genetics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160CAC-2035-2E34-599C-ACF500BB2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relationship has been described for some substances involved in the axis that regulates the feeling of hunger and satiety, e.g. leptin and proopiomelanocortin (POMC).</a:t>
            </a:r>
            <a:endParaRPr lang="pl-PL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Albright osteodystrophy and Prader-Willi syndrome. </a:t>
            </a:r>
            <a:endParaRPr lang="pl-PL" sz="2000" dirty="0">
              <a:solidFill>
                <a:schemeClr val="bg1"/>
              </a:solidFill>
            </a:endParaRPr>
          </a:p>
          <a:p>
            <a:endParaRPr lang="pl-P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8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E52526B-A06F-189E-F6F7-395DF6703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pl-PL" sz="3600"/>
              <a:t>Factors of emotional disorders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110F5B-23F1-F425-75B2-AE3484837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US" sz="1800"/>
              <a:t>difficulties in meeting psychological needs in a mature way, e.g. love or security;</a:t>
            </a:r>
            <a:endParaRPr lang="pl-PL" sz="1800"/>
          </a:p>
          <a:p>
            <a:r>
              <a:rPr lang="en-US" sz="1800"/>
              <a:t>lower self-esteem and mood, which can lead to depression;</a:t>
            </a:r>
            <a:endParaRPr lang="pl-PL" sz="1800"/>
          </a:p>
          <a:p>
            <a:r>
              <a:rPr lang="pl-PL" sz="1800"/>
              <a:t>food addiction</a:t>
            </a:r>
          </a:p>
          <a:p>
            <a:r>
              <a:rPr lang="pl-PL" sz="1800"/>
              <a:t>binge eating syndrome (BED)</a:t>
            </a:r>
          </a:p>
          <a:p>
            <a:r>
              <a:rPr lang="pl-PL" sz="1800"/>
              <a:t>night eating syndrome (NES)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DA5462C-ED76-5280-383A-2F3B96157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38" y="1124673"/>
            <a:ext cx="5628018" cy="43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0765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78AF912-7B13-869C-34B0-1A75185FB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pl-PL" sz="4000">
                <a:solidFill>
                  <a:srgbClr val="FFFFFF"/>
                </a:solidFill>
              </a:rPr>
              <a:t>Hormonal disorders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59B0151F-63F9-9FC9-4238-DCE416DAEA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99759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114480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CC13099-00CB-5051-ED5A-212F2379A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Side effects of taken medications</a:t>
            </a:r>
            <a:endParaRPr lang="pl-PL" sz="4000">
              <a:solidFill>
                <a:srgbClr val="FFFFFF"/>
              </a:solidFill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D6459631-569B-D263-1E90-91E98197BF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69465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569192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0DC3919-F4AF-050E-DE8F-C50592A3B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What can be the effects of obesity?</a:t>
            </a:r>
            <a:endParaRPr lang="pl-PL" sz="4000">
              <a:solidFill>
                <a:srgbClr val="FFFFFF"/>
              </a:solidFill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0C55F710-65DE-983A-4681-21575F2143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35648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44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684</Words>
  <Application>Microsoft Office PowerPoint</Application>
  <PresentationFormat>Panoramiczny</PresentationFormat>
  <Paragraphs>102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Motyw pakietu Office</vt:lpstr>
      <vt:lpstr>Obesity</vt:lpstr>
      <vt:lpstr>What is obesity</vt:lpstr>
      <vt:lpstr>Causes of obesity</vt:lpstr>
      <vt:lpstr>Environmental factors</vt:lpstr>
      <vt:lpstr>Genetics</vt:lpstr>
      <vt:lpstr>Factors of emotional disorders</vt:lpstr>
      <vt:lpstr>Hormonal disorders</vt:lpstr>
      <vt:lpstr>Side effects of taken medications</vt:lpstr>
      <vt:lpstr>What can be the effects of obesity?</vt:lpstr>
      <vt:lpstr>Diagnostics</vt:lpstr>
      <vt:lpstr>Treatment</vt:lpstr>
      <vt:lpstr>REHABILITATION GOALS </vt:lpstr>
      <vt:lpstr>    Bibliography</vt:lpstr>
      <vt:lpstr>pictures</vt:lpstr>
      <vt:lpstr>Vocabulary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Obesity</dc:title>
  <dc:creator>Piotr Hus</dc:creator>
  <cp:lastModifiedBy>Piotr Hus</cp:lastModifiedBy>
  <cp:revision>5</cp:revision>
  <dcterms:created xsi:type="dcterms:W3CDTF">2023-11-30T11:40:20Z</dcterms:created>
  <dcterms:modified xsi:type="dcterms:W3CDTF">2023-12-06T20:41:24Z</dcterms:modified>
</cp:coreProperties>
</file>