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57" r:id="rId6"/>
    <p:sldId id="258" r:id="rId7"/>
    <p:sldId id="273" r:id="rId8"/>
    <p:sldId id="276" r:id="rId9"/>
    <p:sldId id="275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0" r:id="rId19"/>
    <p:sldId id="277" r:id="rId20"/>
    <p:sldId id="27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A4CF2-C50E-45AC-A0A1-96E467D48AB9}" v="33" dt="2023-11-12T19:43:2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CC109-EAAF-4DCF-88E2-797F8CD53B8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64A4C5-F7B9-49C2-8997-507CA8B3E57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Range</a:t>
          </a:r>
          <a:r>
            <a:rPr lang="pl-PL" dirty="0"/>
            <a:t> of </a:t>
          </a:r>
          <a:r>
            <a:rPr lang="pl-PL" dirty="0" err="1"/>
            <a:t>motion</a:t>
          </a:r>
          <a:r>
            <a:rPr lang="pl-PL" dirty="0"/>
            <a:t>  </a:t>
          </a:r>
          <a:endParaRPr lang="en-US" dirty="0"/>
        </a:p>
      </dgm:t>
    </dgm:pt>
    <dgm:pt modelId="{F5068F08-1E78-4066-97F9-5C48790693F0}" type="parTrans" cxnId="{9783C808-9AB4-4A79-BEEF-6C3078BEE7B1}">
      <dgm:prSet/>
      <dgm:spPr/>
      <dgm:t>
        <a:bodyPr/>
        <a:lstStyle/>
        <a:p>
          <a:endParaRPr lang="en-US"/>
        </a:p>
      </dgm:t>
    </dgm:pt>
    <dgm:pt modelId="{D347B590-B546-4CAB-BDF2-C9D0525A00E4}" type="sibTrans" cxnId="{9783C808-9AB4-4A79-BEEF-6C3078BEE7B1}">
      <dgm:prSet/>
      <dgm:spPr/>
      <dgm:t>
        <a:bodyPr/>
        <a:lstStyle/>
        <a:p>
          <a:endParaRPr lang="en-US"/>
        </a:p>
      </dgm:t>
    </dgm:pt>
    <dgm:pt modelId="{CD887DFC-0225-486D-9E2D-00FB5A3A25C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Mobility </a:t>
          </a:r>
          <a:endParaRPr lang="en-US"/>
        </a:p>
      </dgm:t>
    </dgm:pt>
    <dgm:pt modelId="{CC8354AC-1388-4DDC-BB11-4B62E4DDBC80}" type="parTrans" cxnId="{D9D40C3E-7BA0-45B1-9B32-14FB1F28F77C}">
      <dgm:prSet/>
      <dgm:spPr/>
      <dgm:t>
        <a:bodyPr/>
        <a:lstStyle/>
        <a:p>
          <a:endParaRPr lang="en-US"/>
        </a:p>
      </dgm:t>
    </dgm:pt>
    <dgm:pt modelId="{CE091DD3-422C-422F-87DC-B0680A2FF681}" type="sibTrans" cxnId="{D9D40C3E-7BA0-45B1-9B32-14FB1F28F77C}">
      <dgm:prSet/>
      <dgm:spPr/>
      <dgm:t>
        <a:bodyPr/>
        <a:lstStyle/>
        <a:p>
          <a:endParaRPr lang="en-US"/>
        </a:p>
      </dgm:t>
    </dgm:pt>
    <dgm:pt modelId="{B523E4CA-0D23-4CBE-83C5-8065D2C1F14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Structure</a:t>
          </a:r>
          <a:endParaRPr lang="en-US" dirty="0"/>
        </a:p>
      </dgm:t>
    </dgm:pt>
    <dgm:pt modelId="{3DED3CC9-0B2F-4BB7-A615-3386464D0017}" type="parTrans" cxnId="{36204DBB-8B71-476F-AE5B-B18D5B5ACA6E}">
      <dgm:prSet/>
      <dgm:spPr/>
      <dgm:t>
        <a:bodyPr/>
        <a:lstStyle/>
        <a:p>
          <a:endParaRPr lang="en-US"/>
        </a:p>
      </dgm:t>
    </dgm:pt>
    <dgm:pt modelId="{8151B5E4-B420-41BD-8808-B98558D2292B}" type="sibTrans" cxnId="{36204DBB-8B71-476F-AE5B-B18D5B5ACA6E}">
      <dgm:prSet/>
      <dgm:spPr/>
      <dgm:t>
        <a:bodyPr/>
        <a:lstStyle/>
        <a:p>
          <a:endParaRPr lang="en-US"/>
        </a:p>
      </dgm:t>
    </dgm:pt>
    <dgm:pt modelId="{D76A1784-9A31-4D67-995B-A8DBEA662593}" type="pres">
      <dgm:prSet presAssocID="{2AFCC109-EAAF-4DCF-88E2-797F8CD53B87}" presName="root" presStyleCnt="0">
        <dgm:presLayoutVars>
          <dgm:dir/>
          <dgm:resizeHandles val="exact"/>
        </dgm:presLayoutVars>
      </dgm:prSet>
      <dgm:spPr/>
    </dgm:pt>
    <dgm:pt modelId="{F0FADF62-A247-4962-A661-F1751E7CC912}" type="pres">
      <dgm:prSet presAssocID="{DB64A4C5-F7B9-49C2-8997-507CA8B3E574}" presName="compNode" presStyleCnt="0"/>
      <dgm:spPr/>
    </dgm:pt>
    <dgm:pt modelId="{5D0B02F6-53DF-451C-AF65-2189CE06F784}" type="pres">
      <dgm:prSet presAssocID="{DB64A4C5-F7B9-49C2-8997-507CA8B3E574}" presName="bgRect" presStyleLbl="bgShp" presStyleIdx="0" presStyleCnt="3"/>
      <dgm:spPr/>
    </dgm:pt>
    <dgm:pt modelId="{D75CB82B-0634-4B66-904C-E9CF993A7561}" type="pres">
      <dgm:prSet presAssocID="{DB64A4C5-F7B9-49C2-8997-507CA8B3E5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ga z wypełnieniem pełnym"/>
        </a:ext>
      </dgm:extLst>
    </dgm:pt>
    <dgm:pt modelId="{77ADE4E4-D28E-4134-A71C-4046633B4B4A}" type="pres">
      <dgm:prSet presAssocID="{DB64A4C5-F7B9-49C2-8997-507CA8B3E574}" presName="spaceRect" presStyleCnt="0"/>
      <dgm:spPr/>
    </dgm:pt>
    <dgm:pt modelId="{6986A62D-50FF-41B6-B042-FC2C27C989D8}" type="pres">
      <dgm:prSet presAssocID="{DB64A4C5-F7B9-49C2-8997-507CA8B3E574}" presName="parTx" presStyleLbl="revTx" presStyleIdx="0" presStyleCnt="3">
        <dgm:presLayoutVars>
          <dgm:chMax val="0"/>
          <dgm:chPref val="0"/>
        </dgm:presLayoutVars>
      </dgm:prSet>
      <dgm:spPr/>
    </dgm:pt>
    <dgm:pt modelId="{AFF212D3-7410-4C96-9066-27B6D3C834A8}" type="pres">
      <dgm:prSet presAssocID="{D347B590-B546-4CAB-BDF2-C9D0525A00E4}" presName="sibTrans" presStyleCnt="0"/>
      <dgm:spPr/>
    </dgm:pt>
    <dgm:pt modelId="{1F1D1911-046C-41EE-A98D-2DFEA11DA525}" type="pres">
      <dgm:prSet presAssocID="{CD887DFC-0225-486D-9E2D-00FB5A3A25C4}" presName="compNode" presStyleCnt="0"/>
      <dgm:spPr/>
    </dgm:pt>
    <dgm:pt modelId="{11D91680-1D2F-4F03-9AC1-FE55EA0A54A8}" type="pres">
      <dgm:prSet presAssocID="{CD887DFC-0225-486D-9E2D-00FB5A3A25C4}" presName="bgRect" presStyleLbl="bgShp" presStyleIdx="1" presStyleCnt="3"/>
      <dgm:spPr/>
    </dgm:pt>
    <dgm:pt modelId="{40A0A331-AE04-4BB6-B51D-3D3AA8A45116}" type="pres">
      <dgm:prSet presAssocID="{CD887DFC-0225-486D-9E2D-00FB5A3A25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ball z wypełnieniem pełnym"/>
        </a:ext>
      </dgm:extLst>
    </dgm:pt>
    <dgm:pt modelId="{5603826B-4C1F-47B5-BB94-0DB58537E338}" type="pres">
      <dgm:prSet presAssocID="{CD887DFC-0225-486D-9E2D-00FB5A3A25C4}" presName="spaceRect" presStyleCnt="0"/>
      <dgm:spPr/>
    </dgm:pt>
    <dgm:pt modelId="{C486B910-B06E-450F-9637-DE444FD107EF}" type="pres">
      <dgm:prSet presAssocID="{CD887DFC-0225-486D-9E2D-00FB5A3A25C4}" presName="parTx" presStyleLbl="revTx" presStyleIdx="1" presStyleCnt="3">
        <dgm:presLayoutVars>
          <dgm:chMax val="0"/>
          <dgm:chPref val="0"/>
        </dgm:presLayoutVars>
      </dgm:prSet>
      <dgm:spPr/>
    </dgm:pt>
    <dgm:pt modelId="{20F909FF-8530-4DA4-B7B9-19812EF17C48}" type="pres">
      <dgm:prSet presAssocID="{CE091DD3-422C-422F-87DC-B0680A2FF681}" presName="sibTrans" presStyleCnt="0"/>
      <dgm:spPr/>
    </dgm:pt>
    <dgm:pt modelId="{2933B4B5-E92C-4657-BB34-E078BF4FB99D}" type="pres">
      <dgm:prSet presAssocID="{B523E4CA-0D23-4CBE-83C5-8065D2C1F14B}" presName="compNode" presStyleCnt="0"/>
      <dgm:spPr/>
    </dgm:pt>
    <dgm:pt modelId="{0E7CF555-B920-4650-A86A-1BFBB0C513D3}" type="pres">
      <dgm:prSet presAssocID="{B523E4CA-0D23-4CBE-83C5-8065D2C1F14B}" presName="bgRect" presStyleLbl="bgShp" presStyleIdx="2" presStyleCnt="3"/>
      <dgm:spPr/>
    </dgm:pt>
    <dgm:pt modelId="{9D564E3D-03B4-4836-A980-E0EDEBF82511}" type="pres">
      <dgm:prSet presAssocID="{B523E4CA-0D23-4CBE-83C5-8065D2C1F1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ść z wypełnieniem pełnym"/>
        </a:ext>
      </dgm:extLst>
    </dgm:pt>
    <dgm:pt modelId="{A3974B26-F469-48F9-8A2D-46FDADC75D69}" type="pres">
      <dgm:prSet presAssocID="{B523E4CA-0D23-4CBE-83C5-8065D2C1F14B}" presName="spaceRect" presStyleCnt="0"/>
      <dgm:spPr/>
    </dgm:pt>
    <dgm:pt modelId="{49561ADC-854F-4018-8846-09321AB9A958}" type="pres">
      <dgm:prSet presAssocID="{B523E4CA-0D23-4CBE-83C5-8065D2C1F14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783C808-9AB4-4A79-BEEF-6C3078BEE7B1}" srcId="{2AFCC109-EAAF-4DCF-88E2-797F8CD53B87}" destId="{DB64A4C5-F7B9-49C2-8997-507CA8B3E574}" srcOrd="0" destOrd="0" parTransId="{F5068F08-1E78-4066-97F9-5C48790693F0}" sibTransId="{D347B590-B546-4CAB-BDF2-C9D0525A00E4}"/>
    <dgm:cxn modelId="{D9D40C3E-7BA0-45B1-9B32-14FB1F28F77C}" srcId="{2AFCC109-EAAF-4DCF-88E2-797F8CD53B87}" destId="{CD887DFC-0225-486D-9E2D-00FB5A3A25C4}" srcOrd="1" destOrd="0" parTransId="{CC8354AC-1388-4DDC-BB11-4B62E4DDBC80}" sibTransId="{CE091DD3-422C-422F-87DC-B0680A2FF681}"/>
    <dgm:cxn modelId="{72FF9560-F33C-4162-8908-0D53503CB97D}" type="presOf" srcId="{B523E4CA-0D23-4CBE-83C5-8065D2C1F14B}" destId="{49561ADC-854F-4018-8846-09321AB9A958}" srcOrd="0" destOrd="0" presId="urn:microsoft.com/office/officeart/2018/2/layout/IconVerticalSolidList"/>
    <dgm:cxn modelId="{8E078B51-7AE7-4D24-873A-EACDFBA1807E}" type="presOf" srcId="{2AFCC109-EAAF-4DCF-88E2-797F8CD53B87}" destId="{D76A1784-9A31-4D67-995B-A8DBEA662593}" srcOrd="0" destOrd="0" presId="urn:microsoft.com/office/officeart/2018/2/layout/IconVerticalSolidList"/>
    <dgm:cxn modelId="{36204DBB-8B71-476F-AE5B-B18D5B5ACA6E}" srcId="{2AFCC109-EAAF-4DCF-88E2-797F8CD53B87}" destId="{B523E4CA-0D23-4CBE-83C5-8065D2C1F14B}" srcOrd="2" destOrd="0" parTransId="{3DED3CC9-0B2F-4BB7-A615-3386464D0017}" sibTransId="{8151B5E4-B420-41BD-8808-B98558D2292B}"/>
    <dgm:cxn modelId="{80CDD6E7-CD0B-49BB-9EF7-B99E28EBC99C}" type="presOf" srcId="{DB64A4C5-F7B9-49C2-8997-507CA8B3E574}" destId="{6986A62D-50FF-41B6-B042-FC2C27C989D8}" srcOrd="0" destOrd="0" presId="urn:microsoft.com/office/officeart/2018/2/layout/IconVerticalSolidList"/>
    <dgm:cxn modelId="{EEB641F4-1B5E-4DF2-BB36-848FE7F2F041}" type="presOf" srcId="{CD887DFC-0225-486D-9E2D-00FB5A3A25C4}" destId="{C486B910-B06E-450F-9637-DE444FD107EF}" srcOrd="0" destOrd="0" presId="urn:microsoft.com/office/officeart/2018/2/layout/IconVerticalSolidList"/>
    <dgm:cxn modelId="{BFA426F7-6180-4817-A398-7BCBB6E02999}" type="presParOf" srcId="{D76A1784-9A31-4D67-995B-A8DBEA662593}" destId="{F0FADF62-A247-4962-A661-F1751E7CC912}" srcOrd="0" destOrd="0" presId="urn:microsoft.com/office/officeart/2018/2/layout/IconVerticalSolidList"/>
    <dgm:cxn modelId="{C00B454E-7E6B-490C-826C-7DC00DFD7520}" type="presParOf" srcId="{F0FADF62-A247-4962-A661-F1751E7CC912}" destId="{5D0B02F6-53DF-451C-AF65-2189CE06F784}" srcOrd="0" destOrd="0" presId="urn:microsoft.com/office/officeart/2018/2/layout/IconVerticalSolidList"/>
    <dgm:cxn modelId="{B4777ABB-269B-4EB0-AF54-0A68089E46AE}" type="presParOf" srcId="{F0FADF62-A247-4962-A661-F1751E7CC912}" destId="{D75CB82B-0634-4B66-904C-E9CF993A7561}" srcOrd="1" destOrd="0" presId="urn:microsoft.com/office/officeart/2018/2/layout/IconVerticalSolidList"/>
    <dgm:cxn modelId="{A1C2C3CA-2B4D-4307-8D96-DC58CB7DDA4A}" type="presParOf" srcId="{F0FADF62-A247-4962-A661-F1751E7CC912}" destId="{77ADE4E4-D28E-4134-A71C-4046633B4B4A}" srcOrd="2" destOrd="0" presId="urn:microsoft.com/office/officeart/2018/2/layout/IconVerticalSolidList"/>
    <dgm:cxn modelId="{C5535033-470D-4732-81F9-34319B06A3DC}" type="presParOf" srcId="{F0FADF62-A247-4962-A661-F1751E7CC912}" destId="{6986A62D-50FF-41B6-B042-FC2C27C989D8}" srcOrd="3" destOrd="0" presId="urn:microsoft.com/office/officeart/2018/2/layout/IconVerticalSolidList"/>
    <dgm:cxn modelId="{57133EFE-6C23-49E8-A271-0006372B7CAA}" type="presParOf" srcId="{D76A1784-9A31-4D67-995B-A8DBEA662593}" destId="{AFF212D3-7410-4C96-9066-27B6D3C834A8}" srcOrd="1" destOrd="0" presId="urn:microsoft.com/office/officeart/2018/2/layout/IconVerticalSolidList"/>
    <dgm:cxn modelId="{4E9FB342-C312-493D-B1B1-F1990EB4E6F8}" type="presParOf" srcId="{D76A1784-9A31-4D67-995B-A8DBEA662593}" destId="{1F1D1911-046C-41EE-A98D-2DFEA11DA525}" srcOrd="2" destOrd="0" presId="urn:microsoft.com/office/officeart/2018/2/layout/IconVerticalSolidList"/>
    <dgm:cxn modelId="{4625484E-D50B-4F99-8CBA-91D29A1EC3DA}" type="presParOf" srcId="{1F1D1911-046C-41EE-A98D-2DFEA11DA525}" destId="{11D91680-1D2F-4F03-9AC1-FE55EA0A54A8}" srcOrd="0" destOrd="0" presId="urn:microsoft.com/office/officeart/2018/2/layout/IconVerticalSolidList"/>
    <dgm:cxn modelId="{CB0B2E6E-F9B1-4A16-9858-91FFBE254CCC}" type="presParOf" srcId="{1F1D1911-046C-41EE-A98D-2DFEA11DA525}" destId="{40A0A331-AE04-4BB6-B51D-3D3AA8A45116}" srcOrd="1" destOrd="0" presId="urn:microsoft.com/office/officeart/2018/2/layout/IconVerticalSolidList"/>
    <dgm:cxn modelId="{2EA673ED-840B-485E-BE31-B3AF583A868E}" type="presParOf" srcId="{1F1D1911-046C-41EE-A98D-2DFEA11DA525}" destId="{5603826B-4C1F-47B5-BB94-0DB58537E338}" srcOrd="2" destOrd="0" presId="urn:microsoft.com/office/officeart/2018/2/layout/IconVerticalSolidList"/>
    <dgm:cxn modelId="{464063B5-69FC-4729-A5D1-C6990A3F11F7}" type="presParOf" srcId="{1F1D1911-046C-41EE-A98D-2DFEA11DA525}" destId="{C486B910-B06E-450F-9637-DE444FD107EF}" srcOrd="3" destOrd="0" presId="urn:microsoft.com/office/officeart/2018/2/layout/IconVerticalSolidList"/>
    <dgm:cxn modelId="{6E49F530-6BCC-441A-8D37-C296650E3255}" type="presParOf" srcId="{D76A1784-9A31-4D67-995B-A8DBEA662593}" destId="{20F909FF-8530-4DA4-B7B9-19812EF17C48}" srcOrd="3" destOrd="0" presId="urn:microsoft.com/office/officeart/2018/2/layout/IconVerticalSolidList"/>
    <dgm:cxn modelId="{34A00F48-E6BB-4D01-9C7E-9268799CCCD6}" type="presParOf" srcId="{D76A1784-9A31-4D67-995B-A8DBEA662593}" destId="{2933B4B5-E92C-4657-BB34-E078BF4FB99D}" srcOrd="4" destOrd="0" presId="urn:microsoft.com/office/officeart/2018/2/layout/IconVerticalSolidList"/>
    <dgm:cxn modelId="{AAA47A85-B7DB-4D60-8F41-E0399857985B}" type="presParOf" srcId="{2933B4B5-E92C-4657-BB34-E078BF4FB99D}" destId="{0E7CF555-B920-4650-A86A-1BFBB0C513D3}" srcOrd="0" destOrd="0" presId="urn:microsoft.com/office/officeart/2018/2/layout/IconVerticalSolidList"/>
    <dgm:cxn modelId="{8B556172-0237-428A-8D69-74BA1A5BD2D6}" type="presParOf" srcId="{2933B4B5-E92C-4657-BB34-E078BF4FB99D}" destId="{9D564E3D-03B4-4836-A980-E0EDEBF82511}" srcOrd="1" destOrd="0" presId="urn:microsoft.com/office/officeart/2018/2/layout/IconVerticalSolidList"/>
    <dgm:cxn modelId="{1688B281-75C1-4A78-BF7D-E0E1EDEBDE9B}" type="presParOf" srcId="{2933B4B5-E92C-4657-BB34-E078BF4FB99D}" destId="{A3974B26-F469-48F9-8A2D-46FDADC75D69}" srcOrd="2" destOrd="0" presId="urn:microsoft.com/office/officeart/2018/2/layout/IconVerticalSolidList"/>
    <dgm:cxn modelId="{15C11187-9472-4C28-B635-C09383974E2F}" type="presParOf" srcId="{2933B4B5-E92C-4657-BB34-E078BF4FB99D}" destId="{49561ADC-854F-4018-8846-09321AB9A9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BAE5F-B72F-41E1-8639-F5BC0CDB50D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5025EA7-06D0-4E31-834A-C7044FA097AE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 err="1">
              <a:latin typeface="Arial" panose="020B0604020202020204" pitchFamily="34" charset="0"/>
              <a:cs typeface="Arial" panose="020B0604020202020204" pitchFamily="34" charset="0"/>
            </a:rPr>
            <a:t>Diarthrosis</a:t>
          </a: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dirty="0" err="1">
              <a:latin typeface="Arial" panose="020B0604020202020204" pitchFamily="34" charset="0"/>
              <a:cs typeface="Arial" panose="020B0604020202020204" pitchFamily="34" charset="0"/>
            </a:rPr>
            <a:t>freely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 mobile joint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321BE-F296-4901-8873-D4B3A77BEBC9}" type="parTrans" cxnId="{714874F1-55F2-4B87-93F1-14139E96F28F}">
      <dgm:prSet/>
      <dgm:spPr/>
      <dgm:t>
        <a:bodyPr/>
        <a:lstStyle/>
        <a:p>
          <a:endParaRPr lang="en-US"/>
        </a:p>
      </dgm:t>
    </dgm:pt>
    <dgm:pt modelId="{F5C85011-5AE8-4CD3-BD71-4E531A260210}" type="sibTrans" cxnId="{714874F1-55F2-4B87-93F1-14139E96F28F}">
      <dgm:prSet/>
      <dgm:spPr/>
      <dgm:t>
        <a:bodyPr/>
        <a:lstStyle/>
        <a:p>
          <a:endParaRPr lang="en-US"/>
        </a:p>
      </dgm:t>
    </dgm:pt>
    <dgm:pt modelId="{BD486D1D-3625-4D65-99B1-B3BC663D818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mphiarthrosis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slightly mobile joint</a:t>
          </a:r>
        </a:p>
      </dgm:t>
    </dgm:pt>
    <dgm:pt modelId="{4A7B0FD9-0C9B-413F-8B6E-59C3A83E51E7}" type="parTrans" cxnId="{8C473A9C-A5CC-4030-BDB7-8C00CDC3EBD1}">
      <dgm:prSet/>
      <dgm:spPr/>
      <dgm:t>
        <a:bodyPr/>
        <a:lstStyle/>
        <a:p>
          <a:endParaRPr lang="en-US"/>
        </a:p>
      </dgm:t>
    </dgm:pt>
    <dgm:pt modelId="{A83521AF-8C98-4129-8EB1-762D094E4DC7}" type="sibTrans" cxnId="{8C473A9C-A5CC-4030-BDB7-8C00CDC3EBD1}">
      <dgm:prSet/>
      <dgm:spPr/>
      <dgm:t>
        <a:bodyPr/>
        <a:lstStyle/>
        <a:p>
          <a:endParaRPr lang="en-US"/>
        </a:p>
      </dgm:t>
    </dgm:pt>
    <dgm:pt modelId="{1ADB9FDC-2BA8-4694-AA21-7DA0F324DA6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Synarthrosi</a:t>
          </a: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immobile joint </a:t>
          </a:r>
        </a:p>
      </dgm:t>
    </dgm:pt>
    <dgm:pt modelId="{7A134863-B0F2-4C7E-86CC-A4F5EA0F5200}" type="parTrans" cxnId="{EA6E6A52-3677-4FD6-8CDC-FB2922A860A2}">
      <dgm:prSet/>
      <dgm:spPr/>
      <dgm:t>
        <a:bodyPr/>
        <a:lstStyle/>
        <a:p>
          <a:endParaRPr lang="en-US"/>
        </a:p>
      </dgm:t>
    </dgm:pt>
    <dgm:pt modelId="{5C6FC632-6C80-47C3-A2CA-15BCB1A2E551}" type="sibTrans" cxnId="{EA6E6A52-3677-4FD6-8CDC-FB2922A860A2}">
      <dgm:prSet/>
      <dgm:spPr/>
      <dgm:t>
        <a:bodyPr/>
        <a:lstStyle/>
        <a:p>
          <a:endParaRPr lang="en-US"/>
        </a:p>
      </dgm:t>
    </dgm:pt>
    <dgm:pt modelId="{9D8A3636-8895-4692-9C6C-FE1051B0DAE6}" type="pres">
      <dgm:prSet presAssocID="{5A8BAE5F-B72F-41E1-8639-F5BC0CDB50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2AF9B1-EB01-4084-88CF-06652712572E}" type="pres">
      <dgm:prSet presAssocID="{55025EA7-06D0-4E31-834A-C7044FA097AE}" presName="hierRoot1" presStyleCnt="0"/>
      <dgm:spPr/>
    </dgm:pt>
    <dgm:pt modelId="{EDB228F7-0446-40A1-8B4E-C7AF04585472}" type="pres">
      <dgm:prSet presAssocID="{55025EA7-06D0-4E31-834A-C7044FA097AE}" presName="composite" presStyleCnt="0"/>
      <dgm:spPr/>
    </dgm:pt>
    <dgm:pt modelId="{9D69DA22-8F38-44D1-994C-15D0DDC2C457}" type="pres">
      <dgm:prSet presAssocID="{55025EA7-06D0-4E31-834A-C7044FA097AE}" presName="background" presStyleLbl="node0" presStyleIdx="0" presStyleCnt="3"/>
      <dgm:spPr/>
    </dgm:pt>
    <dgm:pt modelId="{B55FFA71-2126-417B-9D53-ECF3C2A85FAA}" type="pres">
      <dgm:prSet presAssocID="{55025EA7-06D0-4E31-834A-C7044FA097AE}" presName="text" presStyleLbl="fgAcc0" presStyleIdx="0" presStyleCnt="3">
        <dgm:presLayoutVars>
          <dgm:chPref val="3"/>
        </dgm:presLayoutVars>
      </dgm:prSet>
      <dgm:spPr/>
    </dgm:pt>
    <dgm:pt modelId="{198B125C-E26D-4A2F-A3BA-63E69DB88CC6}" type="pres">
      <dgm:prSet presAssocID="{55025EA7-06D0-4E31-834A-C7044FA097AE}" presName="hierChild2" presStyleCnt="0"/>
      <dgm:spPr/>
    </dgm:pt>
    <dgm:pt modelId="{94CFEE56-2B75-4AD2-8166-97D7D8B7DDBF}" type="pres">
      <dgm:prSet presAssocID="{BD486D1D-3625-4D65-99B1-B3BC663D8187}" presName="hierRoot1" presStyleCnt="0"/>
      <dgm:spPr/>
    </dgm:pt>
    <dgm:pt modelId="{969BD179-BF09-488F-BCD8-96E1B3563500}" type="pres">
      <dgm:prSet presAssocID="{BD486D1D-3625-4D65-99B1-B3BC663D8187}" presName="composite" presStyleCnt="0"/>
      <dgm:spPr/>
    </dgm:pt>
    <dgm:pt modelId="{DF0309A3-EB61-4810-B302-BC5185EF92C2}" type="pres">
      <dgm:prSet presAssocID="{BD486D1D-3625-4D65-99B1-B3BC663D8187}" presName="background" presStyleLbl="node0" presStyleIdx="1" presStyleCnt="3"/>
      <dgm:spPr/>
    </dgm:pt>
    <dgm:pt modelId="{963D75E3-BBEA-4802-AADB-EC9B9CCB8135}" type="pres">
      <dgm:prSet presAssocID="{BD486D1D-3625-4D65-99B1-B3BC663D8187}" presName="text" presStyleLbl="fgAcc0" presStyleIdx="1" presStyleCnt="3">
        <dgm:presLayoutVars>
          <dgm:chPref val="3"/>
        </dgm:presLayoutVars>
      </dgm:prSet>
      <dgm:spPr/>
    </dgm:pt>
    <dgm:pt modelId="{F271EB37-0BA5-49A4-A669-5B76D942E208}" type="pres">
      <dgm:prSet presAssocID="{BD486D1D-3625-4D65-99B1-B3BC663D8187}" presName="hierChild2" presStyleCnt="0"/>
      <dgm:spPr/>
    </dgm:pt>
    <dgm:pt modelId="{C134FE33-BEDE-4BBF-90AF-DA1C74B0CE6B}" type="pres">
      <dgm:prSet presAssocID="{1ADB9FDC-2BA8-4694-AA21-7DA0F324DA63}" presName="hierRoot1" presStyleCnt="0"/>
      <dgm:spPr/>
    </dgm:pt>
    <dgm:pt modelId="{D4EBECC9-A1B0-4C12-B273-1D814640BDEA}" type="pres">
      <dgm:prSet presAssocID="{1ADB9FDC-2BA8-4694-AA21-7DA0F324DA63}" presName="composite" presStyleCnt="0"/>
      <dgm:spPr/>
    </dgm:pt>
    <dgm:pt modelId="{9670C5CB-81F7-479B-A1A9-6A7C2518E4D1}" type="pres">
      <dgm:prSet presAssocID="{1ADB9FDC-2BA8-4694-AA21-7DA0F324DA63}" presName="background" presStyleLbl="node0" presStyleIdx="2" presStyleCnt="3"/>
      <dgm:spPr/>
    </dgm:pt>
    <dgm:pt modelId="{0E02488C-F37F-47BA-925E-983FA2DA5B4B}" type="pres">
      <dgm:prSet presAssocID="{1ADB9FDC-2BA8-4694-AA21-7DA0F324DA63}" presName="text" presStyleLbl="fgAcc0" presStyleIdx="2" presStyleCnt="3">
        <dgm:presLayoutVars>
          <dgm:chPref val="3"/>
        </dgm:presLayoutVars>
      </dgm:prSet>
      <dgm:spPr/>
    </dgm:pt>
    <dgm:pt modelId="{FEFF1AC7-9F76-45DE-B29E-BE1E4675ACE9}" type="pres">
      <dgm:prSet presAssocID="{1ADB9FDC-2BA8-4694-AA21-7DA0F324DA63}" presName="hierChild2" presStyleCnt="0"/>
      <dgm:spPr/>
    </dgm:pt>
  </dgm:ptLst>
  <dgm:cxnLst>
    <dgm:cxn modelId="{F580583A-BA2A-4DC0-8685-EC6A2E675A63}" type="presOf" srcId="{55025EA7-06D0-4E31-834A-C7044FA097AE}" destId="{B55FFA71-2126-417B-9D53-ECF3C2A85FAA}" srcOrd="0" destOrd="0" presId="urn:microsoft.com/office/officeart/2005/8/layout/hierarchy1"/>
    <dgm:cxn modelId="{2B073B6A-DD9D-4EC7-9A9D-A01B407B7E01}" type="presOf" srcId="{1ADB9FDC-2BA8-4694-AA21-7DA0F324DA63}" destId="{0E02488C-F37F-47BA-925E-983FA2DA5B4B}" srcOrd="0" destOrd="0" presId="urn:microsoft.com/office/officeart/2005/8/layout/hierarchy1"/>
    <dgm:cxn modelId="{7D5A5B4A-051C-425E-8C0A-06EADC6BE059}" type="presOf" srcId="{5A8BAE5F-B72F-41E1-8639-F5BC0CDB50D2}" destId="{9D8A3636-8895-4692-9C6C-FE1051B0DAE6}" srcOrd="0" destOrd="0" presId="urn:microsoft.com/office/officeart/2005/8/layout/hierarchy1"/>
    <dgm:cxn modelId="{EA6E6A52-3677-4FD6-8CDC-FB2922A860A2}" srcId="{5A8BAE5F-B72F-41E1-8639-F5BC0CDB50D2}" destId="{1ADB9FDC-2BA8-4694-AA21-7DA0F324DA63}" srcOrd="2" destOrd="0" parTransId="{7A134863-B0F2-4C7E-86CC-A4F5EA0F5200}" sibTransId="{5C6FC632-6C80-47C3-A2CA-15BCB1A2E551}"/>
    <dgm:cxn modelId="{1AC86787-4A3C-4539-BB18-FFBE5C2BDC1B}" type="presOf" srcId="{BD486D1D-3625-4D65-99B1-B3BC663D8187}" destId="{963D75E3-BBEA-4802-AADB-EC9B9CCB8135}" srcOrd="0" destOrd="0" presId="urn:microsoft.com/office/officeart/2005/8/layout/hierarchy1"/>
    <dgm:cxn modelId="{8C473A9C-A5CC-4030-BDB7-8C00CDC3EBD1}" srcId="{5A8BAE5F-B72F-41E1-8639-F5BC0CDB50D2}" destId="{BD486D1D-3625-4D65-99B1-B3BC663D8187}" srcOrd="1" destOrd="0" parTransId="{4A7B0FD9-0C9B-413F-8B6E-59C3A83E51E7}" sibTransId="{A83521AF-8C98-4129-8EB1-762D094E4DC7}"/>
    <dgm:cxn modelId="{714874F1-55F2-4B87-93F1-14139E96F28F}" srcId="{5A8BAE5F-B72F-41E1-8639-F5BC0CDB50D2}" destId="{55025EA7-06D0-4E31-834A-C7044FA097AE}" srcOrd="0" destOrd="0" parTransId="{68A321BE-F296-4901-8873-D4B3A77BEBC9}" sibTransId="{F5C85011-5AE8-4CD3-BD71-4E531A260210}"/>
    <dgm:cxn modelId="{79C02F10-A80E-46C5-AA25-435825D9EBF7}" type="presParOf" srcId="{9D8A3636-8895-4692-9C6C-FE1051B0DAE6}" destId="{0E2AF9B1-EB01-4084-88CF-06652712572E}" srcOrd="0" destOrd="0" presId="urn:microsoft.com/office/officeart/2005/8/layout/hierarchy1"/>
    <dgm:cxn modelId="{707BFFB5-E896-4901-9610-AE2DC306EC99}" type="presParOf" srcId="{0E2AF9B1-EB01-4084-88CF-06652712572E}" destId="{EDB228F7-0446-40A1-8B4E-C7AF04585472}" srcOrd="0" destOrd="0" presId="urn:microsoft.com/office/officeart/2005/8/layout/hierarchy1"/>
    <dgm:cxn modelId="{1D580BEB-78E7-4EA9-9505-417E7145B7F4}" type="presParOf" srcId="{EDB228F7-0446-40A1-8B4E-C7AF04585472}" destId="{9D69DA22-8F38-44D1-994C-15D0DDC2C457}" srcOrd="0" destOrd="0" presId="urn:microsoft.com/office/officeart/2005/8/layout/hierarchy1"/>
    <dgm:cxn modelId="{EBC84E98-F3BD-4A4F-835C-FBAB41E2A698}" type="presParOf" srcId="{EDB228F7-0446-40A1-8B4E-C7AF04585472}" destId="{B55FFA71-2126-417B-9D53-ECF3C2A85FAA}" srcOrd="1" destOrd="0" presId="urn:microsoft.com/office/officeart/2005/8/layout/hierarchy1"/>
    <dgm:cxn modelId="{DB7B134F-1C37-464E-94B6-3FA6CA7FC3C8}" type="presParOf" srcId="{0E2AF9B1-EB01-4084-88CF-06652712572E}" destId="{198B125C-E26D-4A2F-A3BA-63E69DB88CC6}" srcOrd="1" destOrd="0" presId="urn:microsoft.com/office/officeart/2005/8/layout/hierarchy1"/>
    <dgm:cxn modelId="{83AF9574-7F92-4D1B-890A-722F1E3F5BC3}" type="presParOf" srcId="{9D8A3636-8895-4692-9C6C-FE1051B0DAE6}" destId="{94CFEE56-2B75-4AD2-8166-97D7D8B7DDBF}" srcOrd="1" destOrd="0" presId="urn:microsoft.com/office/officeart/2005/8/layout/hierarchy1"/>
    <dgm:cxn modelId="{4328D1F8-2990-4D70-9714-E1D2F083E32E}" type="presParOf" srcId="{94CFEE56-2B75-4AD2-8166-97D7D8B7DDBF}" destId="{969BD179-BF09-488F-BCD8-96E1B3563500}" srcOrd="0" destOrd="0" presId="urn:microsoft.com/office/officeart/2005/8/layout/hierarchy1"/>
    <dgm:cxn modelId="{70D33687-361D-4B2F-BEB3-48D8E8252DFD}" type="presParOf" srcId="{969BD179-BF09-488F-BCD8-96E1B3563500}" destId="{DF0309A3-EB61-4810-B302-BC5185EF92C2}" srcOrd="0" destOrd="0" presId="urn:microsoft.com/office/officeart/2005/8/layout/hierarchy1"/>
    <dgm:cxn modelId="{522294E6-CAED-4427-A430-0636F09D461F}" type="presParOf" srcId="{969BD179-BF09-488F-BCD8-96E1B3563500}" destId="{963D75E3-BBEA-4802-AADB-EC9B9CCB8135}" srcOrd="1" destOrd="0" presId="urn:microsoft.com/office/officeart/2005/8/layout/hierarchy1"/>
    <dgm:cxn modelId="{B1ABF38D-95C7-424B-B8B1-AA0CE4C90006}" type="presParOf" srcId="{94CFEE56-2B75-4AD2-8166-97D7D8B7DDBF}" destId="{F271EB37-0BA5-49A4-A669-5B76D942E208}" srcOrd="1" destOrd="0" presId="urn:microsoft.com/office/officeart/2005/8/layout/hierarchy1"/>
    <dgm:cxn modelId="{398AD0DC-C7D3-41B7-B6C8-587791FA6572}" type="presParOf" srcId="{9D8A3636-8895-4692-9C6C-FE1051B0DAE6}" destId="{C134FE33-BEDE-4BBF-90AF-DA1C74B0CE6B}" srcOrd="2" destOrd="0" presId="urn:microsoft.com/office/officeart/2005/8/layout/hierarchy1"/>
    <dgm:cxn modelId="{C96F2AB2-1577-48BB-8B49-842DE02060EE}" type="presParOf" srcId="{C134FE33-BEDE-4BBF-90AF-DA1C74B0CE6B}" destId="{D4EBECC9-A1B0-4C12-B273-1D814640BDEA}" srcOrd="0" destOrd="0" presId="urn:microsoft.com/office/officeart/2005/8/layout/hierarchy1"/>
    <dgm:cxn modelId="{0EDA6200-6A08-4C22-B6EC-75B6EE27DC15}" type="presParOf" srcId="{D4EBECC9-A1B0-4C12-B273-1D814640BDEA}" destId="{9670C5CB-81F7-479B-A1A9-6A7C2518E4D1}" srcOrd="0" destOrd="0" presId="urn:microsoft.com/office/officeart/2005/8/layout/hierarchy1"/>
    <dgm:cxn modelId="{21B7FA4F-73E0-4131-85AA-589540C48D33}" type="presParOf" srcId="{D4EBECC9-A1B0-4C12-B273-1D814640BDEA}" destId="{0E02488C-F37F-47BA-925E-983FA2DA5B4B}" srcOrd="1" destOrd="0" presId="urn:microsoft.com/office/officeart/2005/8/layout/hierarchy1"/>
    <dgm:cxn modelId="{C8ABA0DC-43F9-4EF8-BA21-F679855B802E}" type="presParOf" srcId="{C134FE33-BEDE-4BBF-90AF-DA1C74B0CE6B}" destId="{FEFF1AC7-9F76-45DE-B29E-BE1E4675AC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C5BA6-C2B8-4EC3-ABF2-9087450CB741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15D959-FEAE-4420-82C2-C935C4C17E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The </a:t>
          </a:r>
          <a:r>
            <a:rPr lang="pl-PL" sz="1800" dirty="0"/>
            <a:t>s</a:t>
          </a:r>
          <a:r>
            <a:rPr lang="en-US" sz="1800" dirty="0" err="1"/>
            <a:t>ynovial</a:t>
          </a:r>
          <a:r>
            <a:rPr lang="pl-PL" sz="1800" dirty="0"/>
            <a:t> j</a:t>
          </a:r>
          <a:r>
            <a:rPr lang="en-US" sz="1800" dirty="0" err="1"/>
            <a:t>oint</a:t>
          </a:r>
          <a:r>
            <a:rPr lang="en-US" sz="1800" dirty="0"/>
            <a:t> </a:t>
          </a:r>
        </a:p>
      </dgm:t>
    </dgm:pt>
    <dgm:pt modelId="{DFA57738-0B40-44EE-BBD3-F72693B34E25}" type="parTrans" cxnId="{CDF11A33-B951-41FA-AC81-DF8D40BB0169}">
      <dgm:prSet/>
      <dgm:spPr/>
      <dgm:t>
        <a:bodyPr/>
        <a:lstStyle/>
        <a:p>
          <a:endParaRPr lang="en-US"/>
        </a:p>
      </dgm:t>
    </dgm:pt>
    <dgm:pt modelId="{E85048DB-54F2-4EC6-BA9D-BCB449F2F01D}" type="sibTrans" cxnId="{CDF11A33-B951-41FA-AC81-DF8D40BB0169}">
      <dgm:prSet/>
      <dgm:spPr/>
      <dgm:t>
        <a:bodyPr/>
        <a:lstStyle/>
        <a:p>
          <a:endParaRPr lang="en-US"/>
        </a:p>
      </dgm:t>
    </dgm:pt>
    <dgm:pt modelId="{FC10A43B-7077-499B-AB1F-592D285111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The </a:t>
          </a:r>
          <a:r>
            <a:rPr lang="pl-PL" sz="1800" dirty="0"/>
            <a:t>f</a:t>
          </a:r>
          <a:r>
            <a:rPr lang="en-US" sz="1800" dirty="0" err="1"/>
            <a:t>ibrous</a:t>
          </a:r>
          <a:r>
            <a:rPr lang="en-US" sz="1800" dirty="0"/>
            <a:t> </a:t>
          </a:r>
          <a:r>
            <a:rPr lang="pl-PL" sz="1800" dirty="0"/>
            <a:t>j</a:t>
          </a:r>
          <a:r>
            <a:rPr lang="en-US" sz="1800" dirty="0" err="1"/>
            <a:t>oint</a:t>
          </a:r>
          <a:r>
            <a:rPr lang="en-US" sz="1800" dirty="0"/>
            <a:t> </a:t>
          </a:r>
        </a:p>
      </dgm:t>
    </dgm:pt>
    <dgm:pt modelId="{9CF8A629-CFED-45B5-99B5-2976DA23088C}" type="parTrans" cxnId="{A9C77C19-2EDB-426B-90B9-27C1A81168EA}">
      <dgm:prSet/>
      <dgm:spPr/>
      <dgm:t>
        <a:bodyPr/>
        <a:lstStyle/>
        <a:p>
          <a:endParaRPr lang="en-US"/>
        </a:p>
      </dgm:t>
    </dgm:pt>
    <dgm:pt modelId="{E63F0BA2-3278-4892-BCF8-D583A255252D}" type="sibTrans" cxnId="{A9C77C19-2EDB-426B-90B9-27C1A81168EA}">
      <dgm:prSet/>
      <dgm:spPr/>
      <dgm:t>
        <a:bodyPr/>
        <a:lstStyle/>
        <a:p>
          <a:endParaRPr lang="en-US"/>
        </a:p>
      </dgm:t>
    </dgm:pt>
    <dgm:pt modelId="{EBD481DA-AF44-400C-81C8-7206FACCF9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/>
            <a:t>T</a:t>
          </a:r>
          <a:r>
            <a:rPr lang="en-US" sz="1800" dirty="0"/>
            <a:t>he </a:t>
          </a:r>
          <a:r>
            <a:rPr lang="pl-PL" sz="1800" dirty="0"/>
            <a:t>c</a:t>
          </a:r>
          <a:r>
            <a:rPr lang="en-US" sz="1800" dirty="0" err="1"/>
            <a:t>artilaginous</a:t>
          </a:r>
          <a:endParaRPr lang="pl-PL" sz="1800" dirty="0"/>
        </a:p>
        <a:p>
          <a:pPr>
            <a:lnSpc>
              <a:spcPct val="100000"/>
            </a:lnSpc>
          </a:pPr>
          <a:r>
            <a:rPr lang="pl-PL" sz="1800" dirty="0"/>
            <a:t>joint </a:t>
          </a:r>
          <a:r>
            <a:rPr lang="en-US" sz="1800" dirty="0"/>
            <a:t> </a:t>
          </a:r>
        </a:p>
      </dgm:t>
    </dgm:pt>
    <dgm:pt modelId="{5D8DDD21-203D-4C66-A77E-3CF7C7F86182}" type="parTrans" cxnId="{7F763C85-0FDC-44BA-BF73-D67D91920E3B}">
      <dgm:prSet/>
      <dgm:spPr/>
      <dgm:t>
        <a:bodyPr/>
        <a:lstStyle/>
        <a:p>
          <a:endParaRPr lang="en-US"/>
        </a:p>
      </dgm:t>
    </dgm:pt>
    <dgm:pt modelId="{F017DC05-0179-4016-8865-1E676C95D792}" type="sibTrans" cxnId="{7F763C85-0FDC-44BA-BF73-D67D91920E3B}">
      <dgm:prSet/>
      <dgm:spPr/>
      <dgm:t>
        <a:bodyPr/>
        <a:lstStyle/>
        <a:p>
          <a:endParaRPr lang="en-US"/>
        </a:p>
      </dgm:t>
    </dgm:pt>
    <dgm:pt modelId="{D29129E5-42DA-4971-BB59-B6C2191085CF}" type="pres">
      <dgm:prSet presAssocID="{74EC5BA6-C2B8-4EC3-ABF2-9087450CB741}" presName="root" presStyleCnt="0">
        <dgm:presLayoutVars>
          <dgm:dir/>
          <dgm:resizeHandles val="exact"/>
        </dgm:presLayoutVars>
      </dgm:prSet>
      <dgm:spPr/>
    </dgm:pt>
    <dgm:pt modelId="{F37BB3DC-2AD2-4507-B7DE-5F12AD29A5BD}" type="pres">
      <dgm:prSet presAssocID="{B315D959-FEAE-4420-82C2-C935C4C17E6A}" presName="compNode" presStyleCnt="0"/>
      <dgm:spPr/>
    </dgm:pt>
    <dgm:pt modelId="{91B883FD-9B15-4219-9857-E5D57CBCEC56}" type="pres">
      <dgm:prSet presAssocID="{B315D959-FEAE-4420-82C2-C935C4C17E6A}" presName="iconRect" presStyleLbl="node1" presStyleIdx="0" presStyleCnt="3" custScaleX="143087" custScaleY="144152" custLinFactX="100000" custLinFactNeighborX="153186" custLinFactNeighborY="-8749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ózg w głowie z wypełnieniem pełnym"/>
        </a:ext>
      </dgm:extLst>
    </dgm:pt>
    <dgm:pt modelId="{F8927A93-77FE-4CDD-86BA-7A1B3FF5F41A}" type="pres">
      <dgm:prSet presAssocID="{B315D959-FEAE-4420-82C2-C935C4C17E6A}" presName="spaceRect" presStyleCnt="0"/>
      <dgm:spPr/>
    </dgm:pt>
    <dgm:pt modelId="{E8108B5E-F895-4FE4-9820-0B8F8BC7DDEB}" type="pres">
      <dgm:prSet presAssocID="{B315D959-FEAE-4420-82C2-C935C4C17E6A}" presName="textRect" presStyleLbl="revTx" presStyleIdx="0" presStyleCnt="3" custScaleX="101533" custScaleY="100000" custLinFactX="100000" custLinFactNeighborX="130362" custLinFactNeighborY="-88762">
        <dgm:presLayoutVars>
          <dgm:chMax val="1"/>
          <dgm:chPref val="1"/>
        </dgm:presLayoutVars>
      </dgm:prSet>
      <dgm:spPr/>
    </dgm:pt>
    <dgm:pt modelId="{7B944DB4-89F1-4FD0-96B6-4D7C8D28E5A0}" type="pres">
      <dgm:prSet presAssocID="{E85048DB-54F2-4EC6-BA9D-BCB449F2F01D}" presName="sibTrans" presStyleCnt="0"/>
      <dgm:spPr/>
    </dgm:pt>
    <dgm:pt modelId="{7D71C641-3515-4F77-B39B-B8EFB4B5B6F0}" type="pres">
      <dgm:prSet presAssocID="{FC10A43B-7077-499B-AB1F-592D285111AB}" presName="compNode" presStyleCnt="0"/>
      <dgm:spPr/>
    </dgm:pt>
    <dgm:pt modelId="{FCE845F5-66A7-4F0E-BDF8-A68A9A72346C}" type="pres">
      <dgm:prSet presAssocID="{FC10A43B-7077-499B-AB1F-592D285111AB}" presName="iconRect" presStyleLbl="node1" presStyleIdx="1" presStyleCnt="3" custScaleX="123578" custScaleY="140574" custLinFactX="100000" custLinFactNeighborX="134135" custLinFactNeighborY="-895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ga z wypełnieniem pełnym"/>
        </a:ext>
      </dgm:extLst>
    </dgm:pt>
    <dgm:pt modelId="{1BCAC9BB-DC7A-4602-89D3-309F3316E4E0}" type="pres">
      <dgm:prSet presAssocID="{FC10A43B-7077-499B-AB1F-592D285111AB}" presName="spaceRect" presStyleCnt="0"/>
      <dgm:spPr/>
    </dgm:pt>
    <dgm:pt modelId="{54C321CE-B868-40A3-B0FB-6811800895A1}" type="pres">
      <dgm:prSet presAssocID="{FC10A43B-7077-499B-AB1F-592D285111AB}" presName="textRect" presStyleLbl="revTx" presStyleIdx="1" presStyleCnt="3" custScaleY="100963" custLinFactNeighborX="-184" custLinFactNeighborY="-87518">
        <dgm:presLayoutVars>
          <dgm:chMax val="1"/>
          <dgm:chPref val="1"/>
        </dgm:presLayoutVars>
      </dgm:prSet>
      <dgm:spPr/>
    </dgm:pt>
    <dgm:pt modelId="{C1000CD1-E69F-4187-B229-1EDC443C1993}" type="pres">
      <dgm:prSet presAssocID="{E63F0BA2-3278-4892-BCF8-D583A255252D}" presName="sibTrans" presStyleCnt="0"/>
      <dgm:spPr/>
    </dgm:pt>
    <dgm:pt modelId="{898D002D-ED23-4D14-90E4-A4E3706B8EF5}" type="pres">
      <dgm:prSet presAssocID="{EBD481DA-AF44-400C-81C8-7206FACCF96E}" presName="compNode" presStyleCnt="0"/>
      <dgm:spPr/>
    </dgm:pt>
    <dgm:pt modelId="{DBED6577-E0C3-4641-A7A3-80E537FD5878}" type="pres">
      <dgm:prSet presAssocID="{EBD481DA-AF44-400C-81C8-7206FACCF96E}" presName="iconRect" presStyleLbl="node1" presStyleIdx="2" presStyleCnt="3" custScaleX="137983" custScaleY="149130" custLinFactX="-216099" custLinFactNeighborX="-300000" custLinFactNeighborY="-9050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ielet kontur"/>
        </a:ext>
      </dgm:extLst>
    </dgm:pt>
    <dgm:pt modelId="{BCB83FCE-85FB-4EAF-B6D5-117B8E3A6CD9}" type="pres">
      <dgm:prSet presAssocID="{EBD481DA-AF44-400C-81C8-7206FACCF96E}" presName="spaceRect" presStyleCnt="0"/>
      <dgm:spPr/>
    </dgm:pt>
    <dgm:pt modelId="{C9C5ACE4-D1EF-47B1-B370-D52C78CE3AAE}" type="pres">
      <dgm:prSet presAssocID="{EBD481DA-AF44-400C-81C8-7206FACCF96E}" presName="textRect" presStyleLbl="revTx" presStyleIdx="2" presStyleCnt="3" custScaleY="94505" custLinFactX="-100000" custLinFactNeighborX="-128786" custLinFactNeighborY="-94389">
        <dgm:presLayoutVars>
          <dgm:chMax val="1"/>
          <dgm:chPref val="1"/>
        </dgm:presLayoutVars>
      </dgm:prSet>
      <dgm:spPr/>
    </dgm:pt>
  </dgm:ptLst>
  <dgm:cxnLst>
    <dgm:cxn modelId="{A9C77C19-2EDB-426B-90B9-27C1A81168EA}" srcId="{74EC5BA6-C2B8-4EC3-ABF2-9087450CB741}" destId="{FC10A43B-7077-499B-AB1F-592D285111AB}" srcOrd="1" destOrd="0" parTransId="{9CF8A629-CFED-45B5-99B5-2976DA23088C}" sibTransId="{E63F0BA2-3278-4892-BCF8-D583A255252D}"/>
    <dgm:cxn modelId="{CDF11A33-B951-41FA-AC81-DF8D40BB0169}" srcId="{74EC5BA6-C2B8-4EC3-ABF2-9087450CB741}" destId="{B315D959-FEAE-4420-82C2-C935C4C17E6A}" srcOrd="0" destOrd="0" parTransId="{DFA57738-0B40-44EE-BBD3-F72693B34E25}" sibTransId="{E85048DB-54F2-4EC6-BA9D-BCB449F2F01D}"/>
    <dgm:cxn modelId="{0124A974-BE17-4E6B-9B50-9B85C42BA310}" type="presOf" srcId="{B315D959-FEAE-4420-82C2-C935C4C17E6A}" destId="{E8108B5E-F895-4FE4-9820-0B8F8BC7DDEB}" srcOrd="0" destOrd="0" presId="urn:microsoft.com/office/officeart/2018/2/layout/IconLabelList"/>
    <dgm:cxn modelId="{45141F55-EF9B-44E7-9BC9-0964D038BC90}" type="presOf" srcId="{74EC5BA6-C2B8-4EC3-ABF2-9087450CB741}" destId="{D29129E5-42DA-4971-BB59-B6C2191085CF}" srcOrd="0" destOrd="0" presId="urn:microsoft.com/office/officeart/2018/2/layout/IconLabelList"/>
    <dgm:cxn modelId="{7F763C85-0FDC-44BA-BF73-D67D91920E3B}" srcId="{74EC5BA6-C2B8-4EC3-ABF2-9087450CB741}" destId="{EBD481DA-AF44-400C-81C8-7206FACCF96E}" srcOrd="2" destOrd="0" parTransId="{5D8DDD21-203D-4C66-A77E-3CF7C7F86182}" sibTransId="{F017DC05-0179-4016-8865-1E676C95D792}"/>
    <dgm:cxn modelId="{2ABAD4DC-DFCF-4112-B9AE-958B5BE056B2}" type="presOf" srcId="{FC10A43B-7077-499B-AB1F-592D285111AB}" destId="{54C321CE-B868-40A3-B0FB-6811800895A1}" srcOrd="0" destOrd="0" presId="urn:microsoft.com/office/officeart/2018/2/layout/IconLabelList"/>
    <dgm:cxn modelId="{4FB63FEE-11E6-4E16-8368-58C083D04C4F}" type="presOf" srcId="{EBD481DA-AF44-400C-81C8-7206FACCF96E}" destId="{C9C5ACE4-D1EF-47B1-B370-D52C78CE3AAE}" srcOrd="0" destOrd="0" presId="urn:microsoft.com/office/officeart/2018/2/layout/IconLabelList"/>
    <dgm:cxn modelId="{A797DF23-1E14-4600-A826-63390B5668F9}" type="presParOf" srcId="{D29129E5-42DA-4971-BB59-B6C2191085CF}" destId="{F37BB3DC-2AD2-4507-B7DE-5F12AD29A5BD}" srcOrd="0" destOrd="0" presId="urn:microsoft.com/office/officeart/2018/2/layout/IconLabelList"/>
    <dgm:cxn modelId="{49983E7E-2618-45C2-B98F-2BB81CBA1BA1}" type="presParOf" srcId="{F37BB3DC-2AD2-4507-B7DE-5F12AD29A5BD}" destId="{91B883FD-9B15-4219-9857-E5D57CBCEC56}" srcOrd="0" destOrd="0" presId="urn:microsoft.com/office/officeart/2018/2/layout/IconLabelList"/>
    <dgm:cxn modelId="{53EFC72F-19C3-4BEA-B4E4-84B7BBF3BAF5}" type="presParOf" srcId="{F37BB3DC-2AD2-4507-B7DE-5F12AD29A5BD}" destId="{F8927A93-77FE-4CDD-86BA-7A1B3FF5F41A}" srcOrd="1" destOrd="0" presId="urn:microsoft.com/office/officeart/2018/2/layout/IconLabelList"/>
    <dgm:cxn modelId="{FB0D8A6F-F16C-4CC2-B3E1-FE7B3D023B9D}" type="presParOf" srcId="{F37BB3DC-2AD2-4507-B7DE-5F12AD29A5BD}" destId="{E8108B5E-F895-4FE4-9820-0B8F8BC7DDEB}" srcOrd="2" destOrd="0" presId="urn:microsoft.com/office/officeart/2018/2/layout/IconLabelList"/>
    <dgm:cxn modelId="{D9B1F120-9E28-4988-ABD4-686363DA870D}" type="presParOf" srcId="{D29129E5-42DA-4971-BB59-B6C2191085CF}" destId="{7B944DB4-89F1-4FD0-96B6-4D7C8D28E5A0}" srcOrd="1" destOrd="0" presId="urn:microsoft.com/office/officeart/2018/2/layout/IconLabelList"/>
    <dgm:cxn modelId="{4B13FFF2-74EE-4497-BF0B-51128DE1AC0B}" type="presParOf" srcId="{D29129E5-42DA-4971-BB59-B6C2191085CF}" destId="{7D71C641-3515-4F77-B39B-B8EFB4B5B6F0}" srcOrd="2" destOrd="0" presId="urn:microsoft.com/office/officeart/2018/2/layout/IconLabelList"/>
    <dgm:cxn modelId="{478F92E0-B1F2-4ED7-A78B-6F4C1B93E0CD}" type="presParOf" srcId="{7D71C641-3515-4F77-B39B-B8EFB4B5B6F0}" destId="{FCE845F5-66A7-4F0E-BDF8-A68A9A72346C}" srcOrd="0" destOrd="0" presId="urn:microsoft.com/office/officeart/2018/2/layout/IconLabelList"/>
    <dgm:cxn modelId="{F8D031E1-3B07-4854-9334-5DB0D49084CE}" type="presParOf" srcId="{7D71C641-3515-4F77-B39B-B8EFB4B5B6F0}" destId="{1BCAC9BB-DC7A-4602-89D3-309F3316E4E0}" srcOrd="1" destOrd="0" presId="urn:microsoft.com/office/officeart/2018/2/layout/IconLabelList"/>
    <dgm:cxn modelId="{A751A30C-8F3B-4AD8-A838-FB6328E2B907}" type="presParOf" srcId="{7D71C641-3515-4F77-B39B-B8EFB4B5B6F0}" destId="{54C321CE-B868-40A3-B0FB-6811800895A1}" srcOrd="2" destOrd="0" presId="urn:microsoft.com/office/officeart/2018/2/layout/IconLabelList"/>
    <dgm:cxn modelId="{CFBAD0D7-7126-4302-813B-E88AD7C76CD1}" type="presParOf" srcId="{D29129E5-42DA-4971-BB59-B6C2191085CF}" destId="{C1000CD1-E69F-4187-B229-1EDC443C1993}" srcOrd="3" destOrd="0" presId="urn:microsoft.com/office/officeart/2018/2/layout/IconLabelList"/>
    <dgm:cxn modelId="{D4E024E9-9481-424B-ABC0-295249B81094}" type="presParOf" srcId="{D29129E5-42DA-4971-BB59-B6C2191085CF}" destId="{898D002D-ED23-4D14-90E4-A4E3706B8EF5}" srcOrd="4" destOrd="0" presId="urn:microsoft.com/office/officeart/2018/2/layout/IconLabelList"/>
    <dgm:cxn modelId="{59B826FA-9C88-4750-B9D7-5CC249305D7C}" type="presParOf" srcId="{898D002D-ED23-4D14-90E4-A4E3706B8EF5}" destId="{DBED6577-E0C3-4641-A7A3-80E537FD5878}" srcOrd="0" destOrd="0" presId="urn:microsoft.com/office/officeart/2018/2/layout/IconLabelList"/>
    <dgm:cxn modelId="{717ACDE0-0CC7-4C55-8115-20335FB87A5E}" type="presParOf" srcId="{898D002D-ED23-4D14-90E4-A4E3706B8EF5}" destId="{BCB83FCE-85FB-4EAF-B6D5-117B8E3A6CD9}" srcOrd="1" destOrd="0" presId="urn:microsoft.com/office/officeart/2018/2/layout/IconLabelList"/>
    <dgm:cxn modelId="{FA3832BC-E484-4176-AD3D-647C0EFB44BC}" type="presParOf" srcId="{898D002D-ED23-4D14-90E4-A4E3706B8EF5}" destId="{C9C5ACE4-D1EF-47B1-B370-D52C78CE3A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B02F6-53DF-451C-AF65-2189CE06F784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CB82B-0634-4B66-904C-E9CF993A7561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6A62D-50FF-41B6-B042-FC2C27C989D8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Range</a:t>
          </a:r>
          <a:r>
            <a:rPr lang="pl-PL" sz="2500" kern="1200" dirty="0"/>
            <a:t> of </a:t>
          </a:r>
          <a:r>
            <a:rPr lang="pl-PL" sz="2500" kern="1200" dirty="0" err="1"/>
            <a:t>motion</a:t>
          </a:r>
          <a:r>
            <a:rPr lang="pl-PL" sz="2500" kern="1200" dirty="0"/>
            <a:t>  </a:t>
          </a:r>
          <a:endParaRPr lang="en-US" sz="2500" kern="1200" dirty="0"/>
        </a:p>
      </dsp:txBody>
      <dsp:txXfrm>
        <a:off x="1819120" y="673"/>
        <a:ext cx="4545103" cy="1574995"/>
      </dsp:txXfrm>
    </dsp:sp>
    <dsp:sp modelId="{11D91680-1D2F-4F03-9AC1-FE55EA0A54A8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0A331-AE04-4BB6-B51D-3D3AA8A45116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6B910-B06E-450F-9637-DE444FD107EF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Mobility </a:t>
          </a:r>
          <a:endParaRPr lang="en-US" sz="2500" kern="1200"/>
        </a:p>
      </dsp:txBody>
      <dsp:txXfrm>
        <a:off x="1819120" y="1969418"/>
        <a:ext cx="4545103" cy="1574995"/>
      </dsp:txXfrm>
    </dsp:sp>
    <dsp:sp modelId="{0E7CF555-B920-4650-A86A-1BFBB0C513D3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64E3D-03B4-4836-A980-E0EDEBF82511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61ADC-854F-4018-8846-09321AB9A958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Structure</a:t>
          </a:r>
          <a:endParaRPr lang="en-US" sz="2500" kern="1200" dirty="0"/>
        </a:p>
      </dsp:txBody>
      <dsp:txXfrm>
        <a:off x="1819120" y="3938162"/>
        <a:ext cx="4545103" cy="157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9DA22-8F38-44D1-994C-15D0DDC2C457}">
      <dsp:nvSpPr>
        <dsp:cNvPr id="0" name=""/>
        <dsp:cNvSpPr/>
      </dsp:nvSpPr>
      <dsp:spPr>
        <a:xfrm>
          <a:off x="0" y="759914"/>
          <a:ext cx="1763091" cy="1119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FFA71-2126-417B-9D53-ECF3C2A85FAA}">
      <dsp:nvSpPr>
        <dsp:cNvPr id="0" name=""/>
        <dsp:cNvSpPr/>
      </dsp:nvSpPr>
      <dsp:spPr>
        <a:xfrm>
          <a:off x="195899" y="946018"/>
          <a:ext cx="1763091" cy="11195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Diarthrosis</a:t>
          </a:r>
          <a:r>
            <a:rPr lang="pl-PL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0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pl-PL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freely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 mobile joint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690" y="978809"/>
        <a:ext cx="1697509" cy="1053981"/>
      </dsp:txXfrm>
    </dsp:sp>
    <dsp:sp modelId="{DF0309A3-EB61-4810-B302-BC5185EF92C2}">
      <dsp:nvSpPr>
        <dsp:cNvPr id="0" name=""/>
        <dsp:cNvSpPr/>
      </dsp:nvSpPr>
      <dsp:spPr>
        <a:xfrm>
          <a:off x="2154889" y="759914"/>
          <a:ext cx="1763091" cy="1119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D75E3-BBEA-4802-AADB-EC9B9CCB8135}">
      <dsp:nvSpPr>
        <dsp:cNvPr id="0" name=""/>
        <dsp:cNvSpPr/>
      </dsp:nvSpPr>
      <dsp:spPr>
        <a:xfrm>
          <a:off x="2350788" y="946018"/>
          <a:ext cx="1763091" cy="11195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mphiarthrosis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slightly mobile joint</a:t>
          </a:r>
        </a:p>
      </dsp:txBody>
      <dsp:txXfrm>
        <a:off x="2383579" y="978809"/>
        <a:ext cx="1697509" cy="1053981"/>
      </dsp:txXfrm>
    </dsp:sp>
    <dsp:sp modelId="{9670C5CB-81F7-479B-A1A9-6A7C2518E4D1}">
      <dsp:nvSpPr>
        <dsp:cNvPr id="0" name=""/>
        <dsp:cNvSpPr/>
      </dsp:nvSpPr>
      <dsp:spPr>
        <a:xfrm>
          <a:off x="4309779" y="759914"/>
          <a:ext cx="1763091" cy="1119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488C-F37F-47BA-925E-983FA2DA5B4B}">
      <dsp:nvSpPr>
        <dsp:cNvPr id="0" name=""/>
        <dsp:cNvSpPr/>
      </dsp:nvSpPr>
      <dsp:spPr>
        <a:xfrm>
          <a:off x="4505678" y="946018"/>
          <a:ext cx="1763091" cy="11195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Synarthrosi</a:t>
          </a:r>
          <a:r>
            <a:rPr lang="pl-PL" sz="1600" b="1" kern="1200" dirty="0">
              <a:latin typeface="Arial" panose="020B0604020202020204" pitchFamily="34" charset="0"/>
              <a:cs typeface="Arial" panose="020B0604020202020204" pitchFamily="34" charset="0"/>
            </a:rPr>
            <a:t>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immobile joint </a:t>
          </a:r>
        </a:p>
      </dsp:txBody>
      <dsp:txXfrm>
        <a:off x="4538469" y="978809"/>
        <a:ext cx="1697509" cy="1053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883FD-9B15-4219-9857-E5D57CBCEC56}">
      <dsp:nvSpPr>
        <dsp:cNvPr id="0" name=""/>
        <dsp:cNvSpPr/>
      </dsp:nvSpPr>
      <dsp:spPr>
        <a:xfrm>
          <a:off x="2369511" y="301764"/>
          <a:ext cx="1151081" cy="1159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08B5E-F895-4FE4-9820-0B8F8BC7DDEB}">
      <dsp:nvSpPr>
        <dsp:cNvPr id="0" name=""/>
        <dsp:cNvSpPr/>
      </dsp:nvSpPr>
      <dsp:spPr>
        <a:xfrm>
          <a:off x="4118885" y="1621181"/>
          <a:ext cx="1815100" cy="71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</a:t>
          </a:r>
          <a:r>
            <a:rPr lang="pl-PL" sz="1800" kern="1200" dirty="0"/>
            <a:t>s</a:t>
          </a:r>
          <a:r>
            <a:rPr lang="en-US" sz="1800" kern="1200" dirty="0" err="1"/>
            <a:t>ynovial</a:t>
          </a:r>
          <a:r>
            <a:rPr lang="pl-PL" sz="1800" kern="1200" dirty="0"/>
            <a:t> j</a:t>
          </a:r>
          <a:r>
            <a:rPr lang="en-US" sz="1800" kern="1200" dirty="0" err="1"/>
            <a:t>oint</a:t>
          </a:r>
          <a:r>
            <a:rPr lang="en-US" sz="1800" kern="1200" dirty="0"/>
            <a:t> </a:t>
          </a:r>
        </a:p>
      </dsp:txBody>
      <dsp:txXfrm>
        <a:off x="4118885" y="1621181"/>
        <a:ext cx="1815100" cy="715078"/>
      </dsp:txXfrm>
    </dsp:sp>
    <dsp:sp modelId="{FCE845F5-66A7-4F0E-BDF8-A68A9A72346C}">
      <dsp:nvSpPr>
        <dsp:cNvPr id="0" name=""/>
        <dsp:cNvSpPr/>
      </dsp:nvSpPr>
      <dsp:spPr>
        <a:xfrm>
          <a:off x="4408969" y="290747"/>
          <a:ext cx="994139" cy="1130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321CE-B868-40A3-B0FB-6811800895A1}">
      <dsp:nvSpPr>
        <dsp:cNvPr id="0" name=""/>
        <dsp:cNvSpPr/>
      </dsp:nvSpPr>
      <dsp:spPr>
        <a:xfrm>
          <a:off x="2125372" y="1617716"/>
          <a:ext cx="1787695" cy="72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</a:t>
          </a:r>
          <a:r>
            <a:rPr lang="pl-PL" sz="1800" kern="1200" dirty="0"/>
            <a:t>f</a:t>
          </a:r>
          <a:r>
            <a:rPr lang="en-US" sz="1800" kern="1200" dirty="0" err="1"/>
            <a:t>ibrous</a:t>
          </a:r>
          <a:r>
            <a:rPr lang="en-US" sz="1800" kern="1200" dirty="0"/>
            <a:t> </a:t>
          </a:r>
          <a:r>
            <a:rPr lang="pl-PL" sz="1800" kern="1200" dirty="0"/>
            <a:t>j</a:t>
          </a:r>
          <a:r>
            <a:rPr lang="en-US" sz="1800" kern="1200" dirty="0" err="1"/>
            <a:t>oint</a:t>
          </a:r>
          <a:r>
            <a:rPr lang="en-US" sz="1800" kern="1200" dirty="0"/>
            <a:t> </a:t>
          </a:r>
        </a:p>
      </dsp:txBody>
      <dsp:txXfrm>
        <a:off x="2125372" y="1617716"/>
        <a:ext cx="1787695" cy="721964"/>
      </dsp:txXfrm>
    </dsp:sp>
    <dsp:sp modelId="{DBED6577-E0C3-4641-A7A3-80E537FD5878}">
      <dsp:nvSpPr>
        <dsp:cNvPr id="0" name=""/>
        <dsp:cNvSpPr/>
      </dsp:nvSpPr>
      <dsp:spPr>
        <a:xfrm>
          <a:off x="416215" y="277370"/>
          <a:ext cx="1110022" cy="11996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5ACE4-D1EF-47B1-B370-D52C78CE3AAE}">
      <dsp:nvSpPr>
        <dsp:cNvPr id="0" name=""/>
        <dsp:cNvSpPr/>
      </dsp:nvSpPr>
      <dsp:spPr>
        <a:xfrm>
          <a:off x="139207" y="1620425"/>
          <a:ext cx="1787695" cy="6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</a:t>
          </a:r>
          <a:r>
            <a:rPr lang="en-US" sz="1800" kern="1200" dirty="0"/>
            <a:t>he </a:t>
          </a:r>
          <a:r>
            <a:rPr lang="pl-PL" sz="1800" kern="1200" dirty="0"/>
            <a:t>c</a:t>
          </a:r>
          <a:r>
            <a:rPr lang="en-US" sz="1800" kern="1200" dirty="0" err="1"/>
            <a:t>artilaginous</a:t>
          </a:r>
          <a:endParaRPr lang="pl-PL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joint </a:t>
          </a:r>
          <a:r>
            <a:rPr lang="en-US" sz="1800" kern="1200" dirty="0"/>
            <a:t> </a:t>
          </a:r>
        </a:p>
      </dsp:txBody>
      <dsp:txXfrm>
        <a:off x="139207" y="1620425"/>
        <a:ext cx="1787695" cy="675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4B73FA-0D00-7231-D196-25A748A9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C31466-CE45-62F6-BEDA-071AE4765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E52504-6158-FF9E-C20E-E14AEBF1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7DF792-26D6-786D-F521-37F7E69B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27ED9F-55BB-E1E6-5179-88B40CF2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66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2FC43-8033-5C05-38A2-2C60E99D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AB0738-C238-3D5A-A296-935550671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A6F3B8-B44F-F052-462B-A368A0AD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CC2542-22F3-AAB5-F3C8-A8DFC6A1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18A5CE-CD09-4708-CDE5-7DE98D3E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11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271CE02-948A-2DB5-06DD-C2AC61C31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98B1E3-71DE-33C3-9F61-C2C88C6A2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056C60-CF3E-E39C-E687-C3B2AB64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D6AAA3-1900-899A-400F-133D90EE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5A0C18-2993-F0E8-049C-294A0EEE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83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F9745-CEDC-E39A-BEFB-0D318868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0BD35D-A23F-6131-8B2D-E66924DF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5237E5-4488-78EA-820D-72278461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083A97-E6D5-0FB2-105B-FFE56C67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BA3609-684F-C0EA-8091-E32E1DBD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351527-2CA6-C9D2-FF6B-2DB22395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7CE5C4-8788-AE3A-2531-637EC66C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94D5EB-0339-AF9B-393F-2F1E7943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3126B8-7D7B-A70C-AD90-4A10A12D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A1B5B5-52B1-0850-222B-27CA35C6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8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FDFA5-7574-6E2B-0F69-CACEA222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FB3410-BEC7-9387-4B6C-D44070EAA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034892-7663-6463-5582-F76144D8A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4F5D7C-1D46-9E62-5A01-69BAF0F2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4F5789-621F-25A7-459D-73766989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824988-1A07-5770-E470-3C75B5AB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0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4D325-13F5-140E-55CD-2C39D051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631912-6ADE-E4C0-379D-7C48AD13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6E153E-F280-BD49-7EF7-E6798E15C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EE291E2-64D8-18D6-BF28-DD20BB28D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F8CC46-2E12-3E23-AFB8-FD8C38D74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F2726D1-5F6A-2393-D7BB-27191CA6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E5E04E8-10C6-7973-8002-F882F4E6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B3B5767-D214-BE46-6B87-B7F304A3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36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F1EE7-701A-3EAF-C9C3-9965C83F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69432AF-D313-5962-F1CA-BE09782F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51EC32F-2CC7-15B2-1A09-1C75B788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651EE9F-7828-B9D9-B8AC-B6420669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81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1395F41-F065-E5B1-3E7A-F954F702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D3BFA1-BCAB-83DE-27BD-AF016239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CDC0D4-61AE-C758-A586-3189E8F6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27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745DE3-6685-1FC8-A4BE-BAA0B505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C58EF5-7AA8-DF10-19F2-79F41906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3F12A9-9B52-719A-161C-D48628FB8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EA269D-2BCD-F499-1955-BD0CBCC2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F07C16-C66B-FCA8-BB32-7F9CC434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F9478B-FF3C-F145-DD75-4370EFE1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73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89131-F3CA-FD02-8EE2-94D111D8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1DFFD13-77C6-0CC8-CCD0-64A70EB8A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BEF28C-A50C-37F6-5784-4B5F0EAA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C06E08-CF25-9432-CD4C-4BA5D19B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2CB8F6-2BF3-56E7-C7FA-26107389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29ADF6-8EC2-61BF-CDFC-AF1758C4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64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C4D530-B83E-2CB5-8790-F4E09AAA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20B31A-80E8-11E0-25A3-452AA01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6960EE-D3A7-05CF-8643-EEF4E0691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BA20-5E49-44CF-9EA1-03A0C57A96D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8B71A1-7BD7-59E2-460F-42B92DEE5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552300-9968-AEB3-AD9D-B51126422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2DB1-4925-4419-A3E4-FD4DA88E5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24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epl.com/pl/translator" TargetMode="External"/><Relationship Id="rId3" Type="http://schemas.openxmlformats.org/officeDocument/2006/relationships/hyperlink" Target="https://www.visiblebody.com/learn/skeleton/joints-and-ligaments" TargetMode="External"/><Relationship Id="rId7" Type="http://schemas.openxmlformats.org/officeDocument/2006/relationships/hyperlink" Target="https://my.clevelandclinic.org/health/body/25137-joint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fiUnhAHt8Q" TargetMode="External"/><Relationship Id="rId5" Type="http://schemas.openxmlformats.org/officeDocument/2006/relationships/hyperlink" Target="https://mydr.com.au/sports-fitness/joint-synovial/" TargetMode="External"/><Relationship Id="rId4" Type="http://schemas.openxmlformats.org/officeDocument/2006/relationships/hyperlink" Target="https://www.healthline.com/health/how-many-joints-in-human-body#takeaway" TargetMode="External"/><Relationship Id="rId9" Type="http://schemas.openxmlformats.org/officeDocument/2006/relationships/hyperlink" Target="https://www.diki.pl/slownik-angielskiego?q=Gomphosi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raz 18" descr="Obraz zawierający błona rentgenowska, Badanie medyczne, radiologia, Promień rentgenowski">
            <a:extLst>
              <a:ext uri="{FF2B5EF4-FFF2-40B4-BE49-F238E27FC236}">
                <a16:creationId xmlns:a16="http://schemas.microsoft.com/office/drawing/2014/main" id="{2AB16193-7A3D-CD58-6D00-F52111A9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9" r="-2" b="1178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41D312-944E-ECA8-0E69-DB49B8D6A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3044443"/>
            <a:ext cx="4598180" cy="1391031"/>
          </a:xfrm>
          <a:noFill/>
        </p:spPr>
        <p:txBody>
          <a:bodyPr>
            <a:normAutofit/>
          </a:bodyPr>
          <a:lstStyle/>
          <a:p>
            <a:r>
              <a:rPr lang="pl-PL" sz="7200" b="1" dirty="0"/>
              <a:t>The </a:t>
            </a:r>
            <a:r>
              <a:rPr lang="pl-PL" sz="7200" b="1" dirty="0" err="1"/>
              <a:t>Joints</a:t>
            </a:r>
            <a:r>
              <a:rPr lang="pl-PL" sz="7200" b="1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24F134-ACED-5701-FC50-58964FAD0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69" y="4904078"/>
            <a:ext cx="3973386" cy="1485319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Julia Dudek</a:t>
            </a:r>
          </a:p>
          <a:p>
            <a:pPr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Physiotherapy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2023/2024</a:t>
            </a:r>
            <a:endParaRPr lang="pl-PL" sz="2400" dirty="0"/>
          </a:p>
          <a:p>
            <a:pPr algn="l"/>
            <a:endParaRPr lang="pl-PL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2E6A62C-C760-4C1C-C978-AD267B26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23" y="791950"/>
            <a:ext cx="3576949" cy="98694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7E843FB-6181-9844-2260-D8233C933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0" y="403514"/>
            <a:ext cx="223132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3A9686-DC04-9E6A-E618-D57BADB9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Pivot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1882116-3118-1A39-0A9C-D8C55EA9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7" y="1711120"/>
            <a:ext cx="3720152" cy="344585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91C3F8-F57D-10E7-448D-ED5DB1E9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Uniaxial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ccurs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C1 and C2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vertebrae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667A398-70ED-5846-209D-93D891B38233}"/>
              </a:ext>
            </a:extLst>
          </p:cNvPr>
          <p:cNvSpPr txBox="1"/>
          <p:nvPr/>
        </p:nvSpPr>
        <p:spPr>
          <a:xfrm>
            <a:off x="0" y="6547534"/>
            <a:ext cx="2883897" cy="2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https://www.geeksforgeeks.org/types-of-joints/</a:t>
            </a:r>
          </a:p>
        </p:txBody>
      </p:sp>
    </p:spTree>
    <p:extLst>
      <p:ext uri="{BB962C8B-B14F-4D97-AF65-F5344CB8AC3E}">
        <p14:creationId xmlns:p14="http://schemas.microsoft.com/office/powerpoint/2010/main" val="77302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2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27825D-1FB4-A889-12C6-0C6A7002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Condyloid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9A60CE6F-E6E2-F811-5247-A55520AF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4742771" cy="3983415"/>
          </a:xfrm>
        </p:spPr>
        <p:txBody>
          <a:bodyPr>
            <a:normAutofit/>
          </a:bodyPr>
          <a:lstStyle/>
          <a:p>
            <a:r>
              <a:rPr lang="pl-PL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Biaxial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lang="pl-PL" sz="32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32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ion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extension</a:t>
            </a:r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ircumduction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l-PL" sz="3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adial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ulnar deviation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l-PL" sz="3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radiocarpal joint or</a:t>
            </a:r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wrist joint.</a:t>
            </a:r>
            <a:endParaRPr lang="pl-PL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B9A54A0-D60C-06FC-E349-6D92340A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356" y="834656"/>
            <a:ext cx="0" cy="244548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4F80171-EB47-A24A-EBEF-0D660F36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589" y="2057400"/>
            <a:ext cx="2721822" cy="333541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BE22881-D6D7-8085-ED88-91C154A57EE1}"/>
              </a:ext>
            </a:extLst>
          </p:cNvPr>
          <p:cNvSpPr txBox="1"/>
          <p:nvPr/>
        </p:nvSpPr>
        <p:spPr>
          <a:xfrm>
            <a:off x="9388305" y="6603375"/>
            <a:ext cx="2883897" cy="2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https://www.geeksforgeeks.org/types-of-joints/</a:t>
            </a:r>
          </a:p>
        </p:txBody>
      </p:sp>
    </p:spTree>
    <p:extLst>
      <p:ext uri="{BB962C8B-B14F-4D97-AF65-F5344CB8AC3E}">
        <p14:creationId xmlns:p14="http://schemas.microsoft.com/office/powerpoint/2010/main" val="38471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788C61-1291-16EC-D428-8EDB8516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Saddle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9890C22-C3BC-AE33-B813-280614EA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7" y="1254929"/>
            <a:ext cx="3720152" cy="435823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C4A753-CF73-347E-4FF1-5C20E5AF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Biaxial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bduction</a:t>
            </a:r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adduction,</a:t>
            </a:r>
            <a:endParaRPr lang="pl-PL" sz="3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lexion</a:t>
            </a:r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ircumduction</a:t>
            </a:r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l-PL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carpometacarpal joint of the thumb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7E1C04-B514-4E94-8A5B-D4277FC41FE3}"/>
              </a:ext>
            </a:extLst>
          </p:cNvPr>
          <p:cNvSpPr txBox="1"/>
          <p:nvPr/>
        </p:nvSpPr>
        <p:spPr>
          <a:xfrm>
            <a:off x="55841" y="6603375"/>
            <a:ext cx="2883897" cy="2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https://www.geeksforgeeks.org/types-of-joints/</a:t>
            </a:r>
          </a:p>
        </p:txBody>
      </p:sp>
    </p:spTree>
    <p:extLst>
      <p:ext uri="{BB962C8B-B14F-4D97-AF65-F5344CB8AC3E}">
        <p14:creationId xmlns:p14="http://schemas.microsoft.com/office/powerpoint/2010/main" val="221689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F72B78-862A-E69A-E3DD-86BB838C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9DAB230-4F62-4013-885C-814BAA3F1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4742771" cy="3983415"/>
          </a:xfrm>
        </p:spPr>
        <p:txBody>
          <a:bodyPr>
            <a:normAutofit/>
          </a:bodyPr>
          <a:lstStyle/>
          <a:p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Nonaxial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liding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a gliding movement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acromioclavicular joint</a:t>
            </a:r>
            <a:r>
              <a:rPr lang="pl-PL" sz="32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1CCEEF7-A470-1C21-A0F4-0C12F856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356" y="834656"/>
            <a:ext cx="0" cy="24454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0764B32-2E9D-071A-18A5-0EBF9F4F9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074" y="1932487"/>
            <a:ext cx="3066349" cy="335325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29D910E-3D08-CB57-EEAC-71C356612755}"/>
              </a:ext>
            </a:extLst>
          </p:cNvPr>
          <p:cNvSpPr txBox="1"/>
          <p:nvPr/>
        </p:nvSpPr>
        <p:spPr>
          <a:xfrm>
            <a:off x="9388305" y="6603375"/>
            <a:ext cx="2883897" cy="2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https://www.geeksforgeeks.org/types-of-joints/</a:t>
            </a:r>
          </a:p>
        </p:txBody>
      </p:sp>
    </p:spTree>
    <p:extLst>
      <p:ext uri="{BB962C8B-B14F-4D97-AF65-F5344CB8AC3E}">
        <p14:creationId xmlns:p14="http://schemas.microsoft.com/office/powerpoint/2010/main" val="340768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19916B5B-915D-EC57-2231-39F946C4F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92" r="4497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E3E8EE-5BDA-61F4-EED1-273B6A04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83" y="120989"/>
            <a:ext cx="6831188" cy="132288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b="1" i="0" dirty="0">
                <a:effectLst/>
                <a:latin typeface="Arial" panose="020B0604020202020204" pitchFamily="34" charset="0"/>
              </a:rPr>
              <a:t>ictionary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FC577E-DED9-528B-14E8-2C1D321E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25" y="1443876"/>
            <a:ext cx="4990809" cy="5026726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Joint – staw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– torebka stawowa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– warstwa włóknista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synovial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– warstwa maziowa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Surface – powierzchnia stawowa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hyline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cartilage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– chrząstka szklista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Synovial</a:t>
            </a:r>
            <a:r>
              <a:rPr lang="pl-PL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</a:t>
            </a:r>
            <a:r>
              <a:rPr lang="pl-PL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błona maziowa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Synovial</a:t>
            </a:r>
            <a:r>
              <a:rPr lang="pl-PL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fluid – płyn maziowy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dditional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structures</a:t>
            </a:r>
            <a:r>
              <a:rPr lang="pl-PL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dodatkowe struktury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disc – krążek stawowy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Bursae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– kaletki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– struktura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Mobility</a:t>
            </a:r>
            <a:r>
              <a:rPr lang="pl-PL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mobilność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artilaginous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joint - staw z połączeniem chrząstkowym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ibrous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oint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- staw nieruchomy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ynovial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oint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- staw z błoną maziową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600" dirty="0"/>
          </a:p>
          <a:p>
            <a:pPr lvl="1"/>
            <a:endParaRPr lang="pl-PL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pl-PL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B47B3F-F11A-647F-FCA3-7506735293D6}"/>
              </a:ext>
            </a:extLst>
          </p:cNvPr>
          <p:cNvSpPr txBox="1"/>
          <p:nvPr/>
        </p:nvSpPr>
        <p:spPr>
          <a:xfrm>
            <a:off x="4571607" y="1443875"/>
            <a:ext cx="54179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Sutures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– szwy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Gomphosis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wklinowanie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Syndesmosis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więzozrost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Symphysis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spojenie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Synchondrosis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chrząstkozrost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Ball and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socket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joint – staw panewkowy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Hinge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joint – staw zawiasowy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Pivot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joint – staw obrotowy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Condyloid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joint – staw eliptyczny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Saddle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joint – staw siodełkowy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joint – staw płaski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lexion</a:t>
            </a: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zgięcie </a:t>
            </a:r>
            <a:endParaRPr lang="pl-PL" sz="1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xtension</a:t>
            </a: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wyprost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dduction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przywodzenie</a:t>
            </a: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sz="1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bductio</a:t>
            </a: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– odwodzenie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otation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rotacja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Circumduction</a:t>
            </a:r>
            <a:r>
              <a:rPr lang="pl-PL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ruch okrężny </a:t>
            </a:r>
            <a:endParaRPr lang="pl-PL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Diarthrosis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– staw z błoną maziową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mphiarthrosis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staw z połączeniem chrząstkowym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Synarthrosi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 – staw nieruchomy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2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5269CD2C-515D-9D3D-9DC2-5C54C881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8" r="28451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BFAE76C-3F45-30DE-FDBA-8E1CD917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71" y="143093"/>
            <a:ext cx="6831188" cy="1322887"/>
          </a:xfrm>
        </p:spPr>
        <p:txBody>
          <a:bodyPr>
            <a:norm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EA28E5-8937-1842-F425-05037036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12" y="1172666"/>
            <a:ext cx="10902998" cy="5737685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Abu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Ilius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Faisal, Sumit Majumder, Tapas Mondal, David Cowan,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Sasan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Naseh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M. Jamal Dee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Monitoring Methods of Human Body Joints: State-of-the-Art and Research Challenges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doi:10.3390/s19112629</a:t>
            </a:r>
          </a:p>
          <a:p>
            <a:r>
              <a:rPr lang="pl-PL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Pallavi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Juneja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pl-PL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Akul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Munjal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John B. </a:t>
            </a:r>
            <a:r>
              <a:rPr lang="pl-PL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Hubbard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PMID: 29939670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Bookshelf ID: </a:t>
            </a:r>
            <a:r>
              <a:rPr lang="en-US" sz="17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NBK507893</a:t>
            </a:r>
            <a:endParaRPr lang="pl-PL" sz="17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Gupton, </a:t>
            </a:r>
            <a:r>
              <a:rPr lang="en-US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Akul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Munjal, Robert R. </a:t>
            </a:r>
            <a:r>
              <a:rPr lang="en-US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Terreberry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Anatomy, Hinge Joints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Treasure Island (FL): </a:t>
            </a:r>
            <a:r>
              <a:rPr lang="en-US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StatPearls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Publishing; 2023 Jan.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 Jul 24.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PMID: 30085509 Bookshelf ID: NBK518967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Lou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-Ren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Prashanth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Anand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Matthew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Varacallo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and Upper Limb,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Glenohumeral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Joint”. 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Treasure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Island (FL):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StatPearls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Publishing; 2023 Jan. 2023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8. PMID: 30725703 Bookshelf ID: NBK537018</a:t>
            </a:r>
          </a:p>
          <a:p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Richard A.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Watts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Philip G.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Conaghan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Christopher Denton, Helen Foster, John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Isaacs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Ulf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Müller-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Ladner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Oxford </a:t>
            </a:r>
            <a:r>
              <a:rPr lang="pl-PL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46 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ormal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unctional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natomy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7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oints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Library of Congress Control Number: 2013946780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ISBN 978–0–19–964248–9</a:t>
            </a:r>
            <a:r>
              <a:rPr lang="pl-PL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https://www.visiblebody.com/learn/skeleton/joints-and-ligaments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https://www.healthline.com/health/how-many-joints-in-human-body#takeaway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https://mydr.com.au/sports-fitness/joint-synovial/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https://www.youtube.com/watch?v=bfiUnhAHt8Q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https://my.clevelandclinic.org/health/body/25137-joints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https://www.deepl.com/pl/translator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https://www.diki.pl/slownik-angielskiego?q=Gomphosis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5396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A61944-8C34-59A7-46B1-2DF8D526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56"/>
            <a:ext cx="10515600" cy="700982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A quiz </a:t>
            </a:r>
            <a:r>
              <a:rPr lang="pl-PL" b="1" dirty="0" err="1"/>
              <a:t>about</a:t>
            </a:r>
            <a:r>
              <a:rPr lang="pl-PL" b="1" dirty="0"/>
              <a:t> </a:t>
            </a:r>
            <a:r>
              <a:rPr lang="pl-PL" b="1" dirty="0" err="1"/>
              <a:t>joints</a:t>
            </a:r>
            <a:r>
              <a:rPr lang="pl-PL" b="1" dirty="0"/>
              <a:t> in the </a:t>
            </a:r>
            <a:r>
              <a:rPr lang="pl-PL" b="1" dirty="0" err="1"/>
              <a:t>human</a:t>
            </a:r>
            <a:r>
              <a:rPr lang="pl-PL" b="1" dirty="0"/>
              <a:t> body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5DEF86-5997-922A-94E2-B84EB07E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06" y="994428"/>
            <a:ext cx="5942370" cy="5592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 1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How many types of joint</a:t>
            </a:r>
            <a:r>
              <a:rPr lang="pl-PL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there in the human body (by structural classification)?</a:t>
            </a:r>
            <a:endParaRPr lang="pl-PL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a)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b)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c) 5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: Which type of joints are freely movable?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cartilaginous joints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synovial joints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fibrous joints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: The elbow joint is an example of a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saddle joint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hinge joint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ball and socket joint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sutures between the bones of the skull are an example of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fibrous joints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cartilaginous joints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synovial joints</a:t>
            </a:r>
          </a:p>
        </p:txBody>
      </p:sp>
      <p:pic>
        <p:nvPicPr>
          <p:cNvPr id="18" name="Graphic 6" descr="Question mark">
            <a:extLst>
              <a:ext uri="{FF2B5EF4-FFF2-40B4-BE49-F238E27FC236}">
                <a16:creationId xmlns:a16="http://schemas.microsoft.com/office/drawing/2014/main" id="{B717E37B-6DA6-C514-C6A1-FF6ADB7EE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6286" y="2733653"/>
            <a:ext cx="2751667" cy="2751667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A8AE9E1-A0FB-D385-9CE0-7A1DB08A0170}"/>
              </a:ext>
            </a:extLst>
          </p:cNvPr>
          <p:cNvSpPr txBox="1"/>
          <p:nvPr/>
        </p:nvSpPr>
        <p:spPr>
          <a:xfrm>
            <a:off x="5828428" y="928360"/>
            <a:ext cx="6142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Question</a:t>
            </a:r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: What sort of synovial joint is the hip joint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hinge joint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saddle joint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ball and socket joint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proximal and distal radioulnar joints are examples of ...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saddle joints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condyloid joints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pivot joints</a:t>
            </a:r>
          </a:p>
        </p:txBody>
      </p:sp>
    </p:spTree>
    <p:extLst>
      <p:ext uri="{BB962C8B-B14F-4D97-AF65-F5344CB8AC3E}">
        <p14:creationId xmlns:p14="http://schemas.microsoft.com/office/powerpoint/2010/main" val="371486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D166936-4D32-E4B1-2ED1-B9042FE1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55" y="2907273"/>
            <a:ext cx="10894724" cy="10434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140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4C2FA3-18B1-CACB-2456-6F6B2F5C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29" y="1028448"/>
            <a:ext cx="5291663" cy="707887"/>
          </a:xfrm>
        </p:spPr>
        <p:txBody>
          <a:bodyPr anchor="b">
            <a:normAutofit/>
          </a:bodyPr>
          <a:lstStyle/>
          <a:p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 descr="The radiologic figure of a skeleton">
            <a:extLst>
              <a:ext uri="{FF2B5EF4-FFF2-40B4-BE49-F238E27FC236}">
                <a16:creationId xmlns:a16="http://schemas.microsoft.com/office/drawing/2014/main" id="{1FBAF475-AE78-27BF-1C65-07E114083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98" r="-1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DE215A9-DBE5-EF63-1F22-3ABA61A3F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29" y="1799062"/>
            <a:ext cx="5378802" cy="914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joint is the part of the body where two or more bones meet to allow movement.</a:t>
            </a:r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2ED710-8D01-14A1-4848-90B006D555A3}"/>
              </a:ext>
            </a:extLst>
          </p:cNvPr>
          <p:cNvSpPr txBox="1"/>
          <p:nvPr/>
        </p:nvSpPr>
        <p:spPr>
          <a:xfrm>
            <a:off x="6417729" y="2776188"/>
            <a:ext cx="523214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Joints support body from head to toe</a:t>
            </a:r>
            <a:endParaRPr lang="pl-PL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Joints hold the skeleton together and support movement</a:t>
            </a:r>
            <a:endParaRPr lang="pl-PL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Joints provide the structure that allows movement and flexibility</a:t>
            </a:r>
            <a:endParaRPr lang="pl-PL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081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1E0B2D8C-6671-1F65-A3CF-7A2EC0FC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the synovial joint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DC6B363-F9E3-4EB9-58E5-2F5B7B388439}"/>
              </a:ext>
            </a:extLst>
          </p:cNvPr>
          <p:cNvSpPr txBox="1"/>
          <p:nvPr/>
        </p:nvSpPr>
        <p:spPr>
          <a:xfrm>
            <a:off x="8446545" y="6117336"/>
            <a:ext cx="3006692" cy="37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https://en.wikipedia.org/wiki/Synovial_joint</a:t>
            </a:r>
          </a:p>
        </p:txBody>
      </p:sp>
      <p:pic>
        <p:nvPicPr>
          <p:cNvPr id="11" name="Symbol zastępczy zawartości 10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8468E30D-6E17-4BC4-5B73-742C7D938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3" y="841248"/>
            <a:ext cx="4761669" cy="527608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8B38965-AA29-B550-A098-F2591C99308A}"/>
              </a:ext>
            </a:extLst>
          </p:cNvPr>
          <p:cNvSpPr txBox="1"/>
          <p:nvPr/>
        </p:nvSpPr>
        <p:spPr>
          <a:xfrm>
            <a:off x="508075" y="2613257"/>
            <a:ext cx="4024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synovial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hyline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cartilage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Synovial</a:t>
            </a: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</a:t>
            </a: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pl-PL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Synovial</a:t>
            </a:r>
            <a:r>
              <a:rPr lang="pl-PL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fluid </a:t>
            </a:r>
          </a:p>
          <a:p>
            <a:pPr marL="457200" indent="-457200">
              <a:buFont typeface="+mj-lt"/>
              <a:buAutoNum type="arabicPeriod"/>
            </a:pPr>
            <a:endParaRPr lang="pl-PL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dditional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structures</a:t>
            </a: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disc</a:t>
            </a: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bursae</a:t>
            </a:r>
            <a:endParaRPr lang="pl-PL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6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78F031-5E7A-478D-688E-CA680507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Joint </a:t>
            </a:r>
            <a:r>
              <a:rPr lang="pl-PL" dirty="0" err="1"/>
              <a:t>classification</a:t>
            </a:r>
            <a:r>
              <a:rPr lang="pl-PL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AF7D36C-387E-E34A-CB97-9A1706FCD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17643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91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E56F81-236D-EC26-F955-87AD3D23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dirty="0"/>
              <a:t>Joint classification: range of motion 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4" descr="Obraz zawierający mikroskop, design&#10;&#10;Opis wygenerowany automatycznie">
            <a:extLst>
              <a:ext uri="{FF2B5EF4-FFF2-40B4-BE49-F238E27FC236}">
                <a16:creationId xmlns:a16="http://schemas.microsoft.com/office/drawing/2014/main" id="{AB6611FB-7118-33EC-1E14-4500926D5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194" y="2929649"/>
            <a:ext cx="2612716" cy="3171656"/>
          </a:xfrm>
          <a:prstGeom prst="rect">
            <a:avLst/>
          </a:prstGeom>
        </p:spPr>
      </p:pic>
      <p:pic>
        <p:nvPicPr>
          <p:cNvPr id="5" name="Obraz 4" descr="Obraz zawierający kreskówka, design&#10;&#10;Opis wygenerowany automatycznie">
            <a:extLst>
              <a:ext uri="{FF2B5EF4-FFF2-40B4-BE49-F238E27FC236}">
                <a16:creationId xmlns:a16="http://schemas.microsoft.com/office/drawing/2014/main" id="{E1BEA2E2-72C4-0B34-9E90-2DBDE1181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978" y="2967724"/>
            <a:ext cx="2699583" cy="3163149"/>
          </a:xfrm>
          <a:prstGeom prst="rect">
            <a:avLst/>
          </a:prstGeom>
        </p:spPr>
      </p:pic>
      <p:pic>
        <p:nvPicPr>
          <p:cNvPr id="4" name="Symbol zastępczy zawartości 3" descr="Obraz zawierający wyciskarka, design&#10;&#10;Opis wygenerowany automatycznie">
            <a:extLst>
              <a:ext uri="{FF2B5EF4-FFF2-40B4-BE49-F238E27FC236}">
                <a16:creationId xmlns:a16="http://schemas.microsoft.com/office/drawing/2014/main" id="{1EB7767D-228B-57C0-5130-B0F1A0F2E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481" y="2992291"/>
            <a:ext cx="3361895" cy="311401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5B43AE6-CA3B-9E15-B36D-41B457AFDAF1}"/>
              </a:ext>
            </a:extLst>
          </p:cNvPr>
          <p:cNvSpPr txBox="1"/>
          <p:nvPr/>
        </p:nvSpPr>
        <p:spPr>
          <a:xfrm>
            <a:off x="6265618" y="2561070"/>
            <a:ext cx="231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Polyaxial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multiaxial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738630A-58E2-EB73-E6D3-535DC76895AA}"/>
              </a:ext>
            </a:extLst>
          </p:cNvPr>
          <p:cNvSpPr txBox="1"/>
          <p:nvPr/>
        </p:nvSpPr>
        <p:spPr>
          <a:xfrm>
            <a:off x="3389376" y="2561070"/>
            <a:ext cx="202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Biaxial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571274E-0D26-FC4A-B0D9-1C98D51DDC34}"/>
              </a:ext>
            </a:extLst>
          </p:cNvPr>
          <p:cNvSpPr txBox="1"/>
          <p:nvPr/>
        </p:nvSpPr>
        <p:spPr>
          <a:xfrm>
            <a:off x="770213" y="2598390"/>
            <a:ext cx="17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Uniaxial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7BF212B-D6A7-FCE4-8492-93D6D66EEEC3}"/>
              </a:ext>
            </a:extLst>
          </p:cNvPr>
          <p:cNvSpPr txBox="1"/>
          <p:nvPr/>
        </p:nvSpPr>
        <p:spPr>
          <a:xfrm>
            <a:off x="9388305" y="6603375"/>
            <a:ext cx="2883897" cy="2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https://www.geeksforgeeks.org/types-of-joints/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7DE36F-47F8-8C6F-E6FA-C1FBDECA3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400" y="3166462"/>
            <a:ext cx="2343121" cy="256206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955612-1A8F-3A01-CB37-5DAE8D947493}"/>
              </a:ext>
            </a:extLst>
          </p:cNvPr>
          <p:cNvSpPr txBox="1"/>
          <p:nvPr/>
        </p:nvSpPr>
        <p:spPr>
          <a:xfrm>
            <a:off x="9325484" y="2561070"/>
            <a:ext cx="17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Nonaxial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8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04D3B0-0CDD-23BE-38F0-C886899A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pl-PL" sz="52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5200" dirty="0" err="1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0" name="Symbol zastępczy zawartości 2">
            <a:extLst>
              <a:ext uri="{FF2B5EF4-FFF2-40B4-BE49-F238E27FC236}">
                <a16:creationId xmlns:a16="http://schemas.microsoft.com/office/drawing/2014/main" id="{E076165D-617C-74B6-4BB7-F4D92826E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06358"/>
              </p:ext>
            </p:extLst>
          </p:nvPr>
        </p:nvGraphicFramePr>
        <p:xfrm>
          <a:off x="612648" y="3019891"/>
          <a:ext cx="6268770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Obraz zawierający tekst, czaszka, kość, Skamielina&#10;&#10;Opis wygenerowany automatycznie">
            <a:extLst>
              <a:ext uri="{FF2B5EF4-FFF2-40B4-BE49-F238E27FC236}">
                <a16:creationId xmlns:a16="http://schemas.microsoft.com/office/drawing/2014/main" id="{E3EA3F5B-33A2-0257-84D8-FD2F7E8B12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0" b="6190"/>
          <a:stretch/>
        </p:blipFill>
        <p:spPr>
          <a:xfrm>
            <a:off x="7454933" y="10"/>
            <a:ext cx="4745946" cy="685799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C3224E8-B42B-BEC7-432B-EA5A48E4FC71}"/>
              </a:ext>
            </a:extLst>
          </p:cNvPr>
          <p:cNvSpPr txBox="1"/>
          <p:nvPr/>
        </p:nvSpPr>
        <p:spPr>
          <a:xfrm>
            <a:off x="7510774" y="6643814"/>
            <a:ext cx="43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https://www.visiblebody.com/learn/skeleton/joints-and-ligaments</a:t>
            </a:r>
          </a:p>
        </p:txBody>
      </p:sp>
    </p:spTree>
    <p:extLst>
      <p:ext uri="{BB962C8B-B14F-4D97-AF65-F5344CB8AC3E}">
        <p14:creationId xmlns:p14="http://schemas.microsoft.com/office/powerpoint/2010/main" val="111352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1F002-1781-43AC-8E1A-47F943E4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97" y="600563"/>
            <a:ext cx="5670859" cy="1839079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pl-PL" sz="3200" dirty="0"/>
            </a:br>
            <a:r>
              <a:rPr lang="pl-PL" sz="4900" dirty="0"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pl-PL" sz="49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sz="4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49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l-PL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Obraz zawierający tekst, piłka&#10;&#10;Opis wygenerowany automatycznie">
            <a:extLst>
              <a:ext uri="{FF2B5EF4-FFF2-40B4-BE49-F238E27FC236}">
                <a16:creationId xmlns:a16="http://schemas.microsoft.com/office/drawing/2014/main" id="{946B9AE1-F701-3264-F51A-169EC5FE6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"/>
          <a:stretch/>
        </p:blipFill>
        <p:spPr>
          <a:xfrm>
            <a:off x="-27920" y="-20941"/>
            <a:ext cx="5221224" cy="687894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7B4621C2-19E3-1179-B221-083AAB449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35125"/>
              </p:ext>
            </p:extLst>
          </p:nvPr>
        </p:nvGraphicFramePr>
        <p:xfrm>
          <a:off x="5646221" y="2439642"/>
          <a:ext cx="6017614" cy="397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136E9C17-0AEE-C099-1CC5-C06CE15A3D0C}"/>
              </a:ext>
            </a:extLst>
          </p:cNvPr>
          <p:cNvSpPr txBox="1"/>
          <p:nvPr/>
        </p:nvSpPr>
        <p:spPr>
          <a:xfrm>
            <a:off x="0" y="6629862"/>
            <a:ext cx="465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https://www.visiblebody.com/learn/skeleton/joints-and-ligaments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A810D40-67EE-382E-C2FC-B0E3542CD113}"/>
              </a:ext>
            </a:extLst>
          </p:cNvPr>
          <p:cNvSpPr txBox="1"/>
          <p:nvPr/>
        </p:nvSpPr>
        <p:spPr>
          <a:xfrm>
            <a:off x="5764523" y="4749814"/>
            <a:ext cx="1885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mobility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Symphyses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Synchondroses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9381F9E-E696-F379-6D30-87234DE624F3}"/>
              </a:ext>
            </a:extLst>
          </p:cNvPr>
          <p:cNvSpPr txBox="1"/>
          <p:nvPr/>
        </p:nvSpPr>
        <p:spPr>
          <a:xfrm>
            <a:off x="7712346" y="4739651"/>
            <a:ext cx="1885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No </a:t>
            </a:r>
            <a:r>
              <a:rPr lang="pl-PL" dirty="0" err="1"/>
              <a:t>mobility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err="1"/>
              <a:t>Sutures</a:t>
            </a:r>
            <a:r>
              <a:rPr lang="pl-PL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err="1"/>
              <a:t>Gomphoses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err="1"/>
              <a:t>Syndesmoses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104895-0E16-B305-DCC4-DBBBB65D1AF8}"/>
              </a:ext>
            </a:extLst>
          </p:cNvPr>
          <p:cNvSpPr txBox="1"/>
          <p:nvPr/>
        </p:nvSpPr>
        <p:spPr>
          <a:xfrm>
            <a:off x="9723353" y="4735854"/>
            <a:ext cx="198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Freely</a:t>
            </a:r>
            <a:r>
              <a:rPr lang="pl-PL" dirty="0"/>
              <a:t> </a:t>
            </a:r>
            <a:r>
              <a:rPr lang="pl-PL" dirty="0" err="1"/>
              <a:t>movable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Ball and </a:t>
            </a:r>
            <a:r>
              <a:rPr lang="pl-PL" dirty="0" err="1"/>
              <a:t>socket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Hinge</a:t>
            </a:r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Pivot</a:t>
            </a:r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Condyloid</a:t>
            </a:r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Saddle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Plane</a:t>
            </a:r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914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EEC4E0-936F-EBB4-1F01-77C7CFEF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Ball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socket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715820A-403E-FCEA-ECB5-065AC642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5" y="1604579"/>
            <a:ext cx="3171637" cy="38501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9D2636-5CA3-409A-2AB3-CC074C45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Polyaxial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lexion</a:t>
            </a:r>
            <a:r>
              <a:rPr lang="en-US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extension,</a:t>
            </a:r>
            <a:endParaRPr lang="pl-PL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dduction</a:t>
            </a:r>
            <a:r>
              <a:rPr lang="en-US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abduction,</a:t>
            </a:r>
            <a:endParaRPr lang="pl-PL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otation</a:t>
            </a:r>
            <a:r>
              <a:rPr lang="pl-PL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pl-PL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shoulder and </a:t>
            </a:r>
            <a:r>
              <a:rPr lang="pl-P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hip joint</a:t>
            </a:r>
            <a:r>
              <a:rPr lang="pl-P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55688D6-78F6-DCC2-D4D7-D071BCB73EA6}"/>
              </a:ext>
            </a:extLst>
          </p:cNvPr>
          <p:cNvSpPr txBox="1"/>
          <p:nvPr/>
        </p:nvSpPr>
        <p:spPr>
          <a:xfrm>
            <a:off x="0" y="6603375"/>
            <a:ext cx="2883897" cy="2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https://www.geeksforgeeks.org/types-of-joints/</a:t>
            </a:r>
          </a:p>
        </p:txBody>
      </p:sp>
    </p:spTree>
    <p:extLst>
      <p:ext uri="{BB962C8B-B14F-4D97-AF65-F5344CB8AC3E}">
        <p14:creationId xmlns:p14="http://schemas.microsoft.com/office/powerpoint/2010/main" val="390590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7FFC96-B1CE-E2EE-1B45-2256F299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Hinge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997150-AE42-BBBF-CFF8-7D56F53E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784796" cy="3908585"/>
          </a:xfrm>
        </p:spPr>
        <p:txBody>
          <a:bodyPr>
            <a:normAutofit/>
          </a:bodyPr>
          <a:lstStyle/>
          <a:p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Uniaxial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lexion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extension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tibiofemoral joint or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knee joint and</a:t>
            </a:r>
            <a:r>
              <a:rPr lang="pl-P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elbow joint</a:t>
            </a:r>
            <a:r>
              <a:rPr lang="pl-PL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9E24A3B-AC16-8F6D-7B18-E24E0437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704321"/>
            <a:ext cx="2690949" cy="397187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BACF112-79AF-A3E2-D04C-36E02A5E5163}"/>
              </a:ext>
            </a:extLst>
          </p:cNvPr>
          <p:cNvSpPr txBox="1"/>
          <p:nvPr/>
        </p:nvSpPr>
        <p:spPr>
          <a:xfrm>
            <a:off x="9388305" y="6603375"/>
            <a:ext cx="2883897" cy="2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https://www.geeksforgeeks.org/types-of-joints/</a:t>
            </a:r>
          </a:p>
        </p:txBody>
      </p:sp>
    </p:spTree>
    <p:extLst>
      <p:ext uri="{BB962C8B-B14F-4D97-AF65-F5344CB8AC3E}">
        <p14:creationId xmlns:p14="http://schemas.microsoft.com/office/powerpoint/2010/main" val="902495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2beabb-4e44-4402-8fca-16af0b9adc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86C140C5E2A4FA40E562118AF8D34" ma:contentTypeVersion="8" ma:contentTypeDescription="Create a new document." ma:contentTypeScope="" ma:versionID="cddef7de460e389f7567109b88249ed5">
  <xsd:schema xmlns:xsd="http://www.w3.org/2001/XMLSchema" xmlns:xs="http://www.w3.org/2001/XMLSchema" xmlns:p="http://schemas.microsoft.com/office/2006/metadata/properties" xmlns:ns3="2a4bd25b-fca6-485b-b226-9bafa1462736" xmlns:ns4="c22beabb-4e44-4402-8fca-16af0b9adc16" targetNamespace="http://schemas.microsoft.com/office/2006/metadata/properties" ma:root="true" ma:fieldsID="dbd9977baa82ec563e6acb85d363c075" ns3:_="" ns4:_="">
    <xsd:import namespace="2a4bd25b-fca6-485b-b226-9bafa1462736"/>
    <xsd:import namespace="c22beabb-4e44-4402-8fca-16af0b9adc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bd25b-fca6-485b-b226-9bafa14627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beabb-4e44-4402-8fca-16af0b9ad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B3F00-E253-4972-8E92-A1CD1C85041C}">
  <ds:schemaRefs>
    <ds:schemaRef ds:uri="http://schemas.microsoft.com/office/2006/metadata/properties"/>
    <ds:schemaRef ds:uri="http://www.w3.org/2000/xmlns/"/>
    <ds:schemaRef ds:uri="c22beabb-4e44-4402-8fca-16af0b9adc16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5C1FFF-D01E-4FF5-9A24-4AD2ACBE39E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a4bd25b-fca6-485b-b226-9bafa1462736"/>
    <ds:schemaRef ds:uri="c22beabb-4e44-4402-8fca-16af0b9adc1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4449FC-230C-4EA5-A478-A253654174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1053</Words>
  <Application>Microsoft Office PowerPoint</Application>
  <PresentationFormat>Panoramiczny</PresentationFormat>
  <Paragraphs>189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The Joints </vt:lpstr>
      <vt:lpstr>What are joints?</vt:lpstr>
      <vt:lpstr>Construction of the synovial joint</vt:lpstr>
      <vt:lpstr>Joint classification </vt:lpstr>
      <vt:lpstr>Joint classification: range of motion </vt:lpstr>
      <vt:lpstr>Joint classification: mobility </vt:lpstr>
      <vt:lpstr> Joint classification: structure </vt:lpstr>
      <vt:lpstr>Ball and socket joint </vt:lpstr>
      <vt:lpstr>Hinge joint </vt:lpstr>
      <vt:lpstr>Pivot joint </vt:lpstr>
      <vt:lpstr>Condyloid joint </vt:lpstr>
      <vt:lpstr>Saddle joint </vt:lpstr>
      <vt:lpstr>Plane joint </vt:lpstr>
      <vt:lpstr>Dictionary </vt:lpstr>
      <vt:lpstr>Bibliography </vt:lpstr>
      <vt:lpstr>A quiz about joints in the human body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Joints </dc:title>
  <dc:creator>Julia Dudek</dc:creator>
  <cp:lastModifiedBy>Julia Dudek</cp:lastModifiedBy>
  <cp:revision>4</cp:revision>
  <dcterms:created xsi:type="dcterms:W3CDTF">2023-09-12T10:50:13Z</dcterms:created>
  <dcterms:modified xsi:type="dcterms:W3CDTF">2024-01-10T08:06:59Z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0x0101006E386C140C5E2A4FA40E562118AF8D34</vt:lpwstr>
  </property>
</Properties>
</file>