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_rels/notesSlide11.xml.rels" ContentType="application/vnd.openxmlformats-package.relationships+xml"/>
  <Override PartName="/ppt/notesSlides/_rels/notesSlide4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9.xml.rels" ContentType="application/vnd.openxmlformats-package.relationships+xml"/>
  <Override PartName="/ppt/notesSlides/_rels/notesSlide6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7.xml.rels" ContentType="application/vnd.openxmlformats-package.relationships+xml"/>
  <Override PartName="/ppt/notesSlides/_rels/notesSlide1.xml.rels" ContentType="application/vnd.openxmlformats-package.relationships+xml"/>
  <Override PartName="/ppt/notesSlides/_rels/notesSlide8.xml.rels" ContentType="application/vnd.openxmlformats-package.relationships+xml"/>
  <Override PartName="/ppt/notesSlides/_rels/notesSlide2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3.xml.rels" ContentType="application/vnd.openxmlformats-package.relationships+xml"/>
  <Override PartName="/ppt/notesSlides/notesSlide9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.xml" ContentType="application/vnd.openxmlformats-officedocument.presentationml.notesSlide+xml"/>
  <Override PartName="/ppt/_rels/presentation.xml.rels" ContentType="application/vnd.openxmlformats-package.relationships+xml"/>
  <Override PartName="/ppt/media/image1.png" ContentType="image/png"/>
  <Override PartName="/ppt/media/image2.png" ContentType="image/png"/>
  <Override PartName="/ppt/media/image9.jpeg" ContentType="image/jpeg"/>
  <Override PartName="/ppt/media/image3.png" ContentType="image/png"/>
  <Override PartName="/ppt/media/image4.png" ContentType="image/png"/>
  <Override PartName="/ppt/media/image5.png" ContentType="image/png"/>
  <Override PartName="/ppt/media/image6.jpeg" ContentType="image/jpeg"/>
  <Override PartName="/ppt/media/image8.png" ContentType="image/png"/>
  <Override PartName="/ppt/media/image7.jpeg" ContentType="image/jpeg"/>
  <Override PartName="/ppt/media/image11.png" ContentType="image/png"/>
  <Override PartName="/ppt/media/image10.jpeg" ContentType="image/jpeg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6.xml.rels" ContentType="application/vnd.openxmlformats-package.relationships+xml"/>
  <Override PartName="/ppt/slideLayouts/slideLayout2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1.xml.rels" ContentType="application/vnd.openxmlformats-package.relationships+xml"/>
  <Override PartName="/ppt/slides/_rels/slide1.xml.rels" ContentType="application/vnd.openxmlformats-package.relationships+xml"/>
  <Override PartName="/ppt/slides/_rels/slide4.xml.rels" ContentType="application/vnd.openxmlformats-package.relationships+xml"/>
  <Override PartName="/ppt/slides/_rels/slide2.xml.rels" ContentType="application/vnd.openxmlformats-package.relationships+xml"/>
  <Override PartName="/ppt/slides/_rels/slide5.xml.rels" ContentType="application/vnd.openxmlformats-package.relationships+xml"/>
  <Override PartName="/ppt/slides/_rels/slide3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10.xml.rels" ContentType="application/vnd.openxmlformats-package.relationships+xml"/>
  <Override PartName="/ppt/slides/slide13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officedocument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Century Gothic"/>
              </a:rPr>
              <a:t>Kliknij, aby przesunąć slajd</a:t>
            </a:r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pl-PL" sz="2000" spc="-1" strike="noStrike">
                <a:latin typeface="Arial"/>
              </a:rPr>
              <a:t>Kliknij, aby edytować format notatek</a:t>
            </a:r>
            <a:endParaRPr b="0" lang="pl-PL" sz="2000" spc="-1" strike="noStrike">
              <a:latin typeface="Arial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pl-PL" sz="1400" spc="-1" strike="noStrike">
                <a:latin typeface="Times New Roman"/>
              </a:rPr>
              <a:t>&lt;główka&gt;</a:t>
            </a:r>
            <a:endParaRPr b="0" lang="pl-PL" sz="1400" spc="-1" strike="noStrike">
              <a:latin typeface="Times New Roman"/>
            </a:endParaRPr>
          </a:p>
        </p:txBody>
      </p:sp>
      <p:sp>
        <p:nvSpPr>
          <p:cNvPr id="173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pl-PL" sz="1400" spc="-1" strike="noStrike">
                <a:latin typeface="Times New Roman"/>
              </a:rPr>
              <a:t>&lt;data/godzina&gt;</a:t>
            </a:r>
            <a:endParaRPr b="0" lang="pl-PL" sz="1400" spc="-1" strike="noStrike">
              <a:latin typeface="Times New Roman"/>
            </a:endParaRPr>
          </a:p>
        </p:txBody>
      </p:sp>
      <p:sp>
        <p:nvSpPr>
          <p:cNvPr id="174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pl-PL" sz="1400" spc="-1" strike="noStrike">
                <a:latin typeface="Times New Roman"/>
              </a:rPr>
              <a:t>&lt;stopka&gt;</a:t>
            </a:r>
            <a:endParaRPr b="0" lang="pl-PL" sz="1400" spc="-1" strike="noStrike">
              <a:latin typeface="Times New Roman"/>
            </a:endParaRPr>
          </a:p>
        </p:txBody>
      </p:sp>
      <p:sp>
        <p:nvSpPr>
          <p:cNvPr id="175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D164AFF2-5340-4EE7-900D-210FC47DC52C}" type="slidenum">
              <a:rPr b="0" lang="pl-PL" sz="1400" spc="-1" strike="noStrike">
                <a:latin typeface="Times New Roman"/>
              </a:rPr>
              <a:t>&lt;numer&gt;</a:t>
            </a:fld>
            <a:endParaRPr b="0" lang="pl-PL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23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pl-PL" sz="2000" spc="-1" strike="noStrike">
              <a:latin typeface="Arial"/>
            </a:endParaRPr>
          </a:p>
        </p:txBody>
      </p:sp>
      <p:sp>
        <p:nvSpPr>
          <p:cNvPr id="23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DCCDED93-0DB4-4E9D-ABE6-0AF83AE736E3}" type="slidenum">
              <a:rPr b="0" lang="pl-PL" sz="1200" spc="-1" strike="noStrike">
                <a:latin typeface="Times New Roman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26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pl-PL" sz="2000" spc="-1" strike="noStrike">
              <a:latin typeface="Arial"/>
            </a:endParaRPr>
          </a:p>
        </p:txBody>
      </p:sp>
      <p:sp>
        <p:nvSpPr>
          <p:cNvPr id="26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8926D7D3-94AA-4A8E-8E4D-513B2F080917}" type="slidenum">
              <a:rPr b="0" lang="pl-PL" sz="1200" spc="-1" strike="noStrike">
                <a:latin typeface="Times New Roman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26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pl-PL" sz="2000" spc="-1" strike="noStrike">
              <a:latin typeface="Arial"/>
            </a:endParaRPr>
          </a:p>
        </p:txBody>
      </p:sp>
      <p:sp>
        <p:nvSpPr>
          <p:cNvPr id="26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AAC81F1D-8C72-4648-A4BB-9CA33BD372CA}" type="slidenum">
              <a:rPr b="0" lang="pl-PL" sz="1200" spc="-1" strike="noStrike">
                <a:latin typeface="Times New Roman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26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pl-PL" sz="2000" spc="-1" strike="noStrike">
              <a:latin typeface="Arial"/>
            </a:endParaRPr>
          </a:p>
        </p:txBody>
      </p:sp>
      <p:sp>
        <p:nvSpPr>
          <p:cNvPr id="26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0FDC3D96-6E21-4FFF-9346-36B1EB9174DF}" type="slidenum">
              <a:rPr b="0" lang="pl-PL" sz="1200" spc="-1" strike="noStrike">
                <a:latin typeface="Times New Roman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27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pl-PL" sz="2000" spc="-1" strike="noStrike">
              <a:latin typeface="Arial"/>
            </a:endParaRPr>
          </a:p>
        </p:txBody>
      </p:sp>
      <p:sp>
        <p:nvSpPr>
          <p:cNvPr id="27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0969A6D7-A3FB-44D3-B72F-E8F9D84742D4}" type="slidenum">
              <a:rPr b="0" lang="pl-PL" sz="1200" spc="-1" strike="noStrike">
                <a:latin typeface="Times New Roman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27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pl-PL" sz="2000" spc="-1" strike="noStrike">
              <a:latin typeface="Arial"/>
            </a:endParaRPr>
          </a:p>
        </p:txBody>
      </p:sp>
      <p:sp>
        <p:nvSpPr>
          <p:cNvPr id="27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D16F8406-C802-4E22-B006-E96B487DCFDD}" type="slidenum">
              <a:rPr b="0" lang="pl-PL" sz="1200" spc="-1" strike="noStrike">
                <a:latin typeface="Times New Roman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24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pl-PL" sz="2000" spc="-1" strike="noStrike">
              <a:latin typeface="Arial"/>
            </a:endParaRPr>
          </a:p>
        </p:txBody>
      </p:sp>
      <p:sp>
        <p:nvSpPr>
          <p:cNvPr id="24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0768D1A1-7D22-4EBA-A07A-CFF2D42565C2}" type="slidenum">
              <a:rPr b="0" lang="pl-PL" sz="1200" spc="-1" strike="noStrike">
                <a:latin typeface="Times New Roman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pl-PL" sz="2000" spc="-1" strike="noStrike">
              <a:latin typeface="Arial"/>
            </a:endParaRPr>
          </a:p>
        </p:txBody>
      </p:sp>
      <p:sp>
        <p:nvSpPr>
          <p:cNvPr id="24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C78DFBB1-4D14-47C7-BB62-E4411E5C0E85}" type="slidenum">
              <a:rPr b="0" lang="pl-PL" sz="1200" spc="-1" strike="noStrike">
                <a:latin typeface="Times New Roman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pl-PL" sz="2000" spc="-1" strike="noStrike">
              <a:latin typeface="Arial"/>
            </a:endParaRPr>
          </a:p>
        </p:txBody>
      </p:sp>
      <p:sp>
        <p:nvSpPr>
          <p:cNvPr id="24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CD5C657E-6251-4D47-B126-D39514324E76}" type="slidenum">
              <a:rPr b="0" lang="pl-PL" sz="1200" spc="-1" strike="noStrike">
                <a:latin typeface="Times New Roman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25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pl-PL" sz="2000" spc="-1" strike="noStrike">
              <a:latin typeface="Arial"/>
            </a:endParaRPr>
          </a:p>
        </p:txBody>
      </p:sp>
      <p:sp>
        <p:nvSpPr>
          <p:cNvPr id="25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221E9510-3FC1-4E3C-8FD2-5C78855EEFB9}" type="slidenum">
              <a:rPr b="0" lang="pl-PL" sz="1200" spc="-1" strike="noStrike">
                <a:latin typeface="Times New Roman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25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pl-PL" sz="2000" spc="-1" strike="noStrike">
              <a:latin typeface="Arial"/>
            </a:endParaRPr>
          </a:p>
        </p:txBody>
      </p:sp>
      <p:sp>
        <p:nvSpPr>
          <p:cNvPr id="25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8A6EDEB6-BF3A-4610-ADF1-F0335A7FD044}" type="slidenum">
              <a:rPr b="0" lang="pl-PL" sz="1200" spc="-1" strike="noStrike">
                <a:latin typeface="Times New Roman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pl-PL" sz="2000" spc="-1" strike="noStrike">
              <a:latin typeface="Arial"/>
            </a:endParaRPr>
          </a:p>
        </p:txBody>
      </p:sp>
      <p:sp>
        <p:nvSpPr>
          <p:cNvPr id="25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6B230F42-995C-41B0-98EA-8692BC93FC84}" type="slidenum">
              <a:rPr b="0" lang="pl-PL" sz="1200" spc="-1" strike="noStrike">
                <a:latin typeface="Times New Roman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25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pl-PL" sz="2000" spc="-1" strike="noStrike">
              <a:latin typeface="Arial"/>
            </a:endParaRPr>
          </a:p>
        </p:txBody>
      </p:sp>
      <p:sp>
        <p:nvSpPr>
          <p:cNvPr id="26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BFA58D20-4297-42BA-8A3F-BD0C6F37AABC}" type="slidenum">
              <a:rPr b="0" lang="pl-PL" sz="1200" spc="-1" strike="noStrike">
                <a:latin typeface="Times New Roman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154880" y="947880"/>
            <a:ext cx="8760960" cy="7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1154880" y="2603520"/>
            <a:ext cx="876096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1154880" y="4388040"/>
            <a:ext cx="876096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1154880" y="947880"/>
            <a:ext cx="8760960" cy="7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1154880" y="2603520"/>
            <a:ext cx="42750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644080" y="2603520"/>
            <a:ext cx="42750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1154880" y="4388040"/>
            <a:ext cx="42750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5" name="PlaceHolder 5"/>
          <p:cNvSpPr>
            <a:spLocks noGrp="1"/>
          </p:cNvSpPr>
          <p:nvPr>
            <p:ph type="body"/>
          </p:nvPr>
        </p:nvSpPr>
        <p:spPr>
          <a:xfrm>
            <a:off x="5644080" y="4388040"/>
            <a:ext cx="42750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1154880" y="947880"/>
            <a:ext cx="8760960" cy="7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1154880" y="2603520"/>
            <a:ext cx="282096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4117320" y="2603520"/>
            <a:ext cx="282096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7079760" y="2603520"/>
            <a:ext cx="282096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0" name="PlaceHolder 5"/>
          <p:cNvSpPr>
            <a:spLocks noGrp="1"/>
          </p:cNvSpPr>
          <p:nvPr>
            <p:ph type="body"/>
          </p:nvPr>
        </p:nvSpPr>
        <p:spPr>
          <a:xfrm>
            <a:off x="1154880" y="4388040"/>
            <a:ext cx="282096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1" name="PlaceHolder 6"/>
          <p:cNvSpPr>
            <a:spLocks noGrp="1"/>
          </p:cNvSpPr>
          <p:nvPr>
            <p:ph type="body"/>
          </p:nvPr>
        </p:nvSpPr>
        <p:spPr>
          <a:xfrm>
            <a:off x="4117320" y="4388040"/>
            <a:ext cx="282096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2" name="PlaceHolder 7"/>
          <p:cNvSpPr>
            <a:spLocks noGrp="1"/>
          </p:cNvSpPr>
          <p:nvPr>
            <p:ph type="body"/>
          </p:nvPr>
        </p:nvSpPr>
        <p:spPr>
          <a:xfrm>
            <a:off x="7079760" y="4388040"/>
            <a:ext cx="282096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1154880" y="947880"/>
            <a:ext cx="8760960" cy="7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subTitle"/>
          </p:nvPr>
        </p:nvSpPr>
        <p:spPr>
          <a:xfrm>
            <a:off x="1154880" y="2603520"/>
            <a:ext cx="8760960" cy="341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1154880" y="947880"/>
            <a:ext cx="8760960" cy="7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1154880" y="2603520"/>
            <a:ext cx="876096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1154880" y="947880"/>
            <a:ext cx="8760960" cy="7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1154880" y="2603520"/>
            <a:ext cx="427500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5644080" y="2603520"/>
            <a:ext cx="427500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1154880" y="947880"/>
            <a:ext cx="8760960" cy="7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subTitle"/>
          </p:nvPr>
        </p:nvSpPr>
        <p:spPr>
          <a:xfrm>
            <a:off x="1154880" y="947880"/>
            <a:ext cx="8760960" cy="337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1154880" y="947880"/>
            <a:ext cx="8760960" cy="7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1154880" y="2603520"/>
            <a:ext cx="42750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5644080" y="2603520"/>
            <a:ext cx="427500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 type="body"/>
          </p:nvPr>
        </p:nvSpPr>
        <p:spPr>
          <a:xfrm>
            <a:off x="1154880" y="4388040"/>
            <a:ext cx="42750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1154880" y="947880"/>
            <a:ext cx="8760960" cy="7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subTitle"/>
          </p:nvPr>
        </p:nvSpPr>
        <p:spPr>
          <a:xfrm>
            <a:off x="1154880" y="2603520"/>
            <a:ext cx="8760960" cy="341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1154880" y="947880"/>
            <a:ext cx="8760960" cy="7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1154880" y="2603520"/>
            <a:ext cx="427500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5644080" y="2603520"/>
            <a:ext cx="42750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5644080" y="4388040"/>
            <a:ext cx="42750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1154880" y="947880"/>
            <a:ext cx="8760960" cy="7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1154880" y="2603520"/>
            <a:ext cx="42750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5644080" y="2603520"/>
            <a:ext cx="42750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1154880" y="4388040"/>
            <a:ext cx="876096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1154880" y="947880"/>
            <a:ext cx="8760960" cy="7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1154880" y="2603520"/>
            <a:ext cx="876096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1154880" y="4388040"/>
            <a:ext cx="876096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1154880" y="947880"/>
            <a:ext cx="8760960" cy="7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1154880" y="2603520"/>
            <a:ext cx="42750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5644080" y="2603520"/>
            <a:ext cx="42750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1154880" y="4388040"/>
            <a:ext cx="42750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09" name="PlaceHolder 5"/>
          <p:cNvSpPr>
            <a:spLocks noGrp="1"/>
          </p:cNvSpPr>
          <p:nvPr>
            <p:ph type="body"/>
          </p:nvPr>
        </p:nvSpPr>
        <p:spPr>
          <a:xfrm>
            <a:off x="5644080" y="4388040"/>
            <a:ext cx="42750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1154880" y="947880"/>
            <a:ext cx="8760960" cy="7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1154880" y="2603520"/>
            <a:ext cx="282096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4117320" y="2603520"/>
            <a:ext cx="282096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7079760" y="2603520"/>
            <a:ext cx="282096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 type="body"/>
          </p:nvPr>
        </p:nvSpPr>
        <p:spPr>
          <a:xfrm>
            <a:off x="1154880" y="4388040"/>
            <a:ext cx="282096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15" name="PlaceHolder 6"/>
          <p:cNvSpPr>
            <a:spLocks noGrp="1"/>
          </p:cNvSpPr>
          <p:nvPr>
            <p:ph type="body"/>
          </p:nvPr>
        </p:nvSpPr>
        <p:spPr>
          <a:xfrm>
            <a:off x="4117320" y="4388040"/>
            <a:ext cx="282096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16" name="PlaceHolder 7"/>
          <p:cNvSpPr>
            <a:spLocks noGrp="1"/>
          </p:cNvSpPr>
          <p:nvPr>
            <p:ph type="body"/>
          </p:nvPr>
        </p:nvSpPr>
        <p:spPr>
          <a:xfrm>
            <a:off x="7079760" y="4388040"/>
            <a:ext cx="282096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1154880" y="947880"/>
            <a:ext cx="8760960" cy="7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subTitle"/>
          </p:nvPr>
        </p:nvSpPr>
        <p:spPr>
          <a:xfrm>
            <a:off x="1154880" y="2603520"/>
            <a:ext cx="8760960" cy="341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1154880" y="947880"/>
            <a:ext cx="8760960" cy="7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1154880" y="2603520"/>
            <a:ext cx="876096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1154880" y="947880"/>
            <a:ext cx="8760960" cy="7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1154880" y="2603520"/>
            <a:ext cx="427500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5644080" y="2603520"/>
            <a:ext cx="427500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1154880" y="947880"/>
            <a:ext cx="8760960" cy="7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154880" y="947880"/>
            <a:ext cx="8760960" cy="7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1154880" y="2603520"/>
            <a:ext cx="876096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subTitle"/>
          </p:nvPr>
        </p:nvSpPr>
        <p:spPr>
          <a:xfrm>
            <a:off x="1154880" y="947880"/>
            <a:ext cx="8760960" cy="337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1154880" y="947880"/>
            <a:ext cx="8760960" cy="7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1154880" y="2603520"/>
            <a:ext cx="42750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5644080" y="2603520"/>
            <a:ext cx="427500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 type="body"/>
          </p:nvPr>
        </p:nvSpPr>
        <p:spPr>
          <a:xfrm>
            <a:off x="1154880" y="4388040"/>
            <a:ext cx="42750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1154880" y="947880"/>
            <a:ext cx="8760960" cy="7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1154880" y="2603520"/>
            <a:ext cx="427500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5644080" y="2603520"/>
            <a:ext cx="42750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50" name="PlaceHolder 4"/>
          <p:cNvSpPr>
            <a:spLocks noGrp="1"/>
          </p:cNvSpPr>
          <p:nvPr>
            <p:ph type="body"/>
          </p:nvPr>
        </p:nvSpPr>
        <p:spPr>
          <a:xfrm>
            <a:off x="5644080" y="4388040"/>
            <a:ext cx="42750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1154880" y="947880"/>
            <a:ext cx="8760960" cy="7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1154880" y="2603520"/>
            <a:ext cx="42750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 type="body"/>
          </p:nvPr>
        </p:nvSpPr>
        <p:spPr>
          <a:xfrm>
            <a:off x="5644080" y="2603520"/>
            <a:ext cx="42750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54" name="PlaceHolder 4"/>
          <p:cNvSpPr>
            <a:spLocks noGrp="1"/>
          </p:cNvSpPr>
          <p:nvPr>
            <p:ph type="body"/>
          </p:nvPr>
        </p:nvSpPr>
        <p:spPr>
          <a:xfrm>
            <a:off x="1154880" y="4388040"/>
            <a:ext cx="876096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1154880" y="947880"/>
            <a:ext cx="8760960" cy="7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1154880" y="2603520"/>
            <a:ext cx="876096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1154880" y="4388040"/>
            <a:ext cx="876096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1154880" y="947880"/>
            <a:ext cx="8760960" cy="7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1154880" y="2603520"/>
            <a:ext cx="42750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5644080" y="2603520"/>
            <a:ext cx="42750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 type="body"/>
          </p:nvPr>
        </p:nvSpPr>
        <p:spPr>
          <a:xfrm>
            <a:off x="1154880" y="4388040"/>
            <a:ext cx="42750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62" name="PlaceHolder 5"/>
          <p:cNvSpPr>
            <a:spLocks noGrp="1"/>
          </p:cNvSpPr>
          <p:nvPr>
            <p:ph type="body"/>
          </p:nvPr>
        </p:nvSpPr>
        <p:spPr>
          <a:xfrm>
            <a:off x="5644080" y="4388040"/>
            <a:ext cx="42750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1154880" y="947880"/>
            <a:ext cx="8760960" cy="7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1154880" y="2603520"/>
            <a:ext cx="282096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4117320" y="2603520"/>
            <a:ext cx="282096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7079760" y="2603520"/>
            <a:ext cx="282096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67" name="PlaceHolder 5"/>
          <p:cNvSpPr>
            <a:spLocks noGrp="1"/>
          </p:cNvSpPr>
          <p:nvPr>
            <p:ph type="body"/>
          </p:nvPr>
        </p:nvSpPr>
        <p:spPr>
          <a:xfrm>
            <a:off x="1154880" y="4388040"/>
            <a:ext cx="282096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68" name="PlaceHolder 6"/>
          <p:cNvSpPr>
            <a:spLocks noGrp="1"/>
          </p:cNvSpPr>
          <p:nvPr>
            <p:ph type="body"/>
          </p:nvPr>
        </p:nvSpPr>
        <p:spPr>
          <a:xfrm>
            <a:off x="4117320" y="4388040"/>
            <a:ext cx="282096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69" name="PlaceHolder 7"/>
          <p:cNvSpPr>
            <a:spLocks noGrp="1"/>
          </p:cNvSpPr>
          <p:nvPr>
            <p:ph type="body"/>
          </p:nvPr>
        </p:nvSpPr>
        <p:spPr>
          <a:xfrm>
            <a:off x="7079760" y="4388040"/>
            <a:ext cx="282096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1154880" y="947880"/>
            <a:ext cx="8760960" cy="7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1154880" y="2603520"/>
            <a:ext cx="427500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644080" y="2603520"/>
            <a:ext cx="427500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154880" y="947880"/>
            <a:ext cx="8760960" cy="7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subTitle"/>
          </p:nvPr>
        </p:nvSpPr>
        <p:spPr>
          <a:xfrm>
            <a:off x="1154880" y="947880"/>
            <a:ext cx="8760960" cy="337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1154880" y="947880"/>
            <a:ext cx="8760960" cy="7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1154880" y="2603520"/>
            <a:ext cx="42750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5644080" y="2603520"/>
            <a:ext cx="427500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1154880" y="4388040"/>
            <a:ext cx="42750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1154880" y="947880"/>
            <a:ext cx="8760960" cy="7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1154880" y="2603520"/>
            <a:ext cx="427500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5644080" y="2603520"/>
            <a:ext cx="42750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5644080" y="4388040"/>
            <a:ext cx="42750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1154880" y="947880"/>
            <a:ext cx="8760960" cy="7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1154880" y="2603520"/>
            <a:ext cx="42750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5644080" y="2603520"/>
            <a:ext cx="42750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body"/>
          </p:nvPr>
        </p:nvSpPr>
        <p:spPr>
          <a:xfrm>
            <a:off x="1154880" y="4388040"/>
            <a:ext cx="876096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0" name="Group 1"/>
          <p:cNvGrpSpPr/>
          <p:nvPr/>
        </p:nvGrpSpPr>
        <p:grpSpPr>
          <a:xfrm>
            <a:off x="0" y="0"/>
            <a:ext cx="12191760" cy="6857640"/>
            <a:chOff x="0" y="0"/>
            <a:chExt cx="12191760" cy="6857640"/>
          </a:xfrm>
        </p:grpSpPr>
        <p:sp>
          <p:nvSpPr>
            <p:cNvPr id="1" name="CustomShape 2"/>
            <p:cNvSpPr/>
            <p:nvPr/>
          </p:nvSpPr>
          <p:spPr>
            <a:xfrm>
              <a:off x="0" y="0"/>
              <a:ext cx="12191760" cy="6857640"/>
            </a:xfrm>
            <a:prstGeom prst="rect">
              <a:avLst/>
            </a:prstGeom>
            <a:blipFill rotWithShape="0">
              <a:blip r:embed="rId2"/>
              <a:stretch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" name="CustomShape 3"/>
            <p:cNvSpPr/>
            <p:nvPr/>
          </p:nvSpPr>
          <p:spPr>
            <a:xfrm>
              <a:off x="8609040" y="5867280"/>
              <a:ext cx="990360" cy="990360"/>
            </a:xfrm>
            <a:prstGeom prst="ellipse">
              <a:avLst/>
            </a:prstGeom>
            <a:gradFill rotWithShape="0">
              <a:gsLst>
                <a:gs pos="0">
                  <a:srgbClr val="8ebbd2">
                    <a:alpha val="14117"/>
                  </a:srgbClr>
                </a:gs>
                <a:gs pos="100000">
                  <a:srgbClr val="8ebbd2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3" name="CustomShape 4"/>
            <p:cNvSpPr/>
            <p:nvPr/>
          </p:nvSpPr>
          <p:spPr>
            <a:xfrm>
              <a:off x="8609040" y="1676520"/>
              <a:ext cx="2819160" cy="2819160"/>
            </a:xfrm>
            <a:prstGeom prst="ellipse">
              <a:avLst/>
            </a:prstGeom>
            <a:gradFill rotWithShape="0">
              <a:gsLst>
                <a:gs pos="0">
                  <a:srgbClr val="8ebbd2">
                    <a:alpha val="7058"/>
                  </a:srgbClr>
                </a:gs>
                <a:gs pos="100000">
                  <a:srgbClr val="8ebbd2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4" name="CustomShape 5"/>
            <p:cNvSpPr/>
            <p:nvPr/>
          </p:nvSpPr>
          <p:spPr>
            <a:xfrm>
              <a:off x="7999560" y="1440"/>
              <a:ext cx="1599840" cy="1599840"/>
            </a:xfrm>
            <a:prstGeom prst="ellipse">
              <a:avLst/>
            </a:prstGeom>
            <a:gradFill rotWithShape="0">
              <a:gsLst>
                <a:gs pos="0">
                  <a:srgbClr val="fac96a">
                    <a:alpha val="14117"/>
                  </a:srgbClr>
                </a:gs>
                <a:gs pos="100000">
                  <a:srgbClr val="fac96a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5" name="CustomShape 6"/>
            <p:cNvSpPr/>
            <p:nvPr/>
          </p:nvSpPr>
          <p:spPr>
            <a:xfrm>
              <a:off x="0" y="2895480"/>
              <a:ext cx="2361960" cy="2361960"/>
            </a:xfrm>
            <a:prstGeom prst="ellipse">
              <a:avLst/>
            </a:prstGeom>
            <a:gradFill rotWithShape="0">
              <a:gsLst>
                <a:gs pos="0">
                  <a:srgbClr val="8ebbd2">
                    <a:alpha val="8235"/>
                  </a:srgbClr>
                </a:gs>
                <a:gs pos="100000">
                  <a:srgbClr val="8ebbd2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" name="CustomShape 7"/>
            <p:cNvSpPr/>
            <p:nvPr/>
          </p:nvSpPr>
          <p:spPr>
            <a:xfrm>
              <a:off x="0" y="2666880"/>
              <a:ext cx="4190760" cy="4190760"/>
            </a:xfrm>
            <a:prstGeom prst="ellipse">
              <a:avLst/>
            </a:prstGeom>
            <a:gradFill rotWithShape="0">
              <a:gsLst>
                <a:gs pos="0">
                  <a:srgbClr val="fac96a">
                    <a:alpha val="11372"/>
                  </a:srgbClr>
                </a:gs>
                <a:gs pos="100000">
                  <a:srgbClr val="fac96a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" name="CustomShape 8"/>
            <p:cNvSpPr/>
            <p:nvPr/>
          </p:nvSpPr>
          <p:spPr>
            <a:xfrm>
              <a:off x="8609040" y="5865120"/>
              <a:ext cx="990360" cy="990360"/>
            </a:xfrm>
            <a:prstGeom prst="ellipse">
              <a:avLst/>
            </a:prstGeom>
            <a:gradFill rotWithShape="0">
              <a:gsLst>
                <a:gs pos="0">
                  <a:srgbClr val="fac96a">
                    <a:alpha val="10196"/>
                  </a:srgbClr>
                </a:gs>
                <a:gs pos="100000">
                  <a:srgbClr val="fac96a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8" name="CustomShape 9"/>
            <p:cNvSpPr/>
            <p:nvPr/>
          </p:nvSpPr>
          <p:spPr>
            <a:xfrm rot="21010200">
              <a:off x="8490960" y="1797480"/>
              <a:ext cx="3299040" cy="440640"/>
            </a:xfrm>
            <a:custGeom>
              <a:avLst/>
              <a:gdLst/>
              <a:ah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" name="CustomShape 10"/>
            <p:cNvSpPr/>
            <p:nvPr/>
          </p:nvSpPr>
          <p:spPr>
            <a:xfrm>
              <a:off x="459360" y="1866240"/>
              <a:ext cx="11277360" cy="4533480"/>
            </a:xfrm>
            <a:custGeom>
              <a:avLst/>
              <a:gdLst/>
              <a:ahLst/>
              <a:rect l="l" t="t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" name="CustomShape 11"/>
            <p:cNvSpPr/>
            <p:nvPr/>
          </p:nvSpPr>
          <p:spPr>
            <a:xfrm>
              <a:off x="0" y="1440"/>
              <a:ext cx="12191760" cy="6856200"/>
            </a:xfrm>
            <a:custGeom>
              <a:avLst/>
              <a:gdLst/>
              <a:ahLst/>
              <a:rect l="l" t="t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1" name="CustomShape 12" hidden="1"/>
          <p:cNvSpPr/>
          <p:nvPr/>
        </p:nvSpPr>
        <p:spPr>
          <a:xfrm>
            <a:off x="10443600" y="0"/>
            <a:ext cx="685440" cy="114264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grpSp>
        <p:nvGrpSpPr>
          <p:cNvPr id="12" name="Group 13"/>
          <p:cNvGrpSpPr/>
          <p:nvPr/>
        </p:nvGrpSpPr>
        <p:grpSpPr>
          <a:xfrm>
            <a:off x="0" y="0"/>
            <a:ext cx="12191760" cy="6857640"/>
            <a:chOff x="0" y="0"/>
            <a:chExt cx="12191760" cy="6857640"/>
          </a:xfrm>
        </p:grpSpPr>
        <p:sp>
          <p:nvSpPr>
            <p:cNvPr id="13" name="CustomShape 14"/>
            <p:cNvSpPr/>
            <p:nvPr/>
          </p:nvSpPr>
          <p:spPr>
            <a:xfrm>
              <a:off x="0" y="0"/>
              <a:ext cx="12191760" cy="6857640"/>
            </a:xfrm>
            <a:prstGeom prst="rect">
              <a:avLst/>
            </a:prstGeom>
            <a:blipFill rotWithShape="0">
              <a:blip r:embed="rId3"/>
              <a:stretch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" name="CustomShape 15"/>
            <p:cNvSpPr/>
            <p:nvPr/>
          </p:nvSpPr>
          <p:spPr>
            <a:xfrm>
              <a:off x="8609040" y="5867280"/>
              <a:ext cx="990360" cy="990360"/>
            </a:xfrm>
            <a:prstGeom prst="ellipse">
              <a:avLst/>
            </a:prstGeom>
            <a:gradFill rotWithShape="0">
              <a:gsLst>
                <a:gs pos="0">
                  <a:srgbClr val="8ebbd2">
                    <a:alpha val="14117"/>
                  </a:srgbClr>
                </a:gs>
                <a:gs pos="100000">
                  <a:srgbClr val="8ebbd2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5" name="CustomShape 16"/>
            <p:cNvSpPr/>
            <p:nvPr/>
          </p:nvSpPr>
          <p:spPr>
            <a:xfrm>
              <a:off x="8609040" y="1676520"/>
              <a:ext cx="2819160" cy="2819160"/>
            </a:xfrm>
            <a:prstGeom prst="ellipse">
              <a:avLst/>
            </a:prstGeom>
            <a:gradFill rotWithShape="0">
              <a:gsLst>
                <a:gs pos="0">
                  <a:srgbClr val="8ebbd2">
                    <a:alpha val="7058"/>
                  </a:srgbClr>
                </a:gs>
                <a:gs pos="100000">
                  <a:srgbClr val="8ebbd2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6" name="CustomShape 17"/>
            <p:cNvSpPr/>
            <p:nvPr/>
          </p:nvSpPr>
          <p:spPr>
            <a:xfrm>
              <a:off x="7999560" y="1440"/>
              <a:ext cx="1599840" cy="1599840"/>
            </a:xfrm>
            <a:prstGeom prst="ellipse">
              <a:avLst/>
            </a:prstGeom>
            <a:gradFill rotWithShape="0">
              <a:gsLst>
                <a:gs pos="0">
                  <a:srgbClr val="fac96a">
                    <a:alpha val="14117"/>
                  </a:srgbClr>
                </a:gs>
                <a:gs pos="100000">
                  <a:srgbClr val="fac96a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" name="CustomShape 18"/>
            <p:cNvSpPr/>
            <p:nvPr/>
          </p:nvSpPr>
          <p:spPr>
            <a:xfrm>
              <a:off x="0" y="2895480"/>
              <a:ext cx="2361960" cy="2361960"/>
            </a:xfrm>
            <a:prstGeom prst="ellipse">
              <a:avLst/>
            </a:prstGeom>
            <a:gradFill rotWithShape="0">
              <a:gsLst>
                <a:gs pos="0">
                  <a:srgbClr val="8ebbd2">
                    <a:alpha val="8235"/>
                  </a:srgbClr>
                </a:gs>
                <a:gs pos="100000">
                  <a:srgbClr val="8ebbd2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8" name="CustomShape 19"/>
            <p:cNvSpPr/>
            <p:nvPr/>
          </p:nvSpPr>
          <p:spPr>
            <a:xfrm>
              <a:off x="0" y="2666880"/>
              <a:ext cx="4190760" cy="4190760"/>
            </a:xfrm>
            <a:prstGeom prst="ellipse">
              <a:avLst/>
            </a:prstGeom>
            <a:gradFill rotWithShape="0">
              <a:gsLst>
                <a:gs pos="0">
                  <a:srgbClr val="fac96a">
                    <a:alpha val="11372"/>
                  </a:srgbClr>
                </a:gs>
                <a:gs pos="100000">
                  <a:srgbClr val="fac96a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9" name="CustomShape 20"/>
            <p:cNvSpPr/>
            <p:nvPr/>
          </p:nvSpPr>
          <p:spPr>
            <a:xfrm>
              <a:off x="8609040" y="5865120"/>
              <a:ext cx="990360" cy="990360"/>
            </a:xfrm>
            <a:prstGeom prst="ellipse">
              <a:avLst/>
            </a:prstGeom>
            <a:gradFill rotWithShape="0">
              <a:gsLst>
                <a:gs pos="0">
                  <a:srgbClr val="fac96a">
                    <a:alpha val="10196"/>
                  </a:srgbClr>
                </a:gs>
                <a:gs pos="100000">
                  <a:srgbClr val="fac96a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0" name="CustomShape 21"/>
            <p:cNvSpPr/>
            <p:nvPr/>
          </p:nvSpPr>
          <p:spPr>
            <a:xfrm>
              <a:off x="0" y="1440"/>
              <a:ext cx="12191760" cy="6856200"/>
            </a:xfrm>
            <a:custGeom>
              <a:avLst/>
              <a:gdLst/>
              <a:ahLst/>
              <a:rect l="l" t="t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1" name="PlaceHolder 22"/>
          <p:cNvSpPr>
            <a:spLocks noGrp="1"/>
          </p:cNvSpPr>
          <p:nvPr>
            <p:ph type="title"/>
          </p:nvPr>
        </p:nvSpPr>
        <p:spPr>
          <a:xfrm>
            <a:off x="1154880" y="2099880"/>
            <a:ext cx="8825400" cy="2677320"/>
          </a:xfrm>
          <a:prstGeom prst="rect">
            <a:avLst/>
          </a:prstGeom>
        </p:spPr>
        <p:txBody>
          <a:bodyPr anchor="b">
            <a:noAutofit/>
          </a:bodyPr>
          <a:p>
            <a:pPr>
              <a:lnSpc>
                <a:spcPct val="100000"/>
              </a:lnSpc>
            </a:pPr>
            <a:r>
              <a:rPr b="0" lang="pl-PL" sz="5400" spc="-1" strike="noStrike">
                <a:solidFill>
                  <a:srgbClr val="ebebeb"/>
                </a:solidFill>
                <a:latin typeface="Century Gothic"/>
              </a:rPr>
              <a:t>Kliknij, aby edytować styl</a:t>
            </a:r>
            <a:endParaRPr b="0" lang="en-US" sz="5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2" name="PlaceHolder 23"/>
          <p:cNvSpPr>
            <a:spLocks noGrp="1"/>
          </p:cNvSpPr>
          <p:nvPr>
            <p:ph type="dt"/>
          </p:nvPr>
        </p:nvSpPr>
        <p:spPr>
          <a:xfrm rot="5400000">
            <a:off x="10176480" y="1792080"/>
            <a:ext cx="990360" cy="30456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</a:pPr>
            <a:fld id="{6E87B61F-8E35-457E-B798-07D931CD9F1E}" type="datetime">
              <a:rPr b="0" lang="pl-PL" sz="1000" spc="-1" strike="noStrike">
                <a:solidFill>
                  <a:srgbClr val="ffffff"/>
                </a:solidFill>
                <a:latin typeface="Century Gothic"/>
              </a:rPr>
              <a:t>23-2-5</a:t>
            </a:fld>
            <a:endParaRPr b="0" lang="pl-PL" sz="1000" spc="-1" strike="noStrike">
              <a:latin typeface="Times New Roman"/>
            </a:endParaRPr>
          </a:p>
        </p:txBody>
      </p:sp>
      <p:sp>
        <p:nvSpPr>
          <p:cNvPr id="23" name="PlaceHolder 24"/>
          <p:cNvSpPr>
            <a:spLocks noGrp="1"/>
          </p:cNvSpPr>
          <p:nvPr>
            <p:ph type="ftr"/>
          </p:nvPr>
        </p:nvSpPr>
        <p:spPr>
          <a:xfrm rot="5400000">
            <a:off x="8963640" y="3226680"/>
            <a:ext cx="3859560" cy="304560"/>
          </a:xfrm>
          <a:prstGeom prst="rect">
            <a:avLst/>
          </a:prstGeom>
        </p:spPr>
        <p:txBody>
          <a:bodyPr anchor="b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24" name="CustomShape 25"/>
          <p:cNvSpPr/>
          <p:nvPr/>
        </p:nvSpPr>
        <p:spPr>
          <a:xfrm>
            <a:off x="10443600" y="0"/>
            <a:ext cx="685440" cy="114264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5" name="PlaceHolder 26"/>
          <p:cNvSpPr>
            <a:spLocks noGrp="1"/>
          </p:cNvSpPr>
          <p:nvPr>
            <p:ph type="sldNum"/>
          </p:nvPr>
        </p:nvSpPr>
        <p:spPr>
          <a:xfrm>
            <a:off x="10351080" y="292680"/>
            <a:ext cx="837720" cy="767160"/>
          </a:xfrm>
          <a:prstGeom prst="rect">
            <a:avLst/>
          </a:prstGeom>
        </p:spPr>
        <p:txBody>
          <a:bodyPr anchor="b">
            <a:noAutofit/>
          </a:bodyPr>
          <a:p>
            <a:pPr algn="ctr">
              <a:lnSpc>
                <a:spcPct val="100000"/>
              </a:lnSpc>
            </a:pPr>
            <a:fld id="{30E8B84A-1711-4057-918D-76A65BB8A36D}" type="slidenum">
              <a:rPr b="0" lang="pl-PL" sz="2800" spc="-1" strike="noStrike">
                <a:solidFill>
                  <a:srgbClr val="ffffff"/>
                </a:solidFill>
                <a:latin typeface="Century Gothic"/>
              </a:rPr>
              <a:t>&lt;numer&gt;</a:t>
            </a:fld>
            <a:endParaRPr b="0" lang="pl-PL" sz="2800" spc="-1" strike="noStrike">
              <a:latin typeface="Times New Roman"/>
            </a:endParaRPr>
          </a:p>
        </p:txBody>
      </p:sp>
      <p:sp>
        <p:nvSpPr>
          <p:cNvPr id="26" name="PlaceHolder 27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404040"/>
                </a:solidFill>
                <a:latin typeface="Century Gothic"/>
              </a:rPr>
              <a:t>Kliknij, aby edytować format tekstu konspektu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404040"/>
                </a:solidFill>
                <a:latin typeface="Century Gothic"/>
              </a:rPr>
              <a:t>Drugi poziom konspektu</a:t>
            </a:r>
            <a:endParaRPr b="0" lang="en-US" sz="1400" spc="-1" strike="noStrike">
              <a:solidFill>
                <a:srgbClr val="404040"/>
              </a:solidFill>
              <a:latin typeface="Century Gothic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200" spc="-1" strike="noStrike">
                <a:solidFill>
                  <a:srgbClr val="404040"/>
                </a:solidFill>
                <a:latin typeface="Century Gothic"/>
              </a:rPr>
              <a:t>Trzeci poziom konspektu</a:t>
            </a:r>
            <a:endParaRPr b="0" lang="en-US" sz="1200" spc="-1" strike="noStrike">
              <a:solidFill>
                <a:srgbClr val="404040"/>
              </a:solidFill>
              <a:latin typeface="Century Gothic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200" spc="-1" strike="noStrike">
                <a:solidFill>
                  <a:srgbClr val="404040"/>
                </a:solidFill>
                <a:latin typeface="Century Gothic"/>
              </a:rPr>
              <a:t>Czwarty poziom konspektu</a:t>
            </a:r>
            <a:endParaRPr b="0" lang="en-US" sz="1200" spc="-1" strike="noStrike">
              <a:solidFill>
                <a:srgbClr val="404040"/>
              </a:solidFill>
              <a:latin typeface="Century Gothic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Century Gothic"/>
              </a:rPr>
              <a:t>Piąty poziom konspektu</a:t>
            </a:r>
            <a:endParaRPr b="0" lang="en-US" sz="2000" spc="-1" strike="noStrike">
              <a:solidFill>
                <a:srgbClr val="404040"/>
              </a:solidFill>
              <a:latin typeface="Century Gothic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Century Gothic"/>
              </a:rPr>
              <a:t>Szósty poziom konspektu</a:t>
            </a:r>
            <a:endParaRPr b="0" lang="en-US" sz="2000" spc="-1" strike="noStrike">
              <a:solidFill>
                <a:srgbClr val="404040"/>
              </a:solidFill>
              <a:latin typeface="Century Gothic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Century Gothic"/>
              </a:rPr>
              <a:t>Siódmy poziom konspektu</a:t>
            </a:r>
            <a:endParaRPr b="0" lang="en-US" sz="20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1"/>
          <p:cNvGrpSpPr/>
          <p:nvPr/>
        </p:nvGrpSpPr>
        <p:grpSpPr>
          <a:xfrm>
            <a:off x="0" y="0"/>
            <a:ext cx="12191760" cy="6857640"/>
            <a:chOff x="0" y="0"/>
            <a:chExt cx="12191760" cy="6857640"/>
          </a:xfrm>
        </p:grpSpPr>
        <p:sp>
          <p:nvSpPr>
            <p:cNvPr id="64" name="CustomShape 2"/>
            <p:cNvSpPr/>
            <p:nvPr/>
          </p:nvSpPr>
          <p:spPr>
            <a:xfrm>
              <a:off x="0" y="0"/>
              <a:ext cx="12191760" cy="6857640"/>
            </a:xfrm>
            <a:prstGeom prst="rect">
              <a:avLst/>
            </a:prstGeom>
            <a:blipFill rotWithShape="0">
              <a:blip r:embed="rId2"/>
              <a:stretch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5" name="CustomShape 3"/>
            <p:cNvSpPr/>
            <p:nvPr/>
          </p:nvSpPr>
          <p:spPr>
            <a:xfrm>
              <a:off x="8609040" y="5867280"/>
              <a:ext cx="990360" cy="990360"/>
            </a:xfrm>
            <a:prstGeom prst="ellipse">
              <a:avLst/>
            </a:prstGeom>
            <a:gradFill rotWithShape="0">
              <a:gsLst>
                <a:gs pos="0">
                  <a:srgbClr val="8ebbd2">
                    <a:alpha val="14117"/>
                  </a:srgbClr>
                </a:gs>
                <a:gs pos="100000">
                  <a:srgbClr val="8ebbd2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6" name="CustomShape 4"/>
            <p:cNvSpPr/>
            <p:nvPr/>
          </p:nvSpPr>
          <p:spPr>
            <a:xfrm>
              <a:off x="8609040" y="1676520"/>
              <a:ext cx="2819160" cy="2819160"/>
            </a:xfrm>
            <a:prstGeom prst="ellipse">
              <a:avLst/>
            </a:prstGeom>
            <a:gradFill rotWithShape="0">
              <a:gsLst>
                <a:gs pos="0">
                  <a:srgbClr val="8ebbd2">
                    <a:alpha val="7058"/>
                  </a:srgbClr>
                </a:gs>
                <a:gs pos="100000">
                  <a:srgbClr val="8ebbd2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7" name="CustomShape 5"/>
            <p:cNvSpPr/>
            <p:nvPr/>
          </p:nvSpPr>
          <p:spPr>
            <a:xfrm>
              <a:off x="7999560" y="1440"/>
              <a:ext cx="1599840" cy="1599840"/>
            </a:xfrm>
            <a:prstGeom prst="ellipse">
              <a:avLst/>
            </a:prstGeom>
            <a:gradFill rotWithShape="0">
              <a:gsLst>
                <a:gs pos="0">
                  <a:srgbClr val="fac96a">
                    <a:alpha val="14117"/>
                  </a:srgbClr>
                </a:gs>
                <a:gs pos="100000">
                  <a:srgbClr val="fac96a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8" name="CustomShape 6"/>
            <p:cNvSpPr/>
            <p:nvPr/>
          </p:nvSpPr>
          <p:spPr>
            <a:xfrm>
              <a:off x="0" y="2895480"/>
              <a:ext cx="2361960" cy="2361960"/>
            </a:xfrm>
            <a:prstGeom prst="ellipse">
              <a:avLst/>
            </a:prstGeom>
            <a:gradFill rotWithShape="0">
              <a:gsLst>
                <a:gs pos="0">
                  <a:srgbClr val="8ebbd2">
                    <a:alpha val="8235"/>
                  </a:srgbClr>
                </a:gs>
                <a:gs pos="100000">
                  <a:srgbClr val="8ebbd2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9" name="CustomShape 7"/>
            <p:cNvSpPr/>
            <p:nvPr/>
          </p:nvSpPr>
          <p:spPr>
            <a:xfrm>
              <a:off x="0" y="2666880"/>
              <a:ext cx="4190760" cy="4190760"/>
            </a:xfrm>
            <a:prstGeom prst="ellipse">
              <a:avLst/>
            </a:prstGeom>
            <a:gradFill rotWithShape="0">
              <a:gsLst>
                <a:gs pos="0">
                  <a:srgbClr val="fac96a">
                    <a:alpha val="11372"/>
                  </a:srgbClr>
                </a:gs>
                <a:gs pos="100000">
                  <a:srgbClr val="fac96a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0" name="CustomShape 8"/>
            <p:cNvSpPr/>
            <p:nvPr/>
          </p:nvSpPr>
          <p:spPr>
            <a:xfrm>
              <a:off x="8609040" y="5865120"/>
              <a:ext cx="990360" cy="990360"/>
            </a:xfrm>
            <a:prstGeom prst="ellipse">
              <a:avLst/>
            </a:prstGeom>
            <a:gradFill rotWithShape="0">
              <a:gsLst>
                <a:gs pos="0">
                  <a:srgbClr val="fac96a">
                    <a:alpha val="10196"/>
                  </a:srgbClr>
                </a:gs>
                <a:gs pos="100000">
                  <a:srgbClr val="fac96a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1" name="CustomShape 9"/>
            <p:cNvSpPr/>
            <p:nvPr/>
          </p:nvSpPr>
          <p:spPr>
            <a:xfrm rot="21010200">
              <a:off x="8490960" y="1797480"/>
              <a:ext cx="3299040" cy="440640"/>
            </a:xfrm>
            <a:custGeom>
              <a:avLst/>
              <a:gdLst/>
              <a:ah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2" name="CustomShape 10"/>
            <p:cNvSpPr/>
            <p:nvPr/>
          </p:nvSpPr>
          <p:spPr>
            <a:xfrm>
              <a:off x="459360" y="1866240"/>
              <a:ext cx="11277360" cy="4533480"/>
            </a:xfrm>
            <a:custGeom>
              <a:avLst/>
              <a:gdLst/>
              <a:ahLst/>
              <a:rect l="l" t="t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" name="CustomShape 11"/>
            <p:cNvSpPr/>
            <p:nvPr/>
          </p:nvSpPr>
          <p:spPr>
            <a:xfrm>
              <a:off x="0" y="1440"/>
              <a:ext cx="12191760" cy="6856200"/>
            </a:xfrm>
            <a:custGeom>
              <a:avLst/>
              <a:gdLst/>
              <a:ahLst/>
              <a:rect l="l" t="t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74" name="CustomShape 12"/>
          <p:cNvSpPr/>
          <p:nvPr/>
        </p:nvSpPr>
        <p:spPr>
          <a:xfrm>
            <a:off x="10443600" y="0"/>
            <a:ext cx="685440" cy="114264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75" name="PlaceHolder 13"/>
          <p:cNvSpPr>
            <a:spLocks noGrp="1"/>
          </p:cNvSpPr>
          <p:nvPr>
            <p:ph type="title"/>
          </p:nvPr>
        </p:nvSpPr>
        <p:spPr>
          <a:xfrm>
            <a:off x="1154880" y="947880"/>
            <a:ext cx="8760960" cy="7282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pl-PL" sz="3600" spc="-1" strike="noStrike">
                <a:solidFill>
                  <a:srgbClr val="ebebeb"/>
                </a:solidFill>
                <a:latin typeface="Century Gothic"/>
              </a:rPr>
              <a:t>Kliknij, aby edytować styl</a:t>
            </a:r>
            <a:endParaRPr b="0" lang="en-US" sz="36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6" name="PlaceHolder 14"/>
          <p:cNvSpPr>
            <a:spLocks noGrp="1"/>
          </p:cNvSpPr>
          <p:nvPr>
            <p:ph type="body"/>
          </p:nvPr>
        </p:nvSpPr>
        <p:spPr>
          <a:xfrm>
            <a:off x="1151280" y="2603520"/>
            <a:ext cx="4828320" cy="3416040"/>
          </a:xfrm>
          <a:prstGeom prst="rect">
            <a:avLst/>
          </a:prstGeom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pl-PL" sz="1800" spc="-1" strike="noStrike">
                <a:solidFill>
                  <a:srgbClr val="404040"/>
                </a:solidFill>
                <a:latin typeface="Century Gothic"/>
              </a:rPr>
              <a:t>Kliknij, aby edytować style wzorca tekstu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pl-PL" sz="1600" spc="-1" strike="noStrike">
                <a:solidFill>
                  <a:srgbClr val="404040"/>
                </a:solidFill>
                <a:latin typeface="Century Gothic"/>
              </a:rPr>
              <a:t>Drugi poziom</a:t>
            </a:r>
            <a:endParaRPr b="0" lang="en-US" sz="1600" spc="-1" strike="noStrike">
              <a:solidFill>
                <a:srgbClr val="404040"/>
              </a:solidFill>
              <a:latin typeface="Century Gothic"/>
            </a:endParaRPr>
          </a:p>
          <a:p>
            <a:pPr lvl="2" marL="1143000" indent="-228240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pl-PL" sz="1400" spc="-1" strike="noStrike">
                <a:solidFill>
                  <a:srgbClr val="404040"/>
                </a:solidFill>
                <a:latin typeface="Century Gothic"/>
              </a:rPr>
              <a:t>Trzeci poziom</a:t>
            </a:r>
            <a:endParaRPr b="0" lang="en-US" sz="1400" spc="-1" strike="noStrike">
              <a:solidFill>
                <a:srgbClr val="404040"/>
              </a:solidFill>
              <a:latin typeface="Century Gothic"/>
            </a:endParaRPr>
          </a:p>
          <a:p>
            <a:pPr lvl="3" marL="1600200" indent="-228240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pl-PL" sz="1200" spc="-1" strike="noStrike">
                <a:solidFill>
                  <a:srgbClr val="404040"/>
                </a:solidFill>
                <a:latin typeface="Century Gothic"/>
              </a:rPr>
              <a:t>Czwarty poziom</a:t>
            </a:r>
            <a:endParaRPr b="0" lang="en-US" sz="1200" spc="-1" strike="noStrike">
              <a:solidFill>
                <a:srgbClr val="404040"/>
              </a:solidFill>
              <a:latin typeface="Century Gothic"/>
            </a:endParaRPr>
          </a:p>
          <a:p>
            <a:pPr lvl="4" marL="2057400" indent="-228240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pl-PL" sz="1200" spc="-1" strike="noStrike">
                <a:solidFill>
                  <a:srgbClr val="404040"/>
                </a:solidFill>
                <a:latin typeface="Century Gothic"/>
              </a:rPr>
              <a:t>Piąty poziom</a:t>
            </a:r>
            <a:endParaRPr b="0" lang="en-US" sz="12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77" name="PlaceHolder 15"/>
          <p:cNvSpPr>
            <a:spLocks noGrp="1"/>
          </p:cNvSpPr>
          <p:nvPr>
            <p:ph type="body"/>
          </p:nvPr>
        </p:nvSpPr>
        <p:spPr>
          <a:xfrm>
            <a:off x="6208560" y="2603520"/>
            <a:ext cx="4824720" cy="3377520"/>
          </a:xfrm>
          <a:prstGeom prst="rect">
            <a:avLst/>
          </a:prstGeom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pl-PL" sz="1800" spc="-1" strike="noStrike">
                <a:solidFill>
                  <a:srgbClr val="404040"/>
                </a:solidFill>
                <a:latin typeface="Century Gothic"/>
              </a:rPr>
              <a:t>Kliknij, aby edytować style wzorca tekstu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pl-PL" sz="1600" spc="-1" strike="noStrike">
                <a:solidFill>
                  <a:srgbClr val="404040"/>
                </a:solidFill>
                <a:latin typeface="Century Gothic"/>
              </a:rPr>
              <a:t>Drugi poziom</a:t>
            </a:r>
            <a:endParaRPr b="0" lang="en-US" sz="1600" spc="-1" strike="noStrike">
              <a:solidFill>
                <a:srgbClr val="404040"/>
              </a:solidFill>
              <a:latin typeface="Century Gothic"/>
            </a:endParaRPr>
          </a:p>
          <a:p>
            <a:pPr lvl="2" marL="1143000" indent="-228240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pl-PL" sz="1400" spc="-1" strike="noStrike">
                <a:solidFill>
                  <a:srgbClr val="404040"/>
                </a:solidFill>
                <a:latin typeface="Century Gothic"/>
              </a:rPr>
              <a:t>Trzeci poziom</a:t>
            </a:r>
            <a:endParaRPr b="0" lang="en-US" sz="1400" spc="-1" strike="noStrike">
              <a:solidFill>
                <a:srgbClr val="404040"/>
              </a:solidFill>
              <a:latin typeface="Century Gothic"/>
            </a:endParaRPr>
          </a:p>
          <a:p>
            <a:pPr lvl="3" marL="1600200" indent="-228240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pl-PL" sz="1200" spc="-1" strike="noStrike">
                <a:solidFill>
                  <a:srgbClr val="404040"/>
                </a:solidFill>
                <a:latin typeface="Century Gothic"/>
              </a:rPr>
              <a:t>Czwarty poziom</a:t>
            </a:r>
            <a:endParaRPr b="0" lang="en-US" sz="1200" spc="-1" strike="noStrike">
              <a:solidFill>
                <a:srgbClr val="404040"/>
              </a:solidFill>
              <a:latin typeface="Century Gothic"/>
            </a:endParaRPr>
          </a:p>
          <a:p>
            <a:pPr lvl="4" marL="2057400" indent="-228240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pl-PL" sz="1200" spc="-1" strike="noStrike">
                <a:solidFill>
                  <a:srgbClr val="404040"/>
                </a:solidFill>
                <a:latin typeface="Century Gothic"/>
              </a:rPr>
              <a:t>Piąty poziom</a:t>
            </a:r>
            <a:endParaRPr b="0" lang="en-US" sz="12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78" name="PlaceHolder 16"/>
          <p:cNvSpPr>
            <a:spLocks noGrp="1"/>
          </p:cNvSpPr>
          <p:nvPr>
            <p:ph type="dt"/>
          </p:nvPr>
        </p:nvSpPr>
        <p:spPr>
          <a:xfrm>
            <a:off x="10650960" y="6394320"/>
            <a:ext cx="990360" cy="30456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987ED241-8326-4552-BE00-C3E8C05FB061}" type="datetime">
              <a:rPr b="1" lang="pl-PL" sz="1000" spc="-1" strike="noStrike">
                <a:solidFill>
                  <a:srgbClr val="f5a408"/>
                </a:solidFill>
                <a:latin typeface="Century Gothic"/>
              </a:rPr>
              <a:t>23-2-5</a:t>
            </a:fld>
            <a:endParaRPr b="0" lang="pl-PL" sz="1000" spc="-1" strike="noStrike">
              <a:latin typeface="Times New Roman"/>
            </a:endParaRPr>
          </a:p>
        </p:txBody>
      </p:sp>
      <p:sp>
        <p:nvSpPr>
          <p:cNvPr id="79" name="PlaceHolder 17"/>
          <p:cNvSpPr>
            <a:spLocks noGrp="1"/>
          </p:cNvSpPr>
          <p:nvPr>
            <p:ph type="ftr"/>
          </p:nvPr>
        </p:nvSpPr>
        <p:spPr>
          <a:xfrm>
            <a:off x="561240" y="6391800"/>
            <a:ext cx="3859560" cy="30456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80" name="PlaceHolder 18"/>
          <p:cNvSpPr>
            <a:spLocks noGrp="1"/>
          </p:cNvSpPr>
          <p:nvPr>
            <p:ph type="sldNum"/>
          </p:nvPr>
        </p:nvSpPr>
        <p:spPr>
          <a:xfrm>
            <a:off x="10352520" y="295560"/>
            <a:ext cx="837720" cy="767160"/>
          </a:xfrm>
          <a:prstGeom prst="rect">
            <a:avLst/>
          </a:prstGeom>
        </p:spPr>
        <p:txBody>
          <a:bodyPr anchor="b">
            <a:noAutofit/>
          </a:bodyPr>
          <a:p>
            <a:pPr algn="ctr">
              <a:lnSpc>
                <a:spcPct val="100000"/>
              </a:lnSpc>
            </a:pPr>
            <a:fld id="{F036C95F-7174-4848-A8A9-CFBADBA07339}" type="slidenum">
              <a:rPr b="0" lang="pl-PL" sz="2800" spc="-1" strike="noStrike">
                <a:solidFill>
                  <a:srgbClr val="ffffff"/>
                </a:solidFill>
                <a:latin typeface="Century Gothic"/>
              </a:rPr>
              <a:t>&lt;numer&gt;</a:t>
            </a:fld>
            <a:endParaRPr b="0" lang="pl-PL" sz="28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roup 1"/>
          <p:cNvGrpSpPr/>
          <p:nvPr/>
        </p:nvGrpSpPr>
        <p:grpSpPr>
          <a:xfrm>
            <a:off x="0" y="0"/>
            <a:ext cx="12191760" cy="6857640"/>
            <a:chOff x="0" y="0"/>
            <a:chExt cx="12191760" cy="6857640"/>
          </a:xfrm>
        </p:grpSpPr>
        <p:sp>
          <p:nvSpPr>
            <p:cNvPr id="118" name="CustomShape 2"/>
            <p:cNvSpPr/>
            <p:nvPr/>
          </p:nvSpPr>
          <p:spPr>
            <a:xfrm>
              <a:off x="0" y="0"/>
              <a:ext cx="12191760" cy="6857640"/>
            </a:xfrm>
            <a:prstGeom prst="rect">
              <a:avLst/>
            </a:prstGeom>
            <a:blipFill rotWithShape="0">
              <a:blip r:embed="rId2"/>
              <a:stretch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9" name="CustomShape 3"/>
            <p:cNvSpPr/>
            <p:nvPr/>
          </p:nvSpPr>
          <p:spPr>
            <a:xfrm>
              <a:off x="8609040" y="5867280"/>
              <a:ext cx="990360" cy="990360"/>
            </a:xfrm>
            <a:prstGeom prst="ellipse">
              <a:avLst/>
            </a:prstGeom>
            <a:gradFill rotWithShape="0">
              <a:gsLst>
                <a:gs pos="0">
                  <a:srgbClr val="8ebbd2">
                    <a:alpha val="14117"/>
                  </a:srgbClr>
                </a:gs>
                <a:gs pos="100000">
                  <a:srgbClr val="8ebbd2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0" name="CustomShape 4"/>
            <p:cNvSpPr/>
            <p:nvPr/>
          </p:nvSpPr>
          <p:spPr>
            <a:xfrm>
              <a:off x="8609040" y="1676520"/>
              <a:ext cx="2819160" cy="2819160"/>
            </a:xfrm>
            <a:prstGeom prst="ellipse">
              <a:avLst/>
            </a:prstGeom>
            <a:gradFill rotWithShape="0">
              <a:gsLst>
                <a:gs pos="0">
                  <a:srgbClr val="8ebbd2">
                    <a:alpha val="7058"/>
                  </a:srgbClr>
                </a:gs>
                <a:gs pos="100000">
                  <a:srgbClr val="8ebbd2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1" name="CustomShape 5"/>
            <p:cNvSpPr/>
            <p:nvPr/>
          </p:nvSpPr>
          <p:spPr>
            <a:xfrm>
              <a:off x="7999560" y="1440"/>
              <a:ext cx="1599840" cy="1599840"/>
            </a:xfrm>
            <a:prstGeom prst="ellipse">
              <a:avLst/>
            </a:prstGeom>
            <a:gradFill rotWithShape="0">
              <a:gsLst>
                <a:gs pos="0">
                  <a:srgbClr val="fac96a">
                    <a:alpha val="14117"/>
                  </a:srgbClr>
                </a:gs>
                <a:gs pos="100000">
                  <a:srgbClr val="fac96a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2" name="CustomShape 6"/>
            <p:cNvSpPr/>
            <p:nvPr/>
          </p:nvSpPr>
          <p:spPr>
            <a:xfrm>
              <a:off x="0" y="2895480"/>
              <a:ext cx="2361960" cy="2361960"/>
            </a:xfrm>
            <a:prstGeom prst="ellipse">
              <a:avLst/>
            </a:prstGeom>
            <a:gradFill rotWithShape="0">
              <a:gsLst>
                <a:gs pos="0">
                  <a:srgbClr val="8ebbd2">
                    <a:alpha val="8235"/>
                  </a:srgbClr>
                </a:gs>
                <a:gs pos="100000">
                  <a:srgbClr val="8ebbd2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3" name="CustomShape 7"/>
            <p:cNvSpPr/>
            <p:nvPr/>
          </p:nvSpPr>
          <p:spPr>
            <a:xfrm>
              <a:off x="0" y="2666880"/>
              <a:ext cx="4190760" cy="4190760"/>
            </a:xfrm>
            <a:prstGeom prst="ellipse">
              <a:avLst/>
            </a:prstGeom>
            <a:gradFill rotWithShape="0">
              <a:gsLst>
                <a:gs pos="0">
                  <a:srgbClr val="fac96a">
                    <a:alpha val="11372"/>
                  </a:srgbClr>
                </a:gs>
                <a:gs pos="100000">
                  <a:srgbClr val="fac96a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4" name="CustomShape 8"/>
            <p:cNvSpPr/>
            <p:nvPr/>
          </p:nvSpPr>
          <p:spPr>
            <a:xfrm>
              <a:off x="8609040" y="5865120"/>
              <a:ext cx="990360" cy="990360"/>
            </a:xfrm>
            <a:prstGeom prst="ellipse">
              <a:avLst/>
            </a:prstGeom>
            <a:gradFill rotWithShape="0">
              <a:gsLst>
                <a:gs pos="0">
                  <a:srgbClr val="fac96a">
                    <a:alpha val="10196"/>
                  </a:srgbClr>
                </a:gs>
                <a:gs pos="100000">
                  <a:srgbClr val="fac96a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5" name="CustomShape 9"/>
            <p:cNvSpPr/>
            <p:nvPr/>
          </p:nvSpPr>
          <p:spPr>
            <a:xfrm rot="21010200">
              <a:off x="8490960" y="1797480"/>
              <a:ext cx="3299040" cy="440640"/>
            </a:xfrm>
            <a:custGeom>
              <a:avLst/>
              <a:gdLst/>
              <a:ah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6" name="CustomShape 10"/>
            <p:cNvSpPr/>
            <p:nvPr/>
          </p:nvSpPr>
          <p:spPr>
            <a:xfrm>
              <a:off x="459360" y="1866240"/>
              <a:ext cx="11277360" cy="4533480"/>
            </a:xfrm>
            <a:custGeom>
              <a:avLst/>
              <a:gdLst/>
              <a:ahLst/>
              <a:rect l="l" t="t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7" name="CustomShape 11"/>
            <p:cNvSpPr/>
            <p:nvPr/>
          </p:nvSpPr>
          <p:spPr>
            <a:xfrm>
              <a:off x="0" y="1440"/>
              <a:ext cx="12191760" cy="6856200"/>
            </a:xfrm>
            <a:custGeom>
              <a:avLst/>
              <a:gdLst/>
              <a:ahLst/>
              <a:rect l="l" t="t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28" name="CustomShape 12"/>
          <p:cNvSpPr/>
          <p:nvPr/>
        </p:nvSpPr>
        <p:spPr>
          <a:xfrm>
            <a:off x="10443600" y="0"/>
            <a:ext cx="685440" cy="114264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29" name="PlaceHolder 13"/>
          <p:cNvSpPr>
            <a:spLocks noGrp="1"/>
          </p:cNvSpPr>
          <p:nvPr>
            <p:ph type="title"/>
          </p:nvPr>
        </p:nvSpPr>
        <p:spPr>
          <a:xfrm>
            <a:off x="1154880" y="947880"/>
            <a:ext cx="8760960" cy="7282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pl-PL" sz="3600" spc="-1" strike="noStrike">
                <a:solidFill>
                  <a:srgbClr val="ebebeb"/>
                </a:solidFill>
                <a:latin typeface="Century Gothic"/>
              </a:rPr>
              <a:t>Kliknij, aby edytować styl</a:t>
            </a:r>
            <a:endParaRPr b="0" lang="en-US" sz="36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30" name="PlaceHolder 14"/>
          <p:cNvSpPr>
            <a:spLocks noGrp="1"/>
          </p:cNvSpPr>
          <p:nvPr>
            <p:ph type="body"/>
          </p:nvPr>
        </p:nvSpPr>
        <p:spPr>
          <a:xfrm>
            <a:off x="1154880" y="2603520"/>
            <a:ext cx="8760960" cy="3416040"/>
          </a:xfrm>
          <a:prstGeom prst="rect">
            <a:avLst/>
          </a:prstGeom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pl-PL" sz="1800" spc="-1" strike="noStrike">
                <a:solidFill>
                  <a:srgbClr val="404040"/>
                </a:solidFill>
                <a:latin typeface="Century Gothic"/>
              </a:rPr>
              <a:t>Kliknij, aby edytować style wzorca tekstu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pl-PL" sz="1600" spc="-1" strike="noStrike">
                <a:solidFill>
                  <a:srgbClr val="404040"/>
                </a:solidFill>
                <a:latin typeface="Century Gothic"/>
              </a:rPr>
              <a:t>Drugi poziom</a:t>
            </a:r>
            <a:endParaRPr b="0" lang="en-US" sz="1600" spc="-1" strike="noStrike">
              <a:solidFill>
                <a:srgbClr val="404040"/>
              </a:solidFill>
              <a:latin typeface="Century Gothic"/>
            </a:endParaRPr>
          </a:p>
          <a:p>
            <a:pPr lvl="2" marL="1143000" indent="-228240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pl-PL" sz="1400" spc="-1" strike="noStrike">
                <a:solidFill>
                  <a:srgbClr val="404040"/>
                </a:solidFill>
                <a:latin typeface="Century Gothic"/>
              </a:rPr>
              <a:t>Trzeci poziom</a:t>
            </a:r>
            <a:endParaRPr b="0" lang="en-US" sz="1400" spc="-1" strike="noStrike">
              <a:solidFill>
                <a:srgbClr val="404040"/>
              </a:solidFill>
              <a:latin typeface="Century Gothic"/>
            </a:endParaRPr>
          </a:p>
          <a:p>
            <a:pPr lvl="3" marL="1600200" indent="-228240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pl-PL" sz="1200" spc="-1" strike="noStrike">
                <a:solidFill>
                  <a:srgbClr val="404040"/>
                </a:solidFill>
                <a:latin typeface="Century Gothic"/>
              </a:rPr>
              <a:t>Czwarty poziom</a:t>
            </a:r>
            <a:endParaRPr b="0" lang="en-US" sz="1200" spc="-1" strike="noStrike">
              <a:solidFill>
                <a:srgbClr val="404040"/>
              </a:solidFill>
              <a:latin typeface="Century Gothic"/>
            </a:endParaRPr>
          </a:p>
          <a:p>
            <a:pPr lvl="4" marL="2057400" indent="-228240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pl-PL" sz="1200" spc="-1" strike="noStrike">
                <a:solidFill>
                  <a:srgbClr val="404040"/>
                </a:solidFill>
                <a:latin typeface="Century Gothic"/>
              </a:rPr>
              <a:t>Piąty poziom</a:t>
            </a:r>
            <a:endParaRPr b="0" lang="en-US" sz="12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31" name="PlaceHolder 15"/>
          <p:cNvSpPr>
            <a:spLocks noGrp="1"/>
          </p:cNvSpPr>
          <p:nvPr>
            <p:ph type="dt"/>
          </p:nvPr>
        </p:nvSpPr>
        <p:spPr>
          <a:xfrm>
            <a:off x="10650960" y="6394320"/>
            <a:ext cx="990360" cy="30456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BB077C01-25C0-45CC-95AD-4F756B5E96CB}" type="datetime">
              <a:rPr b="1" lang="pl-PL" sz="1000" spc="-1" strike="noStrike">
                <a:solidFill>
                  <a:srgbClr val="f5a408"/>
                </a:solidFill>
                <a:latin typeface="Century Gothic"/>
              </a:rPr>
              <a:t>23-2-5</a:t>
            </a:fld>
            <a:endParaRPr b="0" lang="pl-PL" sz="1000" spc="-1" strike="noStrike">
              <a:latin typeface="Times New Roman"/>
            </a:endParaRPr>
          </a:p>
        </p:txBody>
      </p:sp>
      <p:sp>
        <p:nvSpPr>
          <p:cNvPr id="132" name="PlaceHolder 16"/>
          <p:cNvSpPr>
            <a:spLocks noGrp="1"/>
          </p:cNvSpPr>
          <p:nvPr>
            <p:ph type="ftr"/>
          </p:nvPr>
        </p:nvSpPr>
        <p:spPr>
          <a:xfrm>
            <a:off x="561240" y="6391800"/>
            <a:ext cx="3859560" cy="30456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133" name="PlaceHolder 17"/>
          <p:cNvSpPr>
            <a:spLocks noGrp="1"/>
          </p:cNvSpPr>
          <p:nvPr>
            <p:ph type="sldNum"/>
          </p:nvPr>
        </p:nvSpPr>
        <p:spPr>
          <a:xfrm>
            <a:off x="10352520" y="295560"/>
            <a:ext cx="837720" cy="767160"/>
          </a:xfrm>
          <a:prstGeom prst="rect">
            <a:avLst/>
          </a:prstGeom>
        </p:spPr>
        <p:txBody>
          <a:bodyPr anchor="b">
            <a:noAutofit/>
          </a:bodyPr>
          <a:p>
            <a:pPr algn="ctr">
              <a:lnSpc>
                <a:spcPct val="100000"/>
              </a:lnSpc>
            </a:pPr>
            <a:fld id="{D273AEBF-EE3D-4876-94FD-84481789F4AD}" type="slidenum">
              <a:rPr b="0" lang="pl-PL" sz="2800" spc="-1" strike="noStrike">
                <a:solidFill>
                  <a:srgbClr val="ffffff"/>
                </a:solidFill>
                <a:latin typeface="Century Gothic"/>
              </a:rPr>
              <a:t>&lt;numer&gt;</a:t>
            </a:fld>
            <a:endParaRPr b="0" lang="pl-PL" sz="28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6.xml"/><Relationship Id="rId3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6.xml"/><Relationship Id="rId3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Shape 1"/>
          <p:cNvSpPr txBox="1"/>
          <p:nvPr/>
        </p:nvSpPr>
        <p:spPr>
          <a:xfrm>
            <a:off x="2827800" y="2607840"/>
            <a:ext cx="8674920" cy="1388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r>
              <a:rPr b="1" lang="pl-PL" sz="5000" spc="-1" strike="noStrike">
                <a:solidFill>
                  <a:srgbClr val="ebebeb"/>
                </a:solidFill>
                <a:latin typeface="Arial"/>
              </a:rPr>
              <a:t>The cardiovascular system</a:t>
            </a:r>
            <a:endParaRPr b="0" lang="en-US" sz="50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77" name="TextShape 2"/>
          <p:cNvSpPr txBox="1"/>
          <p:nvPr/>
        </p:nvSpPr>
        <p:spPr>
          <a:xfrm>
            <a:off x="4515480" y="4199400"/>
            <a:ext cx="6987240" cy="205740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pl-PL" sz="2300" spc="-1" strike="noStrike" cap="all">
                <a:solidFill>
                  <a:srgbClr val="f5a408"/>
                </a:solidFill>
                <a:latin typeface="Arial"/>
              </a:rPr>
              <a:t>Paulina Zych</a:t>
            </a:r>
            <a:endParaRPr b="0" lang="pl-PL" sz="23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pl-PL" sz="2300" spc="-1" strike="noStrike" cap="all">
                <a:solidFill>
                  <a:srgbClr val="f5a408"/>
                </a:solidFill>
                <a:latin typeface="Arial"/>
              </a:rPr>
              <a:t>III R Fizjoterapia JMGR stacjonarne  </a:t>
            </a:r>
            <a:endParaRPr b="0" lang="pl-PL" sz="23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pl-PL" sz="2300" spc="-1" strike="noStrike" cap="all">
                <a:solidFill>
                  <a:srgbClr val="f5a408"/>
                </a:solidFill>
                <a:latin typeface="Arial"/>
              </a:rPr>
              <a:t>09.01.2022/ rok akademicki 2022/23, sem. zimowy</a:t>
            </a:r>
            <a:endParaRPr b="0" lang="pl-PL" sz="2300" spc="-1" strike="noStrike">
              <a:latin typeface="Arial"/>
            </a:endParaRPr>
          </a:p>
        </p:txBody>
      </p:sp>
      <p:pic>
        <p:nvPicPr>
          <p:cNvPr id="178" name="Picture 2" descr="Uniwersytet Rzeszowski – Wikipedia, wolna encyklopedia"/>
          <p:cNvPicPr/>
          <p:nvPr/>
        </p:nvPicPr>
        <p:blipFill>
          <a:blip r:embed="rId1"/>
          <a:stretch/>
        </p:blipFill>
        <p:spPr>
          <a:xfrm>
            <a:off x="855720" y="883080"/>
            <a:ext cx="2142720" cy="2142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Shape 1"/>
          <p:cNvSpPr txBox="1"/>
          <p:nvPr/>
        </p:nvSpPr>
        <p:spPr>
          <a:xfrm>
            <a:off x="1154880" y="947880"/>
            <a:ext cx="8760960" cy="7282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pl-PL" sz="4000" spc="-1" strike="noStrike">
                <a:solidFill>
                  <a:srgbClr val="ebebeb"/>
                </a:solidFill>
                <a:latin typeface="Times New Roman"/>
              </a:rPr>
              <a:t>Large bloodstream</a:t>
            </a:r>
            <a:endParaRPr b="0" lang="en-US" sz="40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06" name="CustomShape 2"/>
          <p:cNvSpPr/>
          <p:nvPr/>
        </p:nvSpPr>
        <p:spPr>
          <a:xfrm>
            <a:off x="4755600" y="2878920"/>
            <a:ext cx="26802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l-PL" sz="1800" spc="-1" strike="noStrike">
                <a:solidFill>
                  <a:srgbClr val="000000"/>
                </a:solidFill>
                <a:latin typeface="Times New Roman"/>
              </a:rPr>
              <a:t>AORTA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07" name="CustomShape 3"/>
          <p:cNvSpPr/>
          <p:nvPr/>
        </p:nvSpPr>
        <p:spPr>
          <a:xfrm>
            <a:off x="7799400" y="3610080"/>
            <a:ext cx="26532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l-PL" sz="1800" spc="-1" strike="noStrike">
                <a:solidFill>
                  <a:srgbClr val="000000"/>
                </a:solidFill>
                <a:latin typeface="Times New Roman"/>
              </a:rPr>
              <a:t>ARTERIES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08" name="CustomShape 4"/>
          <p:cNvSpPr/>
          <p:nvPr/>
        </p:nvSpPr>
        <p:spPr>
          <a:xfrm>
            <a:off x="8099640" y="5351760"/>
            <a:ext cx="2052720" cy="91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l-PL" sz="1800" spc="-1" strike="noStrike">
                <a:solidFill>
                  <a:srgbClr val="000000"/>
                </a:solidFill>
                <a:latin typeface="Times New Roman"/>
              </a:rPr>
              <a:t>TISSUES CAPILLARIES</a:t>
            </a: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</p:txBody>
      </p:sp>
      <p:sp>
        <p:nvSpPr>
          <p:cNvPr id="209" name="CustomShape 5"/>
          <p:cNvSpPr/>
          <p:nvPr/>
        </p:nvSpPr>
        <p:spPr>
          <a:xfrm>
            <a:off x="5392440" y="5743800"/>
            <a:ext cx="140724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l-PL" sz="1800" spc="-1" strike="noStrike">
                <a:solidFill>
                  <a:srgbClr val="000000"/>
                </a:solidFill>
                <a:latin typeface="Times New Roman"/>
              </a:rPr>
              <a:t>VEINS 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10" name="CustomShape 6"/>
          <p:cNvSpPr/>
          <p:nvPr/>
        </p:nvSpPr>
        <p:spPr>
          <a:xfrm>
            <a:off x="2393640" y="5281920"/>
            <a:ext cx="155952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l-PL" sz="1800" spc="-1" strike="noStrike">
                <a:solidFill>
                  <a:srgbClr val="000000"/>
                </a:solidFill>
                <a:latin typeface="Times New Roman"/>
              </a:rPr>
              <a:t>RIGHT ATRIUM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11" name="CustomShape 7"/>
          <p:cNvSpPr/>
          <p:nvPr/>
        </p:nvSpPr>
        <p:spPr>
          <a:xfrm>
            <a:off x="1739160" y="3344040"/>
            <a:ext cx="172980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l-PL" sz="1800" spc="-1" strike="noStrike">
                <a:solidFill>
                  <a:srgbClr val="000000"/>
                </a:solidFill>
                <a:latin typeface="Times New Roman"/>
              </a:rPr>
              <a:t>LEFT VENTRICLE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12" name="CustomShape 8"/>
          <p:cNvSpPr/>
          <p:nvPr/>
        </p:nvSpPr>
        <p:spPr>
          <a:xfrm rot="20032200">
            <a:off x="4122360" y="3180240"/>
            <a:ext cx="998640" cy="415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5a408"/>
          </a:solidFill>
          <a:ln cap="rnd">
            <a:solidFill>
              <a:srgbClr val="b57905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3" name="CustomShape 9"/>
          <p:cNvSpPr/>
          <p:nvPr/>
        </p:nvSpPr>
        <p:spPr>
          <a:xfrm rot="12880200">
            <a:off x="6814080" y="3295080"/>
            <a:ext cx="937080" cy="3898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5a408"/>
          </a:solidFill>
          <a:ln cap="rnd">
            <a:solidFill>
              <a:srgbClr val="b57905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4" name="CustomShape 10"/>
          <p:cNvSpPr/>
          <p:nvPr/>
        </p:nvSpPr>
        <p:spPr>
          <a:xfrm rot="5400000">
            <a:off x="8657640" y="4379760"/>
            <a:ext cx="937080" cy="3898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5a408"/>
          </a:solidFill>
          <a:ln cap="rnd">
            <a:solidFill>
              <a:srgbClr val="b57905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5" name="CustomShape 11"/>
          <p:cNvSpPr/>
          <p:nvPr/>
        </p:nvSpPr>
        <p:spPr>
          <a:xfrm rot="10113000">
            <a:off x="7133040" y="5689440"/>
            <a:ext cx="937080" cy="3898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5a408"/>
          </a:solidFill>
          <a:ln cap="rnd">
            <a:solidFill>
              <a:srgbClr val="b57905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6" name="CustomShape 12"/>
          <p:cNvSpPr/>
          <p:nvPr/>
        </p:nvSpPr>
        <p:spPr>
          <a:xfrm rot="12880200">
            <a:off x="4153320" y="5658120"/>
            <a:ext cx="937080" cy="3898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5a408"/>
          </a:solidFill>
          <a:ln cap="rnd">
            <a:solidFill>
              <a:srgbClr val="b57905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Shape 1"/>
          <p:cNvSpPr txBox="1"/>
          <p:nvPr/>
        </p:nvSpPr>
        <p:spPr>
          <a:xfrm>
            <a:off x="1154880" y="947880"/>
            <a:ext cx="8760960" cy="7282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pl-PL" sz="4000" spc="-1" strike="noStrike">
                <a:solidFill>
                  <a:srgbClr val="ebebeb"/>
                </a:solidFill>
                <a:latin typeface="Times New Roman"/>
              </a:rPr>
              <a:t>SMALL BLOODSTREAM</a:t>
            </a:r>
            <a:endParaRPr b="0" lang="en-US" sz="40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18" name="CustomShape 2"/>
          <p:cNvSpPr/>
          <p:nvPr/>
        </p:nvSpPr>
        <p:spPr>
          <a:xfrm>
            <a:off x="4455360" y="2626560"/>
            <a:ext cx="276084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l-PL" sz="1800" spc="-1" strike="noStrike">
                <a:solidFill>
                  <a:srgbClr val="000000"/>
                </a:solidFill>
                <a:latin typeface="Times New Roman"/>
              </a:rPr>
              <a:t>PULMONARY ARTERIES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19" name="CustomShape 3"/>
          <p:cNvSpPr/>
          <p:nvPr/>
        </p:nvSpPr>
        <p:spPr>
          <a:xfrm rot="3093000">
            <a:off x="7196040" y="3061080"/>
            <a:ext cx="1151640" cy="5036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5a408"/>
          </a:solidFill>
          <a:ln cap="rnd">
            <a:solidFill>
              <a:srgbClr val="b57905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0" name="CustomShape 4"/>
          <p:cNvSpPr/>
          <p:nvPr/>
        </p:nvSpPr>
        <p:spPr>
          <a:xfrm>
            <a:off x="7414200" y="4214880"/>
            <a:ext cx="210600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l-PL" sz="1800" spc="-1" strike="noStrike">
                <a:solidFill>
                  <a:srgbClr val="000000"/>
                </a:solidFill>
                <a:latin typeface="Times New Roman"/>
              </a:rPr>
              <a:t>LUNG CAPILARIES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21" name="CustomShape 5"/>
          <p:cNvSpPr/>
          <p:nvPr/>
        </p:nvSpPr>
        <p:spPr>
          <a:xfrm rot="7297800">
            <a:off x="7741800" y="5586120"/>
            <a:ext cx="999000" cy="5248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5a408"/>
          </a:solidFill>
          <a:ln cap="rnd">
            <a:solidFill>
              <a:srgbClr val="b57905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2" name="CustomShape 6"/>
          <p:cNvSpPr/>
          <p:nvPr/>
        </p:nvSpPr>
        <p:spPr>
          <a:xfrm>
            <a:off x="5096160" y="5884200"/>
            <a:ext cx="199944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l-PL" sz="1800" spc="-1" strike="noStrike">
                <a:solidFill>
                  <a:srgbClr val="000000"/>
                </a:solidFill>
                <a:latin typeface="Times New Roman"/>
              </a:rPr>
              <a:t>PULMONARY VEINS 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23" name="CustomShape 7"/>
          <p:cNvSpPr/>
          <p:nvPr/>
        </p:nvSpPr>
        <p:spPr>
          <a:xfrm rot="12164400">
            <a:off x="3467160" y="5704920"/>
            <a:ext cx="1151640" cy="5036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5a408"/>
          </a:solidFill>
          <a:ln cap="rnd">
            <a:solidFill>
              <a:srgbClr val="b57905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4" name="CustomShape 8"/>
          <p:cNvSpPr/>
          <p:nvPr/>
        </p:nvSpPr>
        <p:spPr>
          <a:xfrm>
            <a:off x="1631520" y="4705200"/>
            <a:ext cx="241128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l-PL" sz="1800" spc="-1" strike="noStrike">
                <a:solidFill>
                  <a:srgbClr val="000000"/>
                </a:solidFill>
                <a:latin typeface="Times New Roman"/>
              </a:rPr>
              <a:t>LEFT ATRIUM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25" name="CustomShape 9"/>
          <p:cNvSpPr/>
          <p:nvPr/>
        </p:nvSpPr>
        <p:spPr>
          <a:xfrm rot="20055000">
            <a:off x="2804400" y="2917440"/>
            <a:ext cx="1151640" cy="5036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5a408"/>
          </a:solidFill>
          <a:ln cap="rnd">
            <a:solidFill>
              <a:srgbClr val="b57905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6" name="CustomShape 10"/>
          <p:cNvSpPr/>
          <p:nvPr/>
        </p:nvSpPr>
        <p:spPr>
          <a:xfrm>
            <a:off x="1461240" y="3908880"/>
            <a:ext cx="258156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l-PL" sz="1800" spc="-1" strike="noStrike">
                <a:solidFill>
                  <a:srgbClr val="000000"/>
                </a:solidFill>
                <a:latin typeface="Times New Roman"/>
              </a:rPr>
              <a:t>RIGHT VENTRICLE </a:t>
            </a: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Shape 1"/>
          <p:cNvSpPr txBox="1"/>
          <p:nvPr/>
        </p:nvSpPr>
        <p:spPr>
          <a:xfrm>
            <a:off x="1154880" y="973800"/>
            <a:ext cx="9069480" cy="11872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4000" spc="-1" strike="noStrike">
                <a:solidFill>
                  <a:srgbClr val="ebebeb"/>
                </a:solidFill>
                <a:latin typeface="Arial"/>
              </a:rPr>
              <a:t>Factors affecting cardiological diseases</a:t>
            </a:r>
            <a:endParaRPr b="0" lang="en-US" sz="40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28" name="TextShape 2"/>
          <p:cNvSpPr txBox="1"/>
          <p:nvPr/>
        </p:nvSpPr>
        <p:spPr>
          <a:xfrm>
            <a:off x="1154880" y="2603520"/>
            <a:ext cx="8760960" cy="341604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marL="343080" indent="-342720" algn="just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Arial"/>
              <a:buChar char="•"/>
            </a:pPr>
            <a:r>
              <a:rPr b="0" lang="en-US" sz="1800" spc="-1" strike="noStrike">
                <a:solidFill>
                  <a:srgbClr val="404040"/>
                </a:solidFill>
                <a:latin typeface="Times New Roman"/>
              </a:rPr>
              <a:t>High Blood Pressure and High Cholesterol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 algn="just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Arial"/>
              <a:buChar char="•"/>
            </a:pPr>
            <a:r>
              <a:rPr b="0" lang="en-US" sz="1800" spc="-1" strike="noStrike">
                <a:solidFill>
                  <a:srgbClr val="404040"/>
                </a:solidFill>
                <a:latin typeface="Times New Roman"/>
              </a:rPr>
              <a:t>Diabetes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 algn="just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Arial"/>
              <a:buChar char="•"/>
            </a:pPr>
            <a:r>
              <a:rPr b="0" lang="en-US" sz="1800" spc="-1" strike="noStrike">
                <a:solidFill>
                  <a:srgbClr val="404040"/>
                </a:solidFill>
                <a:latin typeface="Times New Roman"/>
              </a:rPr>
              <a:t>Smoking and Secondhand Smoke Exposure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 algn="just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Arial"/>
              <a:buChar char="•"/>
            </a:pPr>
            <a:r>
              <a:rPr b="0" lang="en-US" sz="1800" spc="-1" strike="noStrike">
                <a:solidFill>
                  <a:srgbClr val="404040"/>
                </a:solidFill>
                <a:latin typeface="Times New Roman"/>
              </a:rPr>
              <a:t>Obesity, Unhealthy Diet, and Physical Inactivity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pic>
        <p:nvPicPr>
          <p:cNvPr id="229" name="Obraz 3" descr=""/>
          <p:cNvPicPr/>
          <p:nvPr/>
        </p:nvPicPr>
        <p:blipFill>
          <a:blip r:embed="rId1"/>
          <a:stretch/>
        </p:blipFill>
        <p:spPr>
          <a:xfrm>
            <a:off x="8543520" y="2597400"/>
            <a:ext cx="2698920" cy="3286800"/>
          </a:xfrm>
          <a:prstGeom prst="rect">
            <a:avLst/>
          </a:prstGeom>
          <a:ln w="0">
            <a:noFill/>
          </a:ln>
        </p:spPr>
      </p:pic>
      <p:sp>
        <p:nvSpPr>
          <p:cNvPr id="230" name="CustomShape 3"/>
          <p:cNvSpPr/>
          <p:nvPr/>
        </p:nvSpPr>
        <p:spPr>
          <a:xfrm>
            <a:off x="8543520" y="6167880"/>
            <a:ext cx="2698920" cy="54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000" spc="-1" strike="noStrike">
                <a:solidFill>
                  <a:srgbClr val="000000"/>
                </a:solidFill>
                <a:latin typeface="Times New Roman"/>
              </a:rPr>
              <a:t>https://bi.im-g.pl/im/c0/eb/18/z26130624Q,Choroby-sercowo-naczyniowe-zwiazane-sa-z-ukladem-k.jpg</a:t>
            </a:r>
            <a:endParaRPr b="0" lang="pl-PL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extShape 1"/>
          <p:cNvSpPr txBox="1"/>
          <p:nvPr/>
        </p:nvSpPr>
        <p:spPr>
          <a:xfrm>
            <a:off x="1154880" y="947880"/>
            <a:ext cx="8760960" cy="7282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4000" spc="-1" strike="noStrike">
                <a:solidFill>
                  <a:srgbClr val="ebebeb"/>
                </a:solidFill>
                <a:latin typeface="Arial"/>
              </a:rPr>
              <a:t>The cardiovascular disease</a:t>
            </a:r>
            <a:endParaRPr b="0" lang="en-US" sz="40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32" name="TextShape 2"/>
          <p:cNvSpPr txBox="1"/>
          <p:nvPr/>
        </p:nvSpPr>
        <p:spPr>
          <a:xfrm>
            <a:off x="1154880" y="2603520"/>
            <a:ext cx="8760960" cy="341604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343080" indent="-342720" algn="just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latin typeface="Arial"/>
              </a:rPr>
              <a:t>Cardiovascular disease includes heart or blood vessel issues, including: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lvl="1" marL="743040" indent="-285480" algn="just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latin typeface="Arial"/>
              </a:rPr>
              <a:t>Narrowing of the blood vessels in your heart, other organs or throughout your body.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lvl="1" marL="743040" indent="-285480" algn="just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latin typeface="Arial"/>
              </a:rPr>
              <a:t>Heart and blood vessel problems present at birth.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lvl="1" marL="743040" indent="-285480" algn="just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latin typeface="Arial"/>
              </a:rPr>
              <a:t>Heart valves that aren’t working right.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lvl="1" marL="743040" indent="-285480" algn="just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latin typeface="Arial"/>
              </a:rPr>
              <a:t>Irregular heart rhythms.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1"/>
          <p:cNvSpPr txBox="1"/>
          <p:nvPr/>
        </p:nvSpPr>
        <p:spPr>
          <a:xfrm>
            <a:off x="1154880" y="947880"/>
            <a:ext cx="8760960" cy="7282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4000" spc="-1" strike="noStrike">
                <a:solidFill>
                  <a:srgbClr val="ebebeb"/>
                </a:solidFill>
                <a:latin typeface="Arial"/>
              </a:rPr>
              <a:t>Dictionary </a:t>
            </a:r>
            <a:endParaRPr b="0" lang="en-US" sz="40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34" name="TextShape 2"/>
          <p:cNvSpPr txBox="1"/>
          <p:nvPr/>
        </p:nvSpPr>
        <p:spPr>
          <a:xfrm>
            <a:off x="1154880" y="2603520"/>
            <a:ext cx="8760960" cy="3416040"/>
          </a:xfrm>
          <a:prstGeom prst="rect">
            <a:avLst/>
          </a:prstGeom>
          <a:noFill/>
          <a:ln w="0">
            <a:noFill/>
          </a:ln>
        </p:spPr>
        <p:txBody>
          <a:bodyPr>
            <a:normAutofit fontScale="82000"/>
          </a:bodyPr>
          <a:p>
            <a:pPr marL="343080" indent="-342720">
              <a:lnSpc>
                <a:spcPct val="100000"/>
              </a:lnSpc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pl-PL" sz="1900" spc="-1" strike="noStrike">
                <a:solidFill>
                  <a:srgbClr val="404040"/>
                </a:solidFill>
                <a:latin typeface="Arial"/>
              </a:rPr>
              <a:t>Blood vessels- naczynia krwionośne</a:t>
            </a:r>
            <a:endParaRPr b="0" lang="en-US" sz="19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pl-PL" sz="1900" spc="-1" strike="noStrike">
                <a:solidFill>
                  <a:srgbClr val="404040"/>
                </a:solidFill>
                <a:latin typeface="Arial"/>
              </a:rPr>
              <a:t>Veins- żyły</a:t>
            </a:r>
            <a:endParaRPr b="0" lang="en-US" sz="19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pl-PL" sz="1900" spc="-1" strike="noStrike">
                <a:solidFill>
                  <a:srgbClr val="404040"/>
                </a:solidFill>
                <a:latin typeface="Arial"/>
              </a:rPr>
              <a:t>Arteries- tętnice</a:t>
            </a:r>
            <a:endParaRPr b="0" lang="en-US" sz="19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pl-PL" sz="1900" spc="-1" strike="noStrike">
                <a:solidFill>
                  <a:srgbClr val="404040"/>
                </a:solidFill>
                <a:latin typeface="Arial"/>
              </a:rPr>
              <a:t>Capillaries- naczynia włosowate</a:t>
            </a:r>
            <a:endParaRPr b="0" lang="en-US" sz="19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pl-PL" sz="1900" spc="-1" strike="noStrike">
                <a:solidFill>
                  <a:srgbClr val="404040"/>
                </a:solidFill>
                <a:latin typeface="Arial"/>
              </a:rPr>
              <a:t>Ventricle- komora serca</a:t>
            </a:r>
            <a:endParaRPr b="0" lang="en-US" sz="19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pl-PL" sz="1900" spc="-1" strike="noStrike">
                <a:solidFill>
                  <a:srgbClr val="404040"/>
                </a:solidFill>
                <a:latin typeface="Arial"/>
              </a:rPr>
              <a:t>Atrium- przedsionek sercaValve- zastawka:</a:t>
            </a:r>
            <a:endParaRPr b="0" lang="en-US" sz="1900" spc="-1" strike="noStrike">
              <a:solidFill>
                <a:srgbClr val="404040"/>
              </a:solidFill>
              <a:latin typeface="Century Gothic"/>
            </a:endParaRPr>
          </a:p>
          <a:p>
            <a:pPr lvl="1" marL="743040" indent="-285480">
              <a:lnSpc>
                <a:spcPct val="100000"/>
              </a:lnSpc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pl-PL" sz="1900" spc="-1" strike="noStrike">
                <a:solidFill>
                  <a:srgbClr val="404040"/>
                </a:solidFill>
                <a:latin typeface="Arial"/>
              </a:rPr>
              <a:t>tricuspid- trójdzielna</a:t>
            </a:r>
            <a:endParaRPr b="0" lang="en-US" sz="1900" spc="-1" strike="noStrike">
              <a:solidFill>
                <a:srgbClr val="404040"/>
              </a:solidFill>
              <a:latin typeface="Century Gothic"/>
            </a:endParaRPr>
          </a:p>
          <a:p>
            <a:pPr lvl="1" marL="743040" indent="-285480">
              <a:lnSpc>
                <a:spcPct val="100000"/>
              </a:lnSpc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pl-PL" sz="1900" spc="-1" strike="noStrike">
                <a:solidFill>
                  <a:srgbClr val="404040"/>
                </a:solidFill>
                <a:latin typeface="Arial"/>
              </a:rPr>
              <a:t>bipartite- dwudzielna </a:t>
            </a:r>
            <a:endParaRPr b="0" lang="en-US" sz="1900" spc="-1" strike="noStrike">
              <a:solidFill>
                <a:srgbClr val="404040"/>
              </a:solidFill>
              <a:latin typeface="Century Gothic"/>
            </a:endParaRPr>
          </a:p>
          <a:p>
            <a:pPr lvl="1" marL="743040" indent="-285480">
              <a:lnSpc>
                <a:spcPct val="100000"/>
              </a:lnSpc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pl-PL" sz="1900" spc="-1" strike="noStrike">
                <a:solidFill>
                  <a:srgbClr val="404040"/>
                </a:solidFill>
                <a:latin typeface="Arial"/>
              </a:rPr>
              <a:t>semilunar- półksiężycowa</a:t>
            </a:r>
            <a:endParaRPr b="0" lang="en-US" sz="19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pl-PL" sz="1900" spc="-1" strike="noStrike">
                <a:solidFill>
                  <a:srgbClr val="404040"/>
                </a:solidFill>
                <a:latin typeface="Arial"/>
              </a:rPr>
              <a:t>Heart layer- warstwa serca</a:t>
            </a:r>
            <a:endParaRPr b="0" lang="en-US" sz="19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pl-PL" sz="1900" spc="-1" strike="noStrike">
                <a:solidFill>
                  <a:srgbClr val="404040"/>
                </a:solidFill>
                <a:latin typeface="Arial"/>
              </a:rPr>
              <a:t>Bloodstream- krwioobieg</a:t>
            </a:r>
            <a:endParaRPr b="0" lang="en-US" sz="19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pl-PL" sz="1900" spc="-1" strike="noStrike">
                <a:solidFill>
                  <a:srgbClr val="404040"/>
                </a:solidFill>
                <a:latin typeface="Arial"/>
              </a:rPr>
              <a:t>Tissues- tkanki</a:t>
            </a:r>
            <a:endParaRPr b="0" lang="en-US" sz="19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pl-PL" sz="1900" spc="-1" strike="noStrike">
                <a:solidFill>
                  <a:srgbClr val="404040"/>
                </a:solidFill>
                <a:latin typeface="Arial"/>
              </a:rPr>
              <a:t>Maintain- utrzymywać</a:t>
            </a:r>
            <a:endParaRPr b="0" lang="en-US" sz="19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pl-PL" sz="1900" spc="-1" strike="noStrike">
                <a:solidFill>
                  <a:srgbClr val="404040"/>
                </a:solidFill>
                <a:latin typeface="Arial"/>
              </a:rPr>
              <a:t>Nutrients- składniki odżywcze</a:t>
            </a:r>
            <a:endParaRPr b="0" lang="en-US" sz="1900" spc="-1" strike="noStrike">
              <a:solidFill>
                <a:srgbClr val="404040"/>
              </a:solidFill>
              <a:latin typeface="Century Gothic"/>
            </a:endParaRPr>
          </a:p>
          <a:p>
            <a:pPr>
              <a:lnSpc>
                <a:spcPct val="100000"/>
              </a:lnSpc>
            </a:pPr>
            <a:endParaRPr b="0" lang="en-US" sz="19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extShape 1"/>
          <p:cNvSpPr txBox="1"/>
          <p:nvPr/>
        </p:nvSpPr>
        <p:spPr>
          <a:xfrm>
            <a:off x="1154880" y="947880"/>
            <a:ext cx="8760960" cy="7282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4000" spc="-1" strike="noStrike">
                <a:solidFill>
                  <a:srgbClr val="ebebeb"/>
                </a:solidFill>
                <a:latin typeface="Arial"/>
              </a:rPr>
              <a:t>Bibliography</a:t>
            </a:r>
            <a:endParaRPr b="0" lang="en-US" sz="40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36" name="TextShape 2"/>
          <p:cNvSpPr txBox="1"/>
          <p:nvPr/>
        </p:nvSpPr>
        <p:spPr>
          <a:xfrm>
            <a:off x="1154880" y="2603520"/>
            <a:ext cx="8760960" cy="341604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pl-PL" sz="1800" spc="-1" strike="noStrike">
                <a:solidFill>
                  <a:srgbClr val="404040"/>
                </a:solidFill>
                <a:latin typeface="Century Gothic"/>
              </a:rPr>
              <a:t>https://my.clevelandclinic.org/health/body/21704-heart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pl-PL" sz="1800" spc="-1" strike="noStrike">
                <a:solidFill>
                  <a:srgbClr val="404040"/>
                </a:solidFill>
                <a:latin typeface="Century Gothic"/>
              </a:rPr>
              <a:t>https://anatomy.app/encyclopedia/heart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pl-PL" sz="1800" spc="-1" strike="noStrike">
                <a:solidFill>
                  <a:srgbClr val="404040"/>
                </a:solidFill>
                <a:latin typeface="Century Gothic"/>
              </a:rPr>
              <a:t>https://www.medtoday.com/articles/cardiovascular-system#organs-and-tissues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pl-PL" sz="1800" spc="-1" strike="noStrike">
                <a:solidFill>
                  <a:srgbClr val="404040"/>
                </a:solidFill>
                <a:latin typeface="Century Gothic"/>
              </a:rPr>
              <a:t>Bochenek A., Reicher M., Human Anatomy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pl-PL" sz="1800" spc="-1" strike="noStrike">
                <a:solidFill>
                  <a:srgbClr val="404040"/>
                </a:solidFill>
                <a:latin typeface="Century Gothic"/>
              </a:rPr>
              <a:t>R.H. Anderson, N.A. Brown., „The anatomy of the heart revisited”, Anat Rec. 1996 Sep;246(1):1-7.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Shape 1"/>
          <p:cNvSpPr txBox="1"/>
          <p:nvPr/>
        </p:nvSpPr>
        <p:spPr>
          <a:xfrm>
            <a:off x="1086480" y="555480"/>
            <a:ext cx="10018440" cy="1320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r>
              <a:rPr b="1" lang="pl-PL" sz="3600" spc="-1" strike="noStrike">
                <a:solidFill>
                  <a:srgbClr val="ebebeb"/>
                </a:solidFill>
                <a:latin typeface="Arial"/>
              </a:rPr>
              <a:t>Structure of the cardiovascular system</a:t>
            </a:r>
            <a:endParaRPr b="0" lang="en-US" sz="36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80" name="TextShape 2"/>
          <p:cNvSpPr txBox="1"/>
          <p:nvPr/>
        </p:nvSpPr>
        <p:spPr>
          <a:xfrm>
            <a:off x="6095880" y="2375640"/>
            <a:ext cx="5779440" cy="39265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1" lang="pl-PL" sz="2000" spc="-1" strike="noStrike">
                <a:solidFill>
                  <a:srgbClr val="404040"/>
                </a:solidFill>
                <a:latin typeface="Arial"/>
              </a:rPr>
              <a:t>Heart</a:t>
            </a:r>
            <a:r>
              <a:rPr b="0" lang="pl-PL" sz="2000" spc="-1" strike="noStrike">
                <a:solidFill>
                  <a:srgbClr val="404040"/>
                </a:solidFill>
                <a:latin typeface="Arial"/>
              </a:rPr>
              <a:t>  - a muscular pomp</a:t>
            </a:r>
            <a:endParaRPr b="0" lang="en-US" sz="20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1" lang="pl-PL" sz="2000" spc="-1" strike="noStrike">
                <a:solidFill>
                  <a:srgbClr val="404040"/>
                </a:solidFill>
                <a:latin typeface="Arial"/>
              </a:rPr>
              <a:t>Blood</a:t>
            </a:r>
            <a:endParaRPr b="0" lang="en-US" sz="20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1" lang="pl-PL" sz="2000" spc="-1" strike="noStrike">
                <a:solidFill>
                  <a:srgbClr val="404040"/>
                </a:solidFill>
                <a:latin typeface="Arial"/>
              </a:rPr>
              <a:t>Blood vessels  </a:t>
            </a:r>
            <a:r>
              <a:rPr b="0" lang="pl-PL" sz="2000" spc="-1" strike="noStrike">
                <a:solidFill>
                  <a:srgbClr val="404040"/>
                </a:solidFill>
                <a:latin typeface="Arial"/>
              </a:rPr>
              <a:t>- a closed system </a:t>
            </a:r>
            <a:r>
              <a:rPr b="0" lang="en-US" sz="2000" spc="-1" strike="noStrike">
                <a:solidFill>
                  <a:srgbClr val="404040"/>
                </a:solidFill>
                <a:latin typeface="Arial"/>
              </a:rPr>
              <a:t>responsible for delivering blood to different parts of the body.</a:t>
            </a:r>
            <a:r>
              <a:rPr b="0" lang="pl-PL" sz="2000" spc="-1" strike="noStrike">
                <a:solidFill>
                  <a:srgbClr val="404040"/>
                </a:solidFill>
                <a:latin typeface="Arial"/>
              </a:rPr>
              <a:t> Blood vessels are divided into:</a:t>
            </a:r>
            <a:endParaRPr b="0" lang="en-US" sz="2000" spc="-1" strike="noStrike">
              <a:solidFill>
                <a:srgbClr val="404040"/>
              </a:solidFill>
              <a:latin typeface="Century Gothic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pl-PL" sz="2000" spc="-1" strike="noStrike">
                <a:solidFill>
                  <a:srgbClr val="404040"/>
                </a:solidFill>
                <a:latin typeface="Arial"/>
              </a:rPr>
              <a:t>Veins </a:t>
            </a:r>
            <a:endParaRPr b="0" lang="en-US" sz="2000" spc="-1" strike="noStrike">
              <a:solidFill>
                <a:srgbClr val="404040"/>
              </a:solidFill>
              <a:latin typeface="Century Gothic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pl-PL" sz="2000" spc="-1" strike="noStrike">
                <a:solidFill>
                  <a:srgbClr val="404040"/>
                </a:solidFill>
                <a:latin typeface="Arial"/>
              </a:rPr>
              <a:t>Capillaries</a:t>
            </a:r>
            <a:endParaRPr b="0" lang="en-US" sz="2000" spc="-1" strike="noStrike">
              <a:solidFill>
                <a:srgbClr val="404040"/>
              </a:solidFill>
              <a:latin typeface="Century Gothic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pl-PL" sz="2000" spc="-1" strike="noStrike">
                <a:solidFill>
                  <a:srgbClr val="404040"/>
                </a:solidFill>
                <a:latin typeface="Arial"/>
              </a:rPr>
              <a:t>Arteries</a:t>
            </a:r>
            <a:endParaRPr b="0" lang="en-US" sz="2000" spc="-1" strike="noStrike">
              <a:solidFill>
                <a:srgbClr val="404040"/>
              </a:solidFill>
              <a:latin typeface="Century Gothic"/>
            </a:endParaRPr>
          </a:p>
        </p:txBody>
      </p:sp>
      <p:pic>
        <p:nvPicPr>
          <p:cNvPr id="181" name="Picture 2" descr="Cardiovascular system | CardioSecur"/>
          <p:cNvPicPr/>
          <p:nvPr/>
        </p:nvPicPr>
        <p:blipFill>
          <a:blip r:embed="rId1"/>
          <a:stretch/>
        </p:blipFill>
        <p:spPr>
          <a:xfrm>
            <a:off x="1613520" y="2375640"/>
            <a:ext cx="4482000" cy="3926520"/>
          </a:xfrm>
          <a:prstGeom prst="rect">
            <a:avLst/>
          </a:prstGeom>
          <a:ln w="0">
            <a:noFill/>
          </a:ln>
        </p:spPr>
      </p:pic>
      <p:sp>
        <p:nvSpPr>
          <p:cNvPr id="182" name="CustomShape 3"/>
          <p:cNvSpPr/>
          <p:nvPr/>
        </p:nvSpPr>
        <p:spPr>
          <a:xfrm>
            <a:off x="1613520" y="6302520"/>
            <a:ext cx="4482000" cy="39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000" spc="-1" strike="noStrike">
                <a:solidFill>
                  <a:srgbClr val="404040"/>
                </a:solidFill>
                <a:latin typeface="Arial"/>
              </a:rPr>
              <a:t>https://www.cardiosecur.com/fileadmin/content/Fachartikel/Cardiovascular_system_EN_2.jpg</a:t>
            </a:r>
            <a:endParaRPr b="0" lang="pl-PL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extShape 1"/>
          <p:cNvSpPr txBox="1"/>
          <p:nvPr/>
        </p:nvSpPr>
        <p:spPr>
          <a:xfrm>
            <a:off x="1154880" y="947880"/>
            <a:ext cx="8760960" cy="7282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pl-PL" sz="3600" spc="-1" strike="noStrike">
                <a:solidFill>
                  <a:srgbClr val="ebebeb"/>
                </a:solidFill>
                <a:latin typeface="Arial"/>
              </a:rPr>
              <a:t>Heart</a:t>
            </a:r>
            <a:endParaRPr b="0" lang="en-US" sz="36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84" name="TextShape 2"/>
          <p:cNvSpPr txBox="1"/>
          <p:nvPr/>
        </p:nvSpPr>
        <p:spPr>
          <a:xfrm>
            <a:off x="5567760" y="2607480"/>
            <a:ext cx="5889600" cy="328068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1" lang="pl-PL" sz="2000" spc="-1" strike="noStrike">
                <a:solidFill>
                  <a:srgbClr val="404040"/>
                </a:solidFill>
                <a:latin typeface="Times New Roman"/>
              </a:rPr>
              <a:t>Two atriums </a:t>
            </a:r>
            <a:r>
              <a:rPr b="0" lang="pl-PL" sz="2000" spc="-1" strike="noStrike">
                <a:solidFill>
                  <a:srgbClr val="404040"/>
                </a:solidFill>
                <a:latin typeface="Times New Roman"/>
              </a:rPr>
              <a:t>(left and right)</a:t>
            </a:r>
            <a:endParaRPr b="0" lang="en-US" sz="20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1" lang="pl-PL" sz="2000" spc="-1" strike="noStrike">
                <a:solidFill>
                  <a:srgbClr val="404040"/>
                </a:solidFill>
                <a:latin typeface="Times New Roman"/>
              </a:rPr>
              <a:t>Two ventricles </a:t>
            </a:r>
            <a:r>
              <a:rPr b="0" lang="pl-PL" sz="2000" spc="-1" strike="noStrike">
                <a:solidFill>
                  <a:srgbClr val="404040"/>
                </a:solidFill>
                <a:latin typeface="Times New Roman"/>
              </a:rPr>
              <a:t>(left and right)</a:t>
            </a:r>
            <a:endParaRPr b="0" lang="en-US" sz="20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1" lang="pl-PL" sz="2000" spc="-1" strike="noStrike">
                <a:solidFill>
                  <a:srgbClr val="404040"/>
                </a:solidFill>
                <a:latin typeface="Times New Roman"/>
              </a:rPr>
              <a:t>Heart septum: </a:t>
            </a:r>
            <a:r>
              <a:rPr b="0" lang="pl-PL" sz="2000" spc="-1" strike="noStrike">
                <a:solidFill>
                  <a:srgbClr val="404040"/>
                </a:solidFill>
                <a:latin typeface="Times New Roman"/>
              </a:rPr>
              <a:t>i</a:t>
            </a:r>
            <a:r>
              <a:rPr b="0" lang="pl-PL" sz="1800" spc="-1" strike="noStrike">
                <a:solidFill>
                  <a:srgbClr val="404040"/>
                </a:solidFill>
                <a:latin typeface="Times New Roman"/>
              </a:rPr>
              <a:t>nteratrial, interventricular 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1" lang="pl-PL" sz="2000" spc="-1" strike="noStrike">
                <a:solidFill>
                  <a:srgbClr val="404040"/>
                </a:solidFill>
                <a:latin typeface="Times New Roman"/>
              </a:rPr>
              <a:t>Hearts valves: </a:t>
            </a:r>
            <a:r>
              <a:rPr b="0" lang="pl-PL" sz="2000" spc="-1" strike="noStrike">
                <a:solidFill>
                  <a:srgbClr val="404040"/>
                </a:solidFill>
                <a:latin typeface="Times New Roman"/>
              </a:rPr>
              <a:t>tricuspid valve, mitral valve, pulmonary valve, aortic valve</a:t>
            </a:r>
            <a:endParaRPr b="0" lang="en-US" sz="20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1" lang="pl-PL" sz="2000" spc="-1" strike="noStrike">
                <a:solidFill>
                  <a:srgbClr val="404040"/>
                </a:solidFill>
                <a:latin typeface="Times New Roman"/>
              </a:rPr>
              <a:t>Herats walls: </a:t>
            </a:r>
            <a:r>
              <a:rPr b="0" lang="pl-PL" sz="2000" spc="-1" strike="noStrike">
                <a:solidFill>
                  <a:srgbClr val="404040"/>
                </a:solidFill>
                <a:latin typeface="Times New Roman"/>
              </a:rPr>
              <a:t>endocardium, myocardium, epicardium</a:t>
            </a:r>
            <a:endParaRPr b="0" lang="en-US" sz="2000" spc="-1" strike="noStrike">
              <a:solidFill>
                <a:srgbClr val="404040"/>
              </a:solidFill>
              <a:latin typeface="Century Gothic"/>
            </a:endParaRPr>
          </a:p>
        </p:txBody>
      </p:sp>
      <p:pic>
        <p:nvPicPr>
          <p:cNvPr id="185" name="Picture 2" descr="Inside of the Heart"/>
          <p:cNvPicPr/>
          <p:nvPr/>
        </p:nvPicPr>
        <p:blipFill>
          <a:blip r:embed="rId1"/>
          <a:stretch/>
        </p:blipFill>
        <p:spPr>
          <a:xfrm>
            <a:off x="2097720" y="2389320"/>
            <a:ext cx="3416040" cy="3887280"/>
          </a:xfrm>
          <a:prstGeom prst="rect">
            <a:avLst/>
          </a:prstGeom>
          <a:ln w="0">
            <a:noFill/>
          </a:ln>
        </p:spPr>
      </p:pic>
      <p:sp>
        <p:nvSpPr>
          <p:cNvPr id="186" name="CustomShape 3"/>
          <p:cNvSpPr/>
          <p:nvPr/>
        </p:nvSpPr>
        <p:spPr>
          <a:xfrm>
            <a:off x="1604520" y="6176520"/>
            <a:ext cx="3962880" cy="39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pl-PL" sz="1000" spc="-1" strike="noStrike">
                <a:solidFill>
                  <a:srgbClr val="404040"/>
                </a:solidFill>
                <a:latin typeface="Arial"/>
              </a:rPr>
              <a:t>https://my.clevelandclinic.org/-/scassets/2b69f880fdd1492ebde8a31a15715eae.ashx</a:t>
            </a:r>
            <a:endParaRPr b="0" lang="pl-PL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extShape 1"/>
          <p:cNvSpPr txBox="1"/>
          <p:nvPr/>
        </p:nvSpPr>
        <p:spPr>
          <a:xfrm>
            <a:off x="1154880" y="947880"/>
            <a:ext cx="8760960" cy="7282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pl-PL" sz="4000" spc="-1" strike="noStrike">
                <a:solidFill>
                  <a:srgbClr val="ebebeb"/>
                </a:solidFill>
                <a:latin typeface="Times New Roman"/>
              </a:rPr>
              <a:t>Heart function </a:t>
            </a:r>
            <a:endParaRPr b="0" lang="en-US" sz="40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88" name="TextShape 2"/>
          <p:cNvSpPr txBox="1"/>
          <p:nvPr/>
        </p:nvSpPr>
        <p:spPr>
          <a:xfrm>
            <a:off x="1154880" y="2603520"/>
            <a:ext cx="8760960" cy="341604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marL="343080" indent="-342720" algn="just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Arial"/>
              <a:buChar char="•"/>
            </a:pPr>
            <a:r>
              <a:rPr b="0" lang="en-US" sz="1800" spc="-1" strike="noStrike">
                <a:solidFill>
                  <a:srgbClr val="1e2630"/>
                </a:solidFill>
                <a:latin typeface="Times New Roman"/>
              </a:rPr>
              <a:t>The heart generates blood pressure.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 algn="just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Arial"/>
              <a:buChar char="•"/>
            </a:pPr>
            <a:r>
              <a:rPr b="0" lang="en-US" sz="1800" spc="-1" strike="noStrike">
                <a:solidFill>
                  <a:srgbClr val="1e2630"/>
                </a:solidFill>
                <a:latin typeface="Times New Roman"/>
              </a:rPr>
              <a:t>The heart routes the blood as it separates the pulmonary and systemic circulations.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 algn="just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Arial"/>
              <a:buChar char="•"/>
            </a:pPr>
            <a:r>
              <a:rPr b="0" lang="en-US" sz="1800" spc="-1" strike="noStrike">
                <a:solidFill>
                  <a:srgbClr val="1e2630"/>
                </a:solidFill>
                <a:latin typeface="Times New Roman"/>
              </a:rPr>
              <a:t>It ensures one-way blood flow because of the valves.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 algn="just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Arial"/>
              <a:buChar char="•"/>
            </a:pPr>
            <a:r>
              <a:rPr b="0" lang="en-US" sz="1800" spc="-1" strike="noStrike">
                <a:solidFill>
                  <a:srgbClr val="1e2630"/>
                </a:solidFill>
                <a:latin typeface="Times New Roman"/>
              </a:rPr>
              <a:t>The heart regulates the blood supply as it changes contraction rate and force, responding to metabolic needs.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 algn="just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Arial"/>
              <a:buChar char="•"/>
            </a:pPr>
            <a:r>
              <a:rPr b="0" lang="en-US" sz="1800" spc="-1" strike="noStrike">
                <a:solidFill>
                  <a:srgbClr val="1e2630"/>
                </a:solidFill>
                <a:latin typeface="Times New Roman"/>
              </a:rPr>
              <a:t>It provides the cardiac cycle.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extShape 1"/>
          <p:cNvSpPr txBox="1"/>
          <p:nvPr/>
        </p:nvSpPr>
        <p:spPr>
          <a:xfrm>
            <a:off x="1154880" y="947880"/>
            <a:ext cx="8760960" cy="7282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4000" spc="-1" strike="noStrike">
                <a:solidFill>
                  <a:srgbClr val="ebebeb"/>
                </a:solidFill>
                <a:latin typeface="Arial"/>
              </a:rPr>
              <a:t>Other functions </a:t>
            </a:r>
            <a:endParaRPr b="0" lang="en-US" sz="40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90" name="TextShape 2"/>
          <p:cNvSpPr txBox="1"/>
          <p:nvPr/>
        </p:nvSpPr>
        <p:spPr>
          <a:xfrm>
            <a:off x="1154880" y="2603520"/>
            <a:ext cx="8760960" cy="341604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pl-PL" sz="1800" spc="-1" strike="noStrike">
                <a:solidFill>
                  <a:srgbClr val="404040"/>
                </a:solidFill>
                <a:latin typeface="Arial"/>
                <a:ea typeface="Calibri"/>
              </a:rPr>
              <a:t>Maintaing a constant body temperaturę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pl-PL" sz="1800" spc="-1" strike="noStrike">
                <a:solidFill>
                  <a:srgbClr val="404040"/>
                </a:solidFill>
                <a:latin typeface="Arial"/>
                <a:ea typeface="Calibri"/>
              </a:rPr>
              <a:t>Regulating the level of blood pressure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pl-PL" sz="1800" spc="-1" strike="noStrike">
                <a:solidFill>
                  <a:srgbClr val="404040"/>
                </a:solidFill>
                <a:latin typeface="Arial"/>
                <a:ea typeface="Calibri"/>
              </a:rPr>
              <a:t>Regulating immune reactions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pl-PL" sz="1800" spc="-1" strike="noStrike">
                <a:solidFill>
                  <a:srgbClr val="404040"/>
                </a:solidFill>
                <a:latin typeface="Arial"/>
                <a:ea typeface="Calibri"/>
              </a:rPr>
              <a:t>Fighting pathogenic microorganisms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pl-PL" sz="1800" spc="-1" strike="noStrike">
                <a:solidFill>
                  <a:srgbClr val="404040"/>
                </a:solidFill>
                <a:latin typeface="Arial"/>
                <a:ea typeface="Calibri"/>
              </a:rPr>
              <a:t>Communicating between individual body systems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pic>
        <p:nvPicPr>
          <p:cNvPr id="191" name="Obraz 3" descr=""/>
          <p:cNvPicPr/>
          <p:nvPr/>
        </p:nvPicPr>
        <p:blipFill>
          <a:blip r:embed="rId1"/>
          <a:stretch/>
        </p:blipFill>
        <p:spPr>
          <a:xfrm>
            <a:off x="8692560" y="2495520"/>
            <a:ext cx="2447640" cy="1866600"/>
          </a:xfrm>
          <a:prstGeom prst="rect">
            <a:avLst/>
          </a:prstGeom>
          <a:ln w="0">
            <a:noFill/>
          </a:ln>
        </p:spPr>
      </p:pic>
      <p:sp>
        <p:nvSpPr>
          <p:cNvPr id="192" name="CustomShape 3"/>
          <p:cNvSpPr/>
          <p:nvPr/>
        </p:nvSpPr>
        <p:spPr>
          <a:xfrm>
            <a:off x="8739000" y="4393800"/>
            <a:ext cx="235404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800" spc="-1" strike="noStrike">
                <a:solidFill>
                  <a:srgbClr val="000000"/>
                </a:solidFill>
                <a:latin typeface="Arial"/>
              </a:rPr>
              <a:t>https://zdrowie.pzu.pl/poradnik-o-zdrowiu/szczegoly/uklad-krwionosny-czlowieka-budowa-i-funkcje-jakie-choroby-mu-zagrazaja</a:t>
            </a:r>
            <a:endParaRPr b="0" lang="pl-PL" sz="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extShape 1"/>
          <p:cNvSpPr txBox="1"/>
          <p:nvPr/>
        </p:nvSpPr>
        <p:spPr>
          <a:xfrm>
            <a:off x="1154880" y="947880"/>
            <a:ext cx="8760960" cy="7282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pl-PL" sz="4000" spc="-1" strike="noStrike">
                <a:solidFill>
                  <a:srgbClr val="ebebeb"/>
                </a:solidFill>
                <a:latin typeface="Arial"/>
              </a:rPr>
              <a:t>Trivia about a heart </a:t>
            </a:r>
            <a:endParaRPr b="0" lang="en-US" sz="40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94" name="TextShape 2"/>
          <p:cNvSpPr txBox="1"/>
          <p:nvPr/>
        </p:nvSpPr>
        <p:spPr>
          <a:xfrm>
            <a:off x="1683000" y="2702160"/>
            <a:ext cx="8825400" cy="341604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343080" indent="-342720" algn="just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pl-PL" sz="1800" spc="-1" strike="noStrike">
                <a:solidFill>
                  <a:srgbClr val="404040"/>
                </a:solidFill>
                <a:latin typeface="Arial"/>
              </a:rPr>
              <a:t>Heart beats about </a:t>
            </a:r>
            <a:r>
              <a:rPr b="1" lang="pl-PL" sz="1800" spc="-1" strike="noStrike">
                <a:solidFill>
                  <a:srgbClr val="404040"/>
                </a:solidFill>
                <a:latin typeface="Arial"/>
              </a:rPr>
              <a:t>100,000 times/day </a:t>
            </a:r>
            <a:r>
              <a:rPr b="0" lang="pl-PL" sz="1800" spc="-1" strike="noStrike">
                <a:solidFill>
                  <a:srgbClr val="404040"/>
                </a:solidFill>
                <a:latin typeface="Arial"/>
              </a:rPr>
              <a:t>and pumps about </a:t>
            </a:r>
            <a:r>
              <a:rPr b="1" lang="pl-PL" sz="1800" spc="-1" strike="noStrike">
                <a:solidFill>
                  <a:srgbClr val="404040"/>
                </a:solidFill>
                <a:latin typeface="Arial"/>
              </a:rPr>
              <a:t>5,6 liters of blood/min. 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 algn="just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latin typeface="Arial"/>
              </a:rPr>
              <a:t>A healthy adult's resting heart rate varies between </a:t>
            </a:r>
            <a:r>
              <a:rPr b="1" lang="en-US" sz="1800" spc="-1" strike="noStrike">
                <a:solidFill>
                  <a:srgbClr val="404040"/>
                </a:solidFill>
                <a:latin typeface="Arial"/>
              </a:rPr>
              <a:t>60 and 100 beats a minute.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 algn="just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latin typeface="Arial"/>
              </a:rPr>
              <a:t>During exercise</a:t>
            </a:r>
            <a:r>
              <a:rPr b="0" lang="pl-PL" sz="1800" spc="-1" strike="noStrike">
                <a:solidFill>
                  <a:srgbClr val="404040"/>
                </a:solidFill>
                <a:latin typeface="Arial"/>
              </a:rPr>
              <a:t> the </a:t>
            </a:r>
            <a:r>
              <a:rPr b="0" lang="en-US" sz="1800" spc="-1" strike="noStrike">
                <a:solidFill>
                  <a:srgbClr val="404040"/>
                </a:solidFill>
                <a:latin typeface="Arial"/>
              </a:rPr>
              <a:t>amount</a:t>
            </a:r>
            <a:r>
              <a:rPr b="0" lang="pl-PL" sz="1800" spc="-1" strike="noStrike">
                <a:solidFill>
                  <a:srgbClr val="404040"/>
                </a:solidFill>
                <a:latin typeface="Arial"/>
              </a:rPr>
              <a:t> </a:t>
            </a:r>
            <a:r>
              <a:rPr b="0" lang="en-US" sz="1800" spc="-1" strike="noStrike">
                <a:solidFill>
                  <a:srgbClr val="404040"/>
                </a:solidFill>
                <a:latin typeface="Arial"/>
              </a:rPr>
              <a:t>of blood which flows through the heart grow</a:t>
            </a:r>
            <a:r>
              <a:rPr b="0" lang="pl-PL" sz="1800" spc="-1" strike="noStrike">
                <a:solidFill>
                  <a:srgbClr val="404040"/>
                </a:solidFill>
                <a:latin typeface="Arial"/>
              </a:rPr>
              <a:t>s</a:t>
            </a:r>
            <a:r>
              <a:rPr b="0" lang="en-US" sz="1800" spc="-1" strike="noStrike">
                <a:solidFill>
                  <a:srgbClr val="404040"/>
                </a:solidFill>
                <a:latin typeface="Arial"/>
              </a:rPr>
              <a:t> </a:t>
            </a:r>
            <a:r>
              <a:rPr b="1" lang="en-US" sz="1800" spc="-1" strike="noStrike">
                <a:solidFill>
                  <a:srgbClr val="404040"/>
                </a:solidFill>
                <a:latin typeface="Arial"/>
              </a:rPr>
              <a:t>four </a:t>
            </a:r>
            <a:r>
              <a:rPr b="1" lang="pl-PL" sz="1800" spc="-1" strike="noStrike">
                <a:solidFill>
                  <a:srgbClr val="404040"/>
                </a:solidFill>
                <a:latin typeface="Arial"/>
              </a:rPr>
              <a:t>ti</a:t>
            </a:r>
            <a:r>
              <a:rPr b="1" lang="en-US" sz="1800" spc="-1" strike="noStrike">
                <a:solidFill>
                  <a:srgbClr val="404040"/>
                </a:solidFill>
                <a:latin typeface="Arial"/>
              </a:rPr>
              <a:t>mes</a:t>
            </a:r>
            <a:r>
              <a:rPr b="1" lang="pl-PL" sz="1800" spc="-1" strike="noStrike">
                <a:solidFill>
                  <a:srgbClr val="404040"/>
                </a:solidFill>
                <a:latin typeface="Arial"/>
              </a:rPr>
              <a:t>. 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 algn="just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latin typeface="Arial"/>
              </a:rPr>
              <a:t>Over a lifetime, the number of contractions exceeds </a:t>
            </a:r>
            <a:r>
              <a:rPr b="1" lang="en-US" sz="1800" spc="-1" strike="noStrike">
                <a:solidFill>
                  <a:srgbClr val="404040"/>
                </a:solidFill>
                <a:latin typeface="Arial"/>
              </a:rPr>
              <a:t>2.5 billion.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 algn="just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latin typeface="Arial"/>
              </a:rPr>
              <a:t>Throughout life, the heart beats </a:t>
            </a:r>
            <a:r>
              <a:rPr b="1" lang="en-US" sz="1800" spc="-1" strike="noStrike">
                <a:solidFill>
                  <a:srgbClr val="404040"/>
                </a:solidFill>
                <a:latin typeface="Arial"/>
              </a:rPr>
              <a:t>2.5 billion times</a:t>
            </a:r>
            <a:r>
              <a:rPr b="0" lang="en-US" sz="1800" spc="-1" strike="noStrike">
                <a:solidFill>
                  <a:srgbClr val="404040"/>
                </a:solidFill>
                <a:latin typeface="Arial"/>
              </a:rPr>
              <a:t>, or pumps over </a:t>
            </a:r>
            <a:r>
              <a:rPr b="1" lang="en-US" sz="1800" spc="-1" strike="noStrike">
                <a:solidFill>
                  <a:srgbClr val="404040"/>
                </a:solidFill>
                <a:latin typeface="Arial"/>
              </a:rPr>
              <a:t>173 million liters</a:t>
            </a:r>
            <a:r>
              <a:rPr b="0" lang="en-US" sz="1800" spc="-1" strike="noStrike">
                <a:solidFill>
                  <a:srgbClr val="404040"/>
                </a:solidFill>
                <a:latin typeface="Arial"/>
              </a:rPr>
              <a:t> of blood.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 algn="just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latin typeface="Arial"/>
              </a:rPr>
              <a:t>During each contraction, the heart ejects </a:t>
            </a:r>
            <a:r>
              <a:rPr b="1" lang="en-US" sz="1800" spc="-1" strike="noStrike">
                <a:solidFill>
                  <a:srgbClr val="404040"/>
                </a:solidFill>
                <a:latin typeface="Arial"/>
              </a:rPr>
              <a:t>60-70 ml </a:t>
            </a:r>
            <a:r>
              <a:rPr b="0" lang="en-US" sz="1800" spc="-1" strike="noStrike">
                <a:solidFill>
                  <a:srgbClr val="404040"/>
                </a:solidFill>
                <a:latin typeface="Arial"/>
              </a:rPr>
              <a:t>of blood into the aorta.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 algn="just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latin typeface="Arial"/>
              </a:rPr>
              <a:t>In stressful situations, the heart can increase its efficiency up to </a:t>
            </a:r>
            <a:r>
              <a:rPr b="1" lang="en-US" sz="1800" spc="-1" strike="noStrike">
                <a:solidFill>
                  <a:srgbClr val="404040"/>
                </a:solidFill>
                <a:latin typeface="Arial"/>
              </a:rPr>
              <a:t>five times.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extShape 1"/>
          <p:cNvSpPr txBox="1"/>
          <p:nvPr/>
        </p:nvSpPr>
        <p:spPr>
          <a:xfrm>
            <a:off x="1154880" y="947880"/>
            <a:ext cx="8760960" cy="7282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pl-PL" sz="4000" spc="-1" strike="noStrike">
                <a:solidFill>
                  <a:srgbClr val="ebebeb"/>
                </a:solidFill>
                <a:latin typeface="Arial"/>
              </a:rPr>
              <a:t>Blood vessels</a:t>
            </a:r>
            <a:endParaRPr b="0" lang="en-US" sz="40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96" name="TextShape 2"/>
          <p:cNvSpPr txBox="1"/>
          <p:nvPr/>
        </p:nvSpPr>
        <p:spPr>
          <a:xfrm>
            <a:off x="690120" y="2635560"/>
            <a:ext cx="6394320" cy="352728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algn="just">
              <a:lnSpc>
                <a:spcPct val="115000"/>
              </a:lnSpc>
              <a:spcBef>
                <a:spcPts val="1001"/>
              </a:spcBef>
              <a:spcAft>
                <a:spcPts val="799"/>
              </a:spcAft>
              <a:tabLst>
                <a:tab algn="l" pos="0"/>
              </a:tabLst>
            </a:pPr>
            <a:r>
              <a:rPr b="1" lang="pl-PL" sz="1800" spc="-1" strike="noStrike">
                <a:solidFill>
                  <a:srgbClr val="404040"/>
                </a:solidFill>
                <a:latin typeface="Arial"/>
              </a:rPr>
              <a:t>Blood vessels are included: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 algn="just">
              <a:lnSpc>
                <a:spcPct val="115000"/>
              </a:lnSpc>
              <a:spcBef>
                <a:spcPts val="1001"/>
              </a:spcBef>
              <a:spcAft>
                <a:spcPts val="799"/>
              </a:spcAft>
              <a:buClr>
                <a:srgbClr val="f5a408"/>
              </a:buClr>
              <a:buSzPct val="80000"/>
              <a:buFont typeface="Wingdings 3" charset="2"/>
              <a:buChar char=""/>
              <a:tabLst>
                <a:tab algn="l" pos="0"/>
              </a:tabLst>
            </a:pPr>
            <a:r>
              <a:rPr b="0" i="1" lang="pl-PL" sz="1800" spc="-1" strike="noStrike">
                <a:solidFill>
                  <a:srgbClr val="404040"/>
                </a:solidFill>
                <a:latin typeface="Arial"/>
                <a:ea typeface="Calibri"/>
              </a:rPr>
              <a:t>Arteries</a:t>
            </a:r>
            <a:r>
              <a:rPr b="0" lang="pl-PL" sz="1800" spc="-1" strike="noStrike">
                <a:solidFill>
                  <a:srgbClr val="404040"/>
                </a:solidFill>
                <a:latin typeface="Arial"/>
                <a:ea typeface="Calibri"/>
              </a:rPr>
              <a:t> - vessels that carry blood away from the heart.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 algn="just">
              <a:lnSpc>
                <a:spcPct val="115000"/>
              </a:lnSpc>
              <a:spcBef>
                <a:spcPts val="1001"/>
              </a:spcBef>
              <a:spcAft>
                <a:spcPts val="799"/>
              </a:spcAft>
              <a:buClr>
                <a:srgbClr val="f5a408"/>
              </a:buClr>
              <a:buSzPct val="80000"/>
              <a:buFont typeface="Wingdings 3" charset="2"/>
              <a:buChar char=""/>
              <a:tabLst>
                <a:tab algn="l" pos="0"/>
              </a:tabLst>
            </a:pPr>
            <a:r>
              <a:rPr b="0" i="1" lang="pl-PL" sz="1800" spc="-1" strike="noStrike">
                <a:solidFill>
                  <a:srgbClr val="404040"/>
                </a:solidFill>
                <a:latin typeface="Arial"/>
                <a:ea typeface="Calibri"/>
              </a:rPr>
              <a:t>Veins</a:t>
            </a:r>
            <a:r>
              <a:rPr b="0" lang="pl-PL" sz="1800" spc="-1" strike="noStrike">
                <a:solidFill>
                  <a:srgbClr val="404040"/>
                </a:solidFill>
                <a:latin typeface="Arial"/>
                <a:ea typeface="Calibri"/>
              </a:rPr>
              <a:t> - vessels that bring blood back to the heart.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 algn="just">
              <a:lnSpc>
                <a:spcPct val="115000"/>
              </a:lnSpc>
              <a:spcBef>
                <a:spcPts val="1001"/>
              </a:spcBef>
              <a:spcAft>
                <a:spcPts val="799"/>
              </a:spcAft>
              <a:buClr>
                <a:srgbClr val="f5a408"/>
              </a:buClr>
              <a:buSzPct val="80000"/>
              <a:buFont typeface="Wingdings 3" charset="2"/>
              <a:buChar char=""/>
              <a:tabLst>
                <a:tab algn="l" pos="0"/>
              </a:tabLst>
            </a:pPr>
            <a:r>
              <a:rPr b="0" i="1" lang="pl-PL" sz="1800" spc="-1" strike="noStrike">
                <a:solidFill>
                  <a:srgbClr val="404040"/>
                </a:solidFill>
                <a:latin typeface="Arial"/>
                <a:ea typeface="Calibri"/>
              </a:rPr>
              <a:t>Capillaries</a:t>
            </a:r>
            <a:r>
              <a:rPr b="0" lang="pl-PL" sz="1800" spc="-1" strike="noStrike">
                <a:solidFill>
                  <a:srgbClr val="404040"/>
                </a:solidFill>
                <a:latin typeface="Arial"/>
                <a:ea typeface="Calibri"/>
              </a:rPr>
              <a:t> - tiny vessels that branch off from arteries to deliver blood to all body tissues trusted source.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pic>
        <p:nvPicPr>
          <p:cNvPr id="197" name="Picture 2" descr="Blood Vessels | Circulatory Anatomy"/>
          <p:cNvPicPr/>
          <p:nvPr/>
        </p:nvPicPr>
        <p:blipFill>
          <a:blip r:embed="rId1"/>
          <a:stretch/>
        </p:blipFill>
        <p:spPr>
          <a:xfrm>
            <a:off x="8265600" y="2335320"/>
            <a:ext cx="2842200" cy="3979800"/>
          </a:xfrm>
          <a:prstGeom prst="rect">
            <a:avLst/>
          </a:prstGeom>
          <a:ln w="0">
            <a:noFill/>
          </a:ln>
        </p:spPr>
      </p:pic>
      <p:sp>
        <p:nvSpPr>
          <p:cNvPr id="198" name="CustomShape 3"/>
          <p:cNvSpPr/>
          <p:nvPr/>
        </p:nvSpPr>
        <p:spPr>
          <a:xfrm>
            <a:off x="8183160" y="6315480"/>
            <a:ext cx="3594600" cy="39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pl-PL" sz="1000" spc="-1" strike="noStrike">
                <a:solidFill>
                  <a:srgbClr val="404040"/>
                </a:solidFill>
                <a:latin typeface="Arial"/>
              </a:rPr>
              <a:t>https://www.visiblebody.com/hubfs/Learn_Articles/Circulatory_System/01B-Blood-Vessels.jpg</a:t>
            </a:r>
            <a:endParaRPr b="0" lang="pl-PL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extShape 1"/>
          <p:cNvSpPr txBox="1"/>
          <p:nvPr/>
        </p:nvSpPr>
        <p:spPr>
          <a:xfrm>
            <a:off x="1154880" y="947880"/>
            <a:ext cx="8760960" cy="7282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pl-PL" sz="4000" spc="-1" strike="noStrike">
                <a:solidFill>
                  <a:srgbClr val="ebebeb"/>
                </a:solidFill>
                <a:latin typeface="Times New Roman"/>
              </a:rPr>
              <a:t>The cardiovascular system function</a:t>
            </a:r>
            <a:endParaRPr b="0" lang="en-US" sz="40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00" name="TextShape 2"/>
          <p:cNvSpPr txBox="1"/>
          <p:nvPr/>
        </p:nvSpPr>
        <p:spPr>
          <a:xfrm>
            <a:off x="1213560" y="2626920"/>
            <a:ext cx="8766720" cy="339264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pl-PL" sz="1800" spc="-1" strike="noStrike">
                <a:solidFill>
                  <a:srgbClr val="404040"/>
                </a:solidFill>
                <a:latin typeface="Century Gothic"/>
              </a:rPr>
              <a:t>Move blood throughout your body 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pl-PL" sz="1800" spc="-1" strike="noStrike">
                <a:solidFill>
                  <a:srgbClr val="404040"/>
                </a:solidFill>
                <a:latin typeface="Century Gothic"/>
              </a:rPr>
              <a:t>Controls the rhythm and speed of your heart rate 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pl-PL" sz="1800" spc="-1" strike="noStrike">
                <a:solidFill>
                  <a:srgbClr val="404040"/>
                </a:solidFill>
                <a:latin typeface="Century Gothic"/>
              </a:rPr>
              <a:t>M</a:t>
            </a:r>
            <a:r>
              <a:rPr b="0" lang="en-US" sz="1800" spc="-1" strike="noStrike">
                <a:solidFill>
                  <a:srgbClr val="404040"/>
                </a:solidFill>
                <a:latin typeface="Century Gothic"/>
              </a:rPr>
              <a:t>aintains a constant body temperature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pl-PL" sz="1800" spc="-1" strike="noStrike">
                <a:solidFill>
                  <a:srgbClr val="404040"/>
                </a:solidFill>
                <a:latin typeface="Century Gothic"/>
              </a:rPr>
              <a:t>R</a:t>
            </a:r>
            <a:r>
              <a:rPr b="0" lang="en-US" sz="1800" spc="-1" strike="noStrike">
                <a:solidFill>
                  <a:srgbClr val="404040"/>
                </a:solidFill>
                <a:latin typeface="Century Gothic"/>
              </a:rPr>
              <a:t>egulates the level of blood pressure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pl-PL" sz="1800" spc="-1" strike="noStrike">
                <a:solidFill>
                  <a:srgbClr val="404040"/>
                </a:solidFill>
                <a:latin typeface="Century Gothic"/>
              </a:rPr>
              <a:t>I</a:t>
            </a:r>
            <a:r>
              <a:rPr b="0" lang="en-US" sz="1800" spc="-1" strike="noStrike">
                <a:solidFill>
                  <a:srgbClr val="404040"/>
                </a:solidFill>
                <a:latin typeface="Century Gothic"/>
              </a:rPr>
              <a:t>s a regulator of immune reactions, fights pathogenic microorganism</a:t>
            </a:r>
            <a:r>
              <a:rPr b="0" lang="pl-PL" sz="1800" spc="-1" strike="noStrike">
                <a:solidFill>
                  <a:srgbClr val="404040"/>
                </a:solidFill>
                <a:latin typeface="Century Gothic"/>
              </a:rPr>
              <a:t>s 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b="0" lang="pl-PL" sz="1800" spc="-1" strike="noStrike">
                <a:solidFill>
                  <a:srgbClr val="404040"/>
                </a:solidFill>
                <a:latin typeface="Century Gothic"/>
              </a:rPr>
              <a:t>C</a:t>
            </a:r>
            <a:r>
              <a:rPr b="0" lang="en-US" sz="1800" spc="-1" strike="noStrike">
                <a:solidFill>
                  <a:srgbClr val="404040"/>
                </a:solidFill>
                <a:latin typeface="Century Gothic"/>
              </a:rPr>
              <a:t>ommunicates between individual body systems,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extShape 1"/>
          <p:cNvSpPr txBox="1"/>
          <p:nvPr/>
        </p:nvSpPr>
        <p:spPr>
          <a:xfrm>
            <a:off x="1154880" y="947880"/>
            <a:ext cx="8760960" cy="7282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pl-PL" sz="4000" spc="-1" strike="noStrike">
                <a:solidFill>
                  <a:srgbClr val="ebebeb"/>
                </a:solidFill>
                <a:latin typeface="Times New Roman"/>
              </a:rPr>
              <a:t>Systemic Circulatory system</a:t>
            </a:r>
            <a:endParaRPr b="0" lang="en-US" sz="40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02" name="TextShape 2"/>
          <p:cNvSpPr txBox="1"/>
          <p:nvPr/>
        </p:nvSpPr>
        <p:spPr>
          <a:xfrm>
            <a:off x="1154880" y="2603520"/>
            <a:ext cx="8760960" cy="341604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pl-PL" sz="1800" spc="-1" strike="noStrike">
                <a:solidFill>
                  <a:srgbClr val="404040"/>
                </a:solidFill>
                <a:latin typeface="Times New Roman"/>
              </a:rPr>
              <a:t>There are two blood circuits in the cardiovascular system: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Wingdings 3" charset="2"/>
              <a:buChar char=""/>
              <a:tabLst>
                <a:tab algn="l" pos="0"/>
              </a:tabLst>
            </a:pPr>
            <a:r>
              <a:rPr b="0" lang="pl-PL" sz="1800" spc="-1" strike="noStrike">
                <a:solidFill>
                  <a:srgbClr val="404040"/>
                </a:solidFill>
                <a:latin typeface="Times New Roman"/>
              </a:rPr>
              <a:t>Large bloodstream (peripheral)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f5a408"/>
              </a:buClr>
              <a:buSzPct val="80000"/>
              <a:buFont typeface="Wingdings 3" charset="2"/>
              <a:buChar char=""/>
              <a:tabLst>
                <a:tab algn="l" pos="0"/>
              </a:tabLst>
            </a:pPr>
            <a:r>
              <a:rPr b="0" lang="pl-PL" sz="1800" spc="-1" strike="noStrike">
                <a:solidFill>
                  <a:srgbClr val="404040"/>
                </a:solidFill>
                <a:latin typeface="Times New Roman"/>
              </a:rPr>
              <a:t>Small bloodstream (pulmonary)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pic>
        <p:nvPicPr>
          <p:cNvPr id="203" name="Picture 3" descr="Krwiobieg - Portal Fizjoterapeuty"/>
          <p:cNvPicPr/>
          <p:nvPr/>
        </p:nvPicPr>
        <p:blipFill>
          <a:blip r:embed="rId1"/>
          <a:stretch/>
        </p:blipFill>
        <p:spPr>
          <a:xfrm>
            <a:off x="7395840" y="2518920"/>
            <a:ext cx="4404240" cy="3914640"/>
          </a:xfrm>
          <a:prstGeom prst="rect">
            <a:avLst/>
          </a:prstGeom>
          <a:ln w="0">
            <a:noFill/>
          </a:ln>
        </p:spPr>
      </p:pic>
      <p:sp>
        <p:nvSpPr>
          <p:cNvPr id="204" name="CustomShape 3"/>
          <p:cNvSpPr/>
          <p:nvPr/>
        </p:nvSpPr>
        <p:spPr>
          <a:xfrm>
            <a:off x="7395840" y="6434280"/>
            <a:ext cx="4404240" cy="2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000" spc="-1" strike="noStrike">
                <a:solidFill>
                  <a:srgbClr val="404040"/>
                </a:solidFill>
                <a:latin typeface="Times New Roman"/>
              </a:rPr>
              <a:t>https://fizjoterapeuty.pl/wp-content/uploads/2020/02/krwiobieg.jpg</a:t>
            </a:r>
            <a:endParaRPr b="0" lang="pl-PL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2903</TotalTime>
  <Application>LibreOffice/7.0.4.2$Linux_X86_64 LibreOffice_project/00$Build-2</Application>
  <AppVersion>15.0000</AppVersion>
  <Words>744</Words>
  <Paragraphs>117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2023-01-03T13:54:01Z</dcterms:created>
  <dc:creator>Paulina Zych</dc:creator>
  <dc:description/>
  <dc:language>pl-PL</dc:language>
  <cp:lastModifiedBy>Paulina Zych</cp:lastModifiedBy>
  <dcterms:modified xsi:type="dcterms:W3CDTF">2023-01-23T13:35:36Z</dcterms:modified>
  <cp:revision>32</cp:revision>
  <dc:subject/>
  <dc:title>Prezentacja programu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13</vt:i4>
  </property>
  <property fmtid="{D5CDD505-2E9C-101B-9397-08002B2CF9AE}" pid="3" name="PresentationFormat">
    <vt:lpwstr>Panoramiczny</vt:lpwstr>
  </property>
  <property fmtid="{D5CDD505-2E9C-101B-9397-08002B2CF9AE}" pid="4" name="Slides">
    <vt:i4>15</vt:i4>
  </property>
</Properties>
</file>