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Poppins Medium" panose="00000600000000000000" pitchFamily="2" charset="-18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686371-0E24-4B02-A4E8-FF6477DBA223}" v="6" dt="2023-05-21T17:18:23.0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otr Pasierb" userId="5420790f-08bb-42f9-af01-f8a354d78428" providerId="ADAL" clId="{C4686371-0E24-4B02-A4E8-FF6477DBA223}"/>
    <pc:docChg chg="modSld">
      <pc:chgData name="Piotr Pasierb" userId="5420790f-08bb-42f9-af01-f8a354d78428" providerId="ADAL" clId="{C4686371-0E24-4B02-A4E8-FF6477DBA223}" dt="2023-05-21T17:18:23.078" v="37"/>
      <pc:docMkLst>
        <pc:docMk/>
      </pc:docMkLst>
      <pc:sldChg chg="addSp delSp modSp mod modAnim">
        <pc:chgData name="Piotr Pasierb" userId="5420790f-08bb-42f9-af01-f8a354d78428" providerId="ADAL" clId="{C4686371-0E24-4B02-A4E8-FF6477DBA223}" dt="2023-05-21T17:18:23.078" v="37"/>
        <pc:sldMkLst>
          <pc:docMk/>
          <pc:sldMk cId="0" sldId="256"/>
        </pc:sldMkLst>
        <pc:spChg chg="mod">
          <ac:chgData name="Piotr Pasierb" userId="5420790f-08bb-42f9-af01-f8a354d78428" providerId="ADAL" clId="{C4686371-0E24-4B02-A4E8-FF6477DBA223}" dt="2023-05-21T17:17:17.882" v="0" actId="165"/>
          <ac:spMkLst>
            <pc:docMk/>
            <pc:sldMk cId="0" sldId="256"/>
            <ac:spMk id="5" creationId="{00000000-0000-0000-0000-000000000000}"/>
          </ac:spMkLst>
        </pc:spChg>
        <pc:spChg chg="mod">
          <ac:chgData name="Piotr Pasierb" userId="5420790f-08bb-42f9-af01-f8a354d78428" providerId="ADAL" clId="{C4686371-0E24-4B02-A4E8-FF6477DBA223}" dt="2023-05-21T17:17:17.882" v="0" actId="165"/>
          <ac:spMkLst>
            <pc:docMk/>
            <pc:sldMk cId="0" sldId="256"/>
            <ac:spMk id="6" creationId="{00000000-0000-0000-0000-000000000000}"/>
          </ac:spMkLst>
        </pc:spChg>
        <pc:spChg chg="mod">
          <ac:chgData name="Piotr Pasierb" userId="5420790f-08bb-42f9-af01-f8a354d78428" providerId="ADAL" clId="{C4686371-0E24-4B02-A4E8-FF6477DBA223}" dt="2023-05-21T17:17:17.882" v="0" actId="165"/>
          <ac:spMkLst>
            <pc:docMk/>
            <pc:sldMk cId="0" sldId="256"/>
            <ac:spMk id="7" creationId="{00000000-0000-0000-0000-000000000000}"/>
          </ac:spMkLst>
        </pc:spChg>
        <pc:spChg chg="mod">
          <ac:chgData name="Piotr Pasierb" userId="5420790f-08bb-42f9-af01-f8a354d78428" providerId="ADAL" clId="{C4686371-0E24-4B02-A4E8-FF6477DBA223}" dt="2023-05-21T17:17:17.882" v="0" actId="165"/>
          <ac:spMkLst>
            <pc:docMk/>
            <pc:sldMk cId="0" sldId="256"/>
            <ac:spMk id="8" creationId="{00000000-0000-0000-0000-000000000000}"/>
          </ac:spMkLst>
        </pc:spChg>
        <pc:spChg chg="mod">
          <ac:chgData name="Piotr Pasierb" userId="5420790f-08bb-42f9-af01-f8a354d78428" providerId="ADAL" clId="{C4686371-0E24-4B02-A4E8-FF6477DBA223}" dt="2023-05-21T17:17:17.882" v="0" actId="165"/>
          <ac:spMkLst>
            <pc:docMk/>
            <pc:sldMk cId="0" sldId="256"/>
            <ac:spMk id="9" creationId="{00000000-0000-0000-0000-000000000000}"/>
          </ac:spMkLst>
        </pc:spChg>
        <pc:spChg chg="mod">
          <ac:chgData name="Piotr Pasierb" userId="5420790f-08bb-42f9-af01-f8a354d78428" providerId="ADAL" clId="{C4686371-0E24-4B02-A4E8-FF6477DBA223}" dt="2023-05-21T17:17:17.882" v="0" actId="165"/>
          <ac:spMkLst>
            <pc:docMk/>
            <pc:sldMk cId="0" sldId="256"/>
            <ac:spMk id="10" creationId="{00000000-0000-0000-0000-000000000000}"/>
          </ac:spMkLst>
        </pc:spChg>
        <pc:spChg chg="mod">
          <ac:chgData name="Piotr Pasierb" userId="5420790f-08bb-42f9-af01-f8a354d78428" providerId="ADAL" clId="{C4686371-0E24-4B02-A4E8-FF6477DBA223}" dt="2023-05-21T17:17:17.882" v="0" actId="165"/>
          <ac:spMkLst>
            <pc:docMk/>
            <pc:sldMk cId="0" sldId="256"/>
            <ac:spMk id="11" creationId="{00000000-0000-0000-0000-000000000000}"/>
          </ac:spMkLst>
        </pc:spChg>
        <pc:spChg chg="mod topLvl">
          <ac:chgData name="Piotr Pasierb" userId="5420790f-08bb-42f9-af01-f8a354d78428" providerId="ADAL" clId="{C4686371-0E24-4B02-A4E8-FF6477DBA223}" dt="2023-05-21T17:18:09.674" v="34" actId="164"/>
          <ac:spMkLst>
            <pc:docMk/>
            <pc:sldMk cId="0" sldId="256"/>
            <ac:spMk id="13" creationId="{00000000-0000-0000-0000-000000000000}"/>
          </ac:spMkLst>
        </pc:spChg>
        <pc:spChg chg="add mod">
          <ac:chgData name="Piotr Pasierb" userId="5420790f-08bb-42f9-af01-f8a354d78428" providerId="ADAL" clId="{C4686371-0E24-4B02-A4E8-FF6477DBA223}" dt="2023-05-21T17:18:09.674" v="34" actId="164"/>
          <ac:spMkLst>
            <pc:docMk/>
            <pc:sldMk cId="0" sldId="256"/>
            <ac:spMk id="18" creationId="{0FE65940-D76B-7CE2-58FF-B2832BF89BEB}"/>
          </ac:spMkLst>
        </pc:spChg>
        <pc:grpChg chg="mod topLvl">
          <ac:chgData name="Piotr Pasierb" userId="5420790f-08bb-42f9-af01-f8a354d78428" providerId="ADAL" clId="{C4686371-0E24-4B02-A4E8-FF6477DBA223}" dt="2023-05-21T17:18:09.674" v="34" actId="164"/>
          <ac:grpSpMkLst>
            <pc:docMk/>
            <pc:sldMk cId="0" sldId="256"/>
            <ac:grpSpMk id="4" creationId="{00000000-0000-0000-0000-000000000000}"/>
          </ac:grpSpMkLst>
        </pc:grpChg>
        <pc:grpChg chg="del">
          <ac:chgData name="Piotr Pasierb" userId="5420790f-08bb-42f9-af01-f8a354d78428" providerId="ADAL" clId="{C4686371-0E24-4B02-A4E8-FF6477DBA223}" dt="2023-05-21T17:17:17.882" v="0" actId="165"/>
          <ac:grpSpMkLst>
            <pc:docMk/>
            <pc:sldMk cId="0" sldId="256"/>
            <ac:grpSpMk id="16" creationId="{76008C76-DAD0-4997-9244-6415F85B6B82}"/>
          </ac:grpSpMkLst>
        </pc:grpChg>
        <pc:grpChg chg="add mod">
          <ac:chgData name="Piotr Pasierb" userId="5420790f-08bb-42f9-af01-f8a354d78428" providerId="ADAL" clId="{C4686371-0E24-4B02-A4E8-FF6477DBA223}" dt="2023-05-21T17:18:09.674" v="34" actId="164"/>
          <ac:grpSpMkLst>
            <pc:docMk/>
            <pc:sldMk cId="0" sldId="256"/>
            <ac:grpSpMk id="19" creationId="{49834AD7-D11D-9E39-F4AF-D237739DF092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0.png"/><Relationship Id="rId7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openxmlformats.org/officeDocument/2006/relationships/image" Target="../media/image54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5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openxmlformats.org/officeDocument/2006/relationships/image" Target="../media/image5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6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7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38.png"/><Relationship Id="rId7" Type="http://schemas.openxmlformats.org/officeDocument/2006/relationships/image" Target="../media/image6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4.svg"/><Relationship Id="rId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9.png"/><Relationship Id="rId7" Type="http://schemas.openxmlformats.org/officeDocument/2006/relationships/image" Target="../media/image21.png"/><Relationship Id="rId12" Type="http://schemas.openxmlformats.org/officeDocument/2006/relationships/image" Target="../media/image34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33.png"/><Relationship Id="rId5" Type="http://schemas.openxmlformats.org/officeDocument/2006/relationships/image" Target="../media/image24.png"/><Relationship Id="rId10" Type="http://schemas.openxmlformats.org/officeDocument/2006/relationships/image" Target="../media/image32.svg"/><Relationship Id="rId4" Type="http://schemas.openxmlformats.org/officeDocument/2006/relationships/image" Target="../media/image30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3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20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6.png"/><Relationship Id="rId7" Type="http://schemas.openxmlformats.org/officeDocument/2006/relationships/image" Target="../media/image25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0.svg"/><Relationship Id="rId5" Type="http://schemas.openxmlformats.org/officeDocument/2006/relationships/image" Target="../media/image39.svg"/><Relationship Id="rId10" Type="http://schemas.openxmlformats.org/officeDocument/2006/relationships/image" Target="../media/image19.png"/><Relationship Id="rId4" Type="http://schemas.openxmlformats.org/officeDocument/2006/relationships/image" Target="../media/image38.png"/><Relationship Id="rId9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2083" b="216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70ED85A1-7D19-C32A-4E2B-6A7BEDDD1B6B}"/>
              </a:ext>
            </a:extLst>
          </p:cNvPr>
          <p:cNvGrpSpPr/>
          <p:nvPr/>
        </p:nvGrpSpPr>
        <p:grpSpPr>
          <a:xfrm>
            <a:off x="860913" y="-762394"/>
            <a:ext cx="17727317" cy="12211444"/>
            <a:chOff x="860913" y="-762394"/>
            <a:chExt cx="17727317" cy="1221144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1264771">
              <a:off x="1462799" y="-762394"/>
              <a:ext cx="3697413" cy="3697413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682210">
              <a:off x="15548770" y="1966014"/>
              <a:ext cx="3039460" cy="3039460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2405472" y="7334250"/>
              <a:ext cx="4092356" cy="4114800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1989971">
              <a:off x="860913" y="6408386"/>
              <a:ext cx="1922630" cy="1922630"/>
            </a:xfrm>
            <a:prstGeom prst="rect">
              <a:avLst/>
            </a:prstGeom>
          </p:spPr>
        </p:pic>
      </p:grpSp>
      <p:grpSp>
        <p:nvGrpSpPr>
          <p:cNvPr id="19" name="Grupa 18">
            <a:extLst>
              <a:ext uri="{FF2B5EF4-FFF2-40B4-BE49-F238E27FC236}">
                <a16:creationId xmlns:a16="http://schemas.microsoft.com/office/drawing/2014/main" id="{49834AD7-D11D-9E39-F4AF-D237739DF092}"/>
              </a:ext>
            </a:extLst>
          </p:cNvPr>
          <p:cNvGrpSpPr/>
          <p:nvPr/>
        </p:nvGrpSpPr>
        <p:grpSpPr>
          <a:xfrm>
            <a:off x="3748791" y="543071"/>
            <a:ext cx="10960181" cy="8715229"/>
            <a:chOff x="3748791" y="543071"/>
            <a:chExt cx="10960181" cy="8715229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3748791" y="1028700"/>
              <a:ext cx="10960181" cy="8229600"/>
              <a:chOff x="0" y="0"/>
              <a:chExt cx="845693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45693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8456930" h="6350000">
                    <a:moveTo>
                      <a:pt x="8456930" y="355600"/>
                    </a:moveTo>
                    <a:lnTo>
                      <a:pt x="8456930" y="637540"/>
                    </a:lnTo>
                    <a:lnTo>
                      <a:pt x="8455661" y="5728970"/>
                    </a:lnTo>
                    <a:lnTo>
                      <a:pt x="8455661" y="5994400"/>
                    </a:lnTo>
                    <a:cubicBezTo>
                      <a:pt x="8455661" y="6189980"/>
                      <a:pt x="8295641" y="6350000"/>
                      <a:pt x="8100061" y="6350000"/>
                    </a:cubicBezTo>
                    <a:lnTo>
                      <a:pt x="355600" y="6350000"/>
                    </a:lnTo>
                    <a:cubicBezTo>
                      <a:pt x="160020" y="6350000"/>
                      <a:pt x="0" y="6189980"/>
                      <a:pt x="0" y="5994400"/>
                    </a:cubicBezTo>
                    <a:lnTo>
                      <a:pt x="0" y="638810"/>
                    </a:lnTo>
                    <a:cubicBezTo>
                      <a:pt x="0" y="637540"/>
                      <a:pt x="0" y="638810"/>
                      <a:pt x="0" y="637540"/>
                    </a:cubicBezTo>
                    <a:cubicBezTo>
                      <a:pt x="0" y="636270"/>
                      <a:pt x="0" y="636270"/>
                      <a:pt x="0" y="636270"/>
                    </a:cubicBezTo>
                    <a:lnTo>
                      <a:pt x="0" y="355600"/>
                    </a:lnTo>
                    <a:cubicBezTo>
                      <a:pt x="0" y="160020"/>
                      <a:pt x="160020" y="0"/>
                      <a:pt x="355600" y="0"/>
                    </a:cubicBezTo>
                    <a:lnTo>
                      <a:pt x="8101330" y="0"/>
                    </a:lnTo>
                    <a:cubicBezTo>
                      <a:pt x="8296910" y="0"/>
                      <a:pt x="8456930" y="160020"/>
                      <a:pt x="8456930" y="35560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828040" y="265430"/>
                <a:ext cx="175260" cy="196850"/>
              </a:xfrm>
              <a:custGeom>
                <a:avLst/>
                <a:gdLst/>
                <a:ahLst/>
                <a:cxnLst/>
                <a:rect l="l" t="t" r="r" b="b"/>
                <a:pathLst>
                  <a:path w="175260" h="196850">
                    <a:moveTo>
                      <a:pt x="0" y="196850"/>
                    </a:moveTo>
                    <a:lnTo>
                      <a:pt x="175260" y="196850"/>
                    </a:lnTo>
                    <a:lnTo>
                      <a:pt x="175260" y="0"/>
                    </a:lnTo>
                    <a:lnTo>
                      <a:pt x="165100" y="0"/>
                    </a:lnTo>
                    <a:lnTo>
                      <a:pt x="165100" y="171450"/>
                    </a:lnTo>
                    <a:cubicBezTo>
                      <a:pt x="165100" y="179070"/>
                      <a:pt x="158750" y="186690"/>
                      <a:pt x="149860" y="186690"/>
                    </a:cubicBezTo>
                    <a:lnTo>
                      <a:pt x="0" y="186690"/>
                    </a:lnTo>
                    <a:lnTo>
                      <a:pt x="0" y="1968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786130" y="224790"/>
                <a:ext cx="175260" cy="196850"/>
              </a:xfrm>
              <a:custGeom>
                <a:avLst/>
                <a:gdLst/>
                <a:ahLst/>
                <a:cxnLst/>
                <a:rect l="l" t="t" r="r" b="b"/>
                <a:pathLst>
                  <a:path w="175260" h="196850">
                    <a:moveTo>
                      <a:pt x="0" y="0"/>
                    </a:moveTo>
                    <a:lnTo>
                      <a:pt x="175260" y="0"/>
                    </a:lnTo>
                    <a:lnTo>
                      <a:pt x="175260" y="196850"/>
                    </a:lnTo>
                    <a:lnTo>
                      <a:pt x="0" y="196850"/>
                    </a:lnTo>
                    <a:close/>
                  </a:path>
                </a:pathLst>
              </a:custGeom>
              <a:solidFill>
                <a:srgbClr val="F0FD71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683260" y="5888990"/>
                <a:ext cx="2155190" cy="287020"/>
              </a:xfrm>
              <a:custGeom>
                <a:avLst/>
                <a:gdLst/>
                <a:ahLst/>
                <a:cxnLst/>
                <a:rect l="l" t="t" r="r" b="b"/>
                <a:pathLst>
                  <a:path w="2155190" h="287020">
                    <a:moveTo>
                      <a:pt x="2011680" y="0"/>
                    </a:moveTo>
                    <a:lnTo>
                      <a:pt x="143510" y="0"/>
                    </a:lnTo>
                    <a:cubicBezTo>
                      <a:pt x="64770" y="0"/>
                      <a:pt x="0" y="64770"/>
                      <a:pt x="0" y="143510"/>
                    </a:cubicBezTo>
                    <a:cubicBezTo>
                      <a:pt x="0" y="222250"/>
                      <a:pt x="64770" y="287020"/>
                      <a:pt x="143510" y="287020"/>
                    </a:cubicBezTo>
                    <a:lnTo>
                      <a:pt x="2012950" y="287020"/>
                    </a:lnTo>
                    <a:cubicBezTo>
                      <a:pt x="2091690" y="287020"/>
                      <a:pt x="2155190" y="222250"/>
                      <a:pt x="2155190" y="143510"/>
                    </a:cubicBezTo>
                    <a:cubicBezTo>
                      <a:pt x="2155190" y="64770"/>
                      <a:pt x="2090420" y="0"/>
                      <a:pt x="2011680" y="0"/>
                    </a:cubicBezTo>
                    <a:close/>
                  </a:path>
                </a:pathLst>
              </a:custGeom>
              <a:solidFill>
                <a:srgbClr val="FF9EFF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31750" y="31750"/>
                <a:ext cx="8392160" cy="590550"/>
              </a:xfrm>
              <a:custGeom>
                <a:avLst/>
                <a:gdLst/>
                <a:ahLst/>
                <a:cxnLst/>
                <a:rect l="l" t="t" r="r" b="b"/>
                <a:pathLst>
                  <a:path w="8392160" h="590550">
                    <a:moveTo>
                      <a:pt x="0" y="590550"/>
                    </a:moveTo>
                    <a:lnTo>
                      <a:pt x="8392160" y="590550"/>
                    </a:lnTo>
                    <a:lnTo>
                      <a:pt x="8392160" y="323850"/>
                    </a:lnTo>
                    <a:cubicBezTo>
                      <a:pt x="8392160" y="146050"/>
                      <a:pt x="8247380" y="0"/>
                      <a:pt x="8068310" y="0"/>
                    </a:cubicBezTo>
                    <a:lnTo>
                      <a:pt x="323850" y="0"/>
                    </a:lnTo>
                    <a:cubicBezTo>
                      <a:pt x="144780" y="0"/>
                      <a:pt x="0" y="144780"/>
                      <a:pt x="0" y="323850"/>
                    </a:cubicBezTo>
                    <a:lnTo>
                      <a:pt x="0" y="590550"/>
                    </a:lnTo>
                    <a:close/>
                    <a:moveTo>
                      <a:pt x="1182370" y="297180"/>
                    </a:moveTo>
                    <a:lnTo>
                      <a:pt x="1426210" y="297180"/>
                    </a:lnTo>
                    <a:cubicBezTo>
                      <a:pt x="1435100" y="297180"/>
                      <a:pt x="1441450" y="304800"/>
                      <a:pt x="1441450" y="312420"/>
                    </a:cubicBezTo>
                    <a:cubicBezTo>
                      <a:pt x="1441450" y="321310"/>
                      <a:pt x="1433830" y="327660"/>
                      <a:pt x="1426210" y="327660"/>
                    </a:cubicBezTo>
                    <a:lnTo>
                      <a:pt x="1182370" y="327660"/>
                    </a:lnTo>
                    <a:cubicBezTo>
                      <a:pt x="1173480" y="327660"/>
                      <a:pt x="1167130" y="320040"/>
                      <a:pt x="1167130" y="312420"/>
                    </a:cubicBezTo>
                    <a:cubicBezTo>
                      <a:pt x="1167130" y="303530"/>
                      <a:pt x="1174750" y="297180"/>
                      <a:pt x="1182370" y="297180"/>
                    </a:cubicBezTo>
                    <a:close/>
                    <a:moveTo>
                      <a:pt x="723900" y="177800"/>
                    </a:moveTo>
                    <a:cubicBezTo>
                      <a:pt x="723900" y="170180"/>
                      <a:pt x="730250" y="162560"/>
                      <a:pt x="739140" y="162560"/>
                    </a:cubicBezTo>
                    <a:lnTo>
                      <a:pt x="946150" y="162560"/>
                    </a:lnTo>
                    <a:cubicBezTo>
                      <a:pt x="953770" y="162560"/>
                      <a:pt x="961390" y="168910"/>
                      <a:pt x="961390" y="177800"/>
                    </a:cubicBezTo>
                    <a:lnTo>
                      <a:pt x="961390" y="203200"/>
                    </a:lnTo>
                    <a:lnTo>
                      <a:pt x="986790" y="203200"/>
                    </a:lnTo>
                    <a:cubicBezTo>
                      <a:pt x="994410" y="203200"/>
                      <a:pt x="1002030" y="209550"/>
                      <a:pt x="1002030" y="218440"/>
                    </a:cubicBezTo>
                    <a:lnTo>
                      <a:pt x="1002030" y="445770"/>
                    </a:lnTo>
                    <a:cubicBezTo>
                      <a:pt x="1002030" y="453390"/>
                      <a:pt x="995680" y="461010"/>
                      <a:pt x="986790" y="461010"/>
                    </a:cubicBezTo>
                    <a:lnTo>
                      <a:pt x="779780" y="461010"/>
                    </a:lnTo>
                    <a:cubicBezTo>
                      <a:pt x="772160" y="461010"/>
                      <a:pt x="764540" y="454660"/>
                      <a:pt x="764540" y="445770"/>
                    </a:cubicBezTo>
                    <a:lnTo>
                      <a:pt x="764540" y="420370"/>
                    </a:lnTo>
                    <a:lnTo>
                      <a:pt x="739140" y="420370"/>
                    </a:lnTo>
                    <a:cubicBezTo>
                      <a:pt x="730250" y="420370"/>
                      <a:pt x="723900" y="414020"/>
                      <a:pt x="723900" y="405130"/>
                    </a:cubicBezTo>
                    <a:lnTo>
                      <a:pt x="723900" y="177800"/>
                    </a:lnTo>
                    <a:close/>
                    <a:moveTo>
                      <a:pt x="289560" y="165100"/>
                    </a:moveTo>
                    <a:cubicBezTo>
                      <a:pt x="295910" y="158750"/>
                      <a:pt x="306070" y="160020"/>
                      <a:pt x="311150" y="166370"/>
                    </a:cubicBezTo>
                    <a:lnTo>
                      <a:pt x="421640" y="288290"/>
                    </a:lnTo>
                    <a:lnTo>
                      <a:pt x="532130" y="166370"/>
                    </a:lnTo>
                    <a:cubicBezTo>
                      <a:pt x="538480" y="160020"/>
                      <a:pt x="547370" y="160020"/>
                      <a:pt x="553720" y="165100"/>
                    </a:cubicBezTo>
                    <a:cubicBezTo>
                      <a:pt x="560070" y="171450"/>
                      <a:pt x="560070" y="180340"/>
                      <a:pt x="554990" y="186690"/>
                    </a:cubicBezTo>
                    <a:lnTo>
                      <a:pt x="441960" y="311150"/>
                    </a:lnTo>
                    <a:lnTo>
                      <a:pt x="554990" y="435610"/>
                    </a:lnTo>
                    <a:cubicBezTo>
                      <a:pt x="561340" y="441960"/>
                      <a:pt x="560070" y="452120"/>
                      <a:pt x="553720" y="457200"/>
                    </a:cubicBezTo>
                    <a:cubicBezTo>
                      <a:pt x="551180" y="459740"/>
                      <a:pt x="547370" y="461010"/>
                      <a:pt x="543560" y="461010"/>
                    </a:cubicBezTo>
                    <a:cubicBezTo>
                      <a:pt x="539750" y="461010"/>
                      <a:pt x="534670" y="459740"/>
                      <a:pt x="532130" y="455930"/>
                    </a:cubicBezTo>
                    <a:lnTo>
                      <a:pt x="421640" y="334010"/>
                    </a:lnTo>
                    <a:lnTo>
                      <a:pt x="311150" y="457200"/>
                    </a:lnTo>
                    <a:cubicBezTo>
                      <a:pt x="308610" y="461010"/>
                      <a:pt x="303530" y="462280"/>
                      <a:pt x="299720" y="462280"/>
                    </a:cubicBezTo>
                    <a:cubicBezTo>
                      <a:pt x="295910" y="462280"/>
                      <a:pt x="292100" y="461010"/>
                      <a:pt x="289560" y="458470"/>
                    </a:cubicBezTo>
                    <a:cubicBezTo>
                      <a:pt x="283210" y="452120"/>
                      <a:pt x="283210" y="441960"/>
                      <a:pt x="288290" y="435610"/>
                    </a:cubicBezTo>
                    <a:lnTo>
                      <a:pt x="401320" y="311150"/>
                    </a:lnTo>
                    <a:lnTo>
                      <a:pt x="288290" y="186690"/>
                    </a:lnTo>
                    <a:cubicBezTo>
                      <a:pt x="281940" y="180340"/>
                      <a:pt x="283210" y="170180"/>
                      <a:pt x="289560" y="165100"/>
                    </a:cubicBezTo>
                    <a:close/>
                  </a:path>
                </a:pathLst>
              </a:custGeom>
              <a:solidFill>
                <a:srgbClr val="F0FD71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31750" y="652780"/>
                <a:ext cx="8393430" cy="5059680"/>
              </a:xfrm>
              <a:custGeom>
                <a:avLst/>
                <a:gdLst/>
                <a:ahLst/>
                <a:cxnLst/>
                <a:rect l="l" t="t" r="r" b="b"/>
                <a:pathLst>
                  <a:path w="8393430" h="5059680">
                    <a:moveTo>
                      <a:pt x="0" y="0"/>
                    </a:moveTo>
                    <a:lnTo>
                      <a:pt x="8393430" y="0"/>
                    </a:lnTo>
                    <a:lnTo>
                      <a:pt x="8393430" y="5059680"/>
                    </a:lnTo>
                    <a:lnTo>
                      <a:pt x="0" y="505968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</p:sp>
          <p:sp>
            <p:nvSpPr>
              <p:cNvPr id="11" name="Freeform 11"/>
              <p:cNvSpPr/>
              <p:nvPr/>
            </p:nvSpPr>
            <p:spPr>
              <a:xfrm>
                <a:off x="31750" y="5744210"/>
                <a:ext cx="8393430" cy="574040"/>
              </a:xfrm>
              <a:custGeom>
                <a:avLst/>
                <a:gdLst/>
                <a:ahLst/>
                <a:cxnLst/>
                <a:rect l="l" t="t" r="r" b="b"/>
                <a:pathLst>
                  <a:path w="8393430" h="574040">
                    <a:moveTo>
                      <a:pt x="8393430" y="0"/>
                    </a:moveTo>
                    <a:lnTo>
                      <a:pt x="0" y="0"/>
                    </a:lnTo>
                    <a:cubicBezTo>
                      <a:pt x="0" y="68580"/>
                      <a:pt x="0" y="157480"/>
                      <a:pt x="0" y="250190"/>
                    </a:cubicBezTo>
                    <a:cubicBezTo>
                      <a:pt x="0" y="427990"/>
                      <a:pt x="144780" y="574040"/>
                      <a:pt x="323850" y="574040"/>
                    </a:cubicBezTo>
                    <a:lnTo>
                      <a:pt x="8068310" y="574040"/>
                    </a:lnTo>
                    <a:cubicBezTo>
                      <a:pt x="8247380" y="574040"/>
                      <a:pt x="8393430" y="429260"/>
                      <a:pt x="8393430" y="250190"/>
                    </a:cubicBezTo>
                    <a:lnTo>
                      <a:pt x="8393430" y="0"/>
                    </a:lnTo>
                    <a:close/>
                    <a:moveTo>
                      <a:pt x="435610" y="401320"/>
                    </a:moveTo>
                    <a:cubicBezTo>
                      <a:pt x="433070" y="406400"/>
                      <a:pt x="426720" y="410210"/>
                      <a:pt x="421640" y="410210"/>
                    </a:cubicBezTo>
                    <a:cubicBezTo>
                      <a:pt x="419100" y="410210"/>
                      <a:pt x="416560" y="410210"/>
                      <a:pt x="414020" y="408940"/>
                    </a:cubicBezTo>
                    <a:lnTo>
                      <a:pt x="199390" y="300990"/>
                    </a:lnTo>
                    <a:cubicBezTo>
                      <a:pt x="194310" y="298450"/>
                      <a:pt x="190500" y="293370"/>
                      <a:pt x="190500" y="287020"/>
                    </a:cubicBezTo>
                    <a:cubicBezTo>
                      <a:pt x="190500" y="280670"/>
                      <a:pt x="194310" y="275590"/>
                      <a:pt x="199390" y="273050"/>
                    </a:cubicBezTo>
                    <a:lnTo>
                      <a:pt x="414020" y="166370"/>
                    </a:lnTo>
                    <a:cubicBezTo>
                      <a:pt x="421640" y="162560"/>
                      <a:pt x="430530" y="165100"/>
                      <a:pt x="435610" y="173990"/>
                    </a:cubicBezTo>
                    <a:cubicBezTo>
                      <a:pt x="438150" y="180340"/>
                      <a:pt x="435610" y="190500"/>
                      <a:pt x="427990" y="194310"/>
                    </a:cubicBezTo>
                    <a:lnTo>
                      <a:pt x="241300" y="287020"/>
                    </a:lnTo>
                    <a:lnTo>
                      <a:pt x="427990" y="379730"/>
                    </a:lnTo>
                    <a:cubicBezTo>
                      <a:pt x="435610" y="383540"/>
                      <a:pt x="439420" y="392430"/>
                      <a:pt x="435610" y="401320"/>
                    </a:cubicBezTo>
                    <a:close/>
                    <a:moveTo>
                      <a:pt x="2663190" y="462280"/>
                    </a:moveTo>
                    <a:lnTo>
                      <a:pt x="795020" y="462280"/>
                    </a:lnTo>
                    <a:cubicBezTo>
                      <a:pt x="698500" y="462280"/>
                      <a:pt x="619760" y="383540"/>
                      <a:pt x="619760" y="287020"/>
                    </a:cubicBezTo>
                    <a:cubicBezTo>
                      <a:pt x="619760" y="190501"/>
                      <a:pt x="698500" y="111760"/>
                      <a:pt x="795020" y="111760"/>
                    </a:cubicBezTo>
                    <a:lnTo>
                      <a:pt x="2664460" y="111760"/>
                    </a:lnTo>
                    <a:cubicBezTo>
                      <a:pt x="2760980" y="111760"/>
                      <a:pt x="2838450" y="190501"/>
                      <a:pt x="2838450" y="287020"/>
                    </a:cubicBezTo>
                    <a:cubicBezTo>
                      <a:pt x="2838450" y="383540"/>
                      <a:pt x="2759710" y="462280"/>
                      <a:pt x="2663190" y="462280"/>
                    </a:cubicBezTo>
                    <a:close/>
                    <a:moveTo>
                      <a:pt x="8194040" y="300990"/>
                    </a:moveTo>
                    <a:lnTo>
                      <a:pt x="7979410" y="407670"/>
                    </a:lnTo>
                    <a:cubicBezTo>
                      <a:pt x="7976870" y="408940"/>
                      <a:pt x="7974330" y="408940"/>
                      <a:pt x="7971790" y="408940"/>
                    </a:cubicBezTo>
                    <a:cubicBezTo>
                      <a:pt x="7965440" y="408940"/>
                      <a:pt x="7960360" y="405130"/>
                      <a:pt x="7957820" y="400050"/>
                    </a:cubicBezTo>
                    <a:cubicBezTo>
                      <a:pt x="7954011" y="392430"/>
                      <a:pt x="7956551" y="382270"/>
                      <a:pt x="7965440" y="378460"/>
                    </a:cubicBezTo>
                    <a:lnTo>
                      <a:pt x="8152130" y="285750"/>
                    </a:lnTo>
                    <a:lnTo>
                      <a:pt x="7965440" y="193040"/>
                    </a:lnTo>
                    <a:cubicBezTo>
                      <a:pt x="7957820" y="189230"/>
                      <a:pt x="7954010" y="180340"/>
                      <a:pt x="7957820" y="171450"/>
                    </a:cubicBezTo>
                    <a:cubicBezTo>
                      <a:pt x="7961630" y="163830"/>
                      <a:pt x="7970520" y="160020"/>
                      <a:pt x="7979411" y="163830"/>
                    </a:cubicBezTo>
                    <a:lnTo>
                      <a:pt x="8194041" y="270510"/>
                    </a:lnTo>
                    <a:cubicBezTo>
                      <a:pt x="8199121" y="275590"/>
                      <a:pt x="8202931" y="281940"/>
                      <a:pt x="8202931" y="287020"/>
                    </a:cubicBezTo>
                    <a:cubicBezTo>
                      <a:pt x="8202930" y="293370"/>
                      <a:pt x="8199120" y="298450"/>
                      <a:pt x="8194040" y="30099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4220671" y="2283141"/>
              <a:ext cx="9915833" cy="57683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85"/>
                </a:lnSpc>
              </a:pPr>
              <a:r>
                <a:rPr lang="en-US" sz="9900" dirty="0">
                  <a:solidFill>
                    <a:srgbClr val="171717"/>
                  </a:solidFill>
                  <a:latin typeface="Poppins Medium"/>
                </a:rPr>
                <a:t>VIDEO GAME HISTORY AND THEIR EVOLUTION</a:t>
              </a:r>
            </a:p>
          </p:txBody>
        </p:sp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0FE65940-D76B-7CE2-58FF-B2832BF89BEB}"/>
                </a:ext>
              </a:extLst>
            </p:cNvPr>
            <p:cNvSpPr txBox="1"/>
            <p:nvPr/>
          </p:nvSpPr>
          <p:spPr>
            <a:xfrm>
              <a:off x="11459541" y="543071"/>
              <a:ext cx="3174792" cy="12257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385"/>
                </a:lnSpc>
              </a:pPr>
              <a:r>
                <a:rPr lang="pl-PL" sz="3600" dirty="0">
                  <a:solidFill>
                    <a:srgbClr val="171717"/>
                  </a:solidFill>
                  <a:latin typeface="Poppins Medium"/>
                </a:rPr>
                <a:t>Piotr Pasierb</a:t>
              </a:r>
              <a:endParaRPr lang="en-US" sz="3600" dirty="0">
                <a:solidFill>
                  <a:srgbClr val="171717"/>
                </a:solidFill>
                <a:latin typeface="Poppins Medium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2083" b="216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3" name="Grupa 22">
            <a:extLst>
              <a:ext uri="{FF2B5EF4-FFF2-40B4-BE49-F238E27FC236}">
                <a16:creationId xmlns:a16="http://schemas.microsoft.com/office/drawing/2014/main" id="{83A96C6F-532E-C91E-A20D-E5841DF78FD7}"/>
              </a:ext>
            </a:extLst>
          </p:cNvPr>
          <p:cNvGrpSpPr/>
          <p:nvPr/>
        </p:nvGrpSpPr>
        <p:grpSpPr>
          <a:xfrm>
            <a:off x="447130" y="1140940"/>
            <a:ext cx="6579155" cy="4940047"/>
            <a:chOff x="447130" y="1140940"/>
            <a:chExt cx="6579155" cy="4940047"/>
          </a:xfrm>
        </p:grpSpPr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447130" y="1140940"/>
              <a:ext cx="6579155" cy="4940047"/>
              <a:chOff x="0" y="0"/>
              <a:chExt cx="845693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45693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8456930" h="6350000">
                    <a:moveTo>
                      <a:pt x="8456930" y="355600"/>
                    </a:moveTo>
                    <a:lnTo>
                      <a:pt x="8456930" y="637540"/>
                    </a:lnTo>
                    <a:lnTo>
                      <a:pt x="8455661" y="5728970"/>
                    </a:lnTo>
                    <a:lnTo>
                      <a:pt x="8455661" y="5994400"/>
                    </a:lnTo>
                    <a:cubicBezTo>
                      <a:pt x="8455661" y="6189980"/>
                      <a:pt x="8295641" y="6350000"/>
                      <a:pt x="8100061" y="6350000"/>
                    </a:cubicBezTo>
                    <a:lnTo>
                      <a:pt x="355600" y="6350000"/>
                    </a:lnTo>
                    <a:cubicBezTo>
                      <a:pt x="160020" y="6350000"/>
                      <a:pt x="0" y="6189980"/>
                      <a:pt x="0" y="5994400"/>
                    </a:cubicBezTo>
                    <a:lnTo>
                      <a:pt x="0" y="638810"/>
                    </a:lnTo>
                    <a:cubicBezTo>
                      <a:pt x="0" y="637540"/>
                      <a:pt x="0" y="638810"/>
                      <a:pt x="0" y="637540"/>
                    </a:cubicBezTo>
                    <a:cubicBezTo>
                      <a:pt x="0" y="636270"/>
                      <a:pt x="0" y="636270"/>
                      <a:pt x="0" y="636270"/>
                    </a:cubicBezTo>
                    <a:lnTo>
                      <a:pt x="0" y="355600"/>
                    </a:lnTo>
                    <a:cubicBezTo>
                      <a:pt x="0" y="160020"/>
                      <a:pt x="160020" y="0"/>
                      <a:pt x="355600" y="0"/>
                    </a:cubicBezTo>
                    <a:lnTo>
                      <a:pt x="8101330" y="0"/>
                    </a:lnTo>
                    <a:cubicBezTo>
                      <a:pt x="8296910" y="0"/>
                      <a:pt x="8456930" y="160020"/>
                      <a:pt x="8456930" y="35560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828040" y="265430"/>
                <a:ext cx="175260" cy="196850"/>
              </a:xfrm>
              <a:custGeom>
                <a:avLst/>
                <a:gdLst/>
                <a:ahLst/>
                <a:cxnLst/>
                <a:rect l="l" t="t" r="r" b="b"/>
                <a:pathLst>
                  <a:path w="175260" h="196850">
                    <a:moveTo>
                      <a:pt x="0" y="196850"/>
                    </a:moveTo>
                    <a:lnTo>
                      <a:pt x="175260" y="196850"/>
                    </a:lnTo>
                    <a:lnTo>
                      <a:pt x="175260" y="0"/>
                    </a:lnTo>
                    <a:lnTo>
                      <a:pt x="165100" y="0"/>
                    </a:lnTo>
                    <a:lnTo>
                      <a:pt x="165100" y="171450"/>
                    </a:lnTo>
                    <a:cubicBezTo>
                      <a:pt x="165100" y="179070"/>
                      <a:pt x="158750" y="186690"/>
                      <a:pt x="149860" y="186690"/>
                    </a:cubicBezTo>
                    <a:lnTo>
                      <a:pt x="0" y="186690"/>
                    </a:lnTo>
                    <a:lnTo>
                      <a:pt x="0" y="1968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786130" y="224790"/>
                <a:ext cx="175260" cy="196850"/>
              </a:xfrm>
              <a:custGeom>
                <a:avLst/>
                <a:gdLst/>
                <a:ahLst/>
                <a:cxnLst/>
                <a:rect l="l" t="t" r="r" b="b"/>
                <a:pathLst>
                  <a:path w="175260" h="196850">
                    <a:moveTo>
                      <a:pt x="0" y="0"/>
                    </a:moveTo>
                    <a:lnTo>
                      <a:pt x="175260" y="0"/>
                    </a:lnTo>
                    <a:lnTo>
                      <a:pt x="175260" y="196850"/>
                    </a:lnTo>
                    <a:lnTo>
                      <a:pt x="0" y="196850"/>
                    </a:lnTo>
                    <a:close/>
                  </a:path>
                </a:pathLst>
              </a:custGeom>
              <a:solidFill>
                <a:srgbClr val="85FF92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683260" y="5888990"/>
                <a:ext cx="2155190" cy="287020"/>
              </a:xfrm>
              <a:custGeom>
                <a:avLst/>
                <a:gdLst/>
                <a:ahLst/>
                <a:cxnLst/>
                <a:rect l="l" t="t" r="r" b="b"/>
                <a:pathLst>
                  <a:path w="2155190" h="287020">
                    <a:moveTo>
                      <a:pt x="2011680" y="0"/>
                    </a:moveTo>
                    <a:lnTo>
                      <a:pt x="143510" y="0"/>
                    </a:lnTo>
                    <a:cubicBezTo>
                      <a:pt x="64770" y="0"/>
                      <a:pt x="0" y="64770"/>
                      <a:pt x="0" y="143510"/>
                    </a:cubicBezTo>
                    <a:cubicBezTo>
                      <a:pt x="0" y="222250"/>
                      <a:pt x="64770" y="287020"/>
                      <a:pt x="143510" y="287020"/>
                    </a:cubicBezTo>
                    <a:lnTo>
                      <a:pt x="2012950" y="287020"/>
                    </a:lnTo>
                    <a:cubicBezTo>
                      <a:pt x="2091690" y="287020"/>
                      <a:pt x="2155190" y="222250"/>
                      <a:pt x="2155190" y="143510"/>
                    </a:cubicBezTo>
                    <a:cubicBezTo>
                      <a:pt x="2155190" y="64770"/>
                      <a:pt x="2090420" y="0"/>
                      <a:pt x="2011680" y="0"/>
                    </a:cubicBezTo>
                    <a:close/>
                  </a:path>
                </a:pathLst>
              </a:custGeom>
              <a:solidFill>
                <a:srgbClr val="FF9EFF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31750" y="31750"/>
                <a:ext cx="8392160" cy="590550"/>
              </a:xfrm>
              <a:custGeom>
                <a:avLst/>
                <a:gdLst/>
                <a:ahLst/>
                <a:cxnLst/>
                <a:rect l="l" t="t" r="r" b="b"/>
                <a:pathLst>
                  <a:path w="8392160" h="590550">
                    <a:moveTo>
                      <a:pt x="0" y="590550"/>
                    </a:moveTo>
                    <a:lnTo>
                      <a:pt x="8392160" y="590550"/>
                    </a:lnTo>
                    <a:lnTo>
                      <a:pt x="8392160" y="323850"/>
                    </a:lnTo>
                    <a:cubicBezTo>
                      <a:pt x="8392160" y="146050"/>
                      <a:pt x="8247380" y="0"/>
                      <a:pt x="8068310" y="0"/>
                    </a:cubicBezTo>
                    <a:lnTo>
                      <a:pt x="323850" y="0"/>
                    </a:lnTo>
                    <a:cubicBezTo>
                      <a:pt x="144780" y="0"/>
                      <a:pt x="0" y="144780"/>
                      <a:pt x="0" y="323850"/>
                    </a:cubicBezTo>
                    <a:lnTo>
                      <a:pt x="0" y="590550"/>
                    </a:lnTo>
                    <a:close/>
                    <a:moveTo>
                      <a:pt x="1182370" y="297180"/>
                    </a:moveTo>
                    <a:lnTo>
                      <a:pt x="1426210" y="297180"/>
                    </a:lnTo>
                    <a:cubicBezTo>
                      <a:pt x="1435100" y="297180"/>
                      <a:pt x="1441450" y="304800"/>
                      <a:pt x="1441450" y="312420"/>
                    </a:cubicBezTo>
                    <a:cubicBezTo>
                      <a:pt x="1441450" y="321310"/>
                      <a:pt x="1433830" y="327660"/>
                      <a:pt x="1426210" y="327660"/>
                    </a:cubicBezTo>
                    <a:lnTo>
                      <a:pt x="1182370" y="327660"/>
                    </a:lnTo>
                    <a:cubicBezTo>
                      <a:pt x="1173480" y="327660"/>
                      <a:pt x="1167130" y="320040"/>
                      <a:pt x="1167130" y="312420"/>
                    </a:cubicBezTo>
                    <a:cubicBezTo>
                      <a:pt x="1167130" y="303530"/>
                      <a:pt x="1174750" y="297180"/>
                      <a:pt x="1182370" y="297180"/>
                    </a:cubicBezTo>
                    <a:close/>
                    <a:moveTo>
                      <a:pt x="723900" y="177800"/>
                    </a:moveTo>
                    <a:cubicBezTo>
                      <a:pt x="723900" y="170180"/>
                      <a:pt x="730250" y="162560"/>
                      <a:pt x="739140" y="162560"/>
                    </a:cubicBezTo>
                    <a:lnTo>
                      <a:pt x="946150" y="162560"/>
                    </a:lnTo>
                    <a:cubicBezTo>
                      <a:pt x="953770" y="162560"/>
                      <a:pt x="961390" y="168910"/>
                      <a:pt x="961390" y="177800"/>
                    </a:cubicBezTo>
                    <a:lnTo>
                      <a:pt x="961390" y="203200"/>
                    </a:lnTo>
                    <a:lnTo>
                      <a:pt x="986790" y="203200"/>
                    </a:lnTo>
                    <a:cubicBezTo>
                      <a:pt x="994410" y="203200"/>
                      <a:pt x="1002030" y="209550"/>
                      <a:pt x="1002030" y="218440"/>
                    </a:cubicBezTo>
                    <a:lnTo>
                      <a:pt x="1002030" y="445770"/>
                    </a:lnTo>
                    <a:cubicBezTo>
                      <a:pt x="1002030" y="453390"/>
                      <a:pt x="995680" y="461010"/>
                      <a:pt x="986790" y="461010"/>
                    </a:cubicBezTo>
                    <a:lnTo>
                      <a:pt x="779780" y="461010"/>
                    </a:lnTo>
                    <a:cubicBezTo>
                      <a:pt x="772160" y="461010"/>
                      <a:pt x="764540" y="454660"/>
                      <a:pt x="764540" y="445770"/>
                    </a:cubicBezTo>
                    <a:lnTo>
                      <a:pt x="764540" y="420370"/>
                    </a:lnTo>
                    <a:lnTo>
                      <a:pt x="739140" y="420370"/>
                    </a:lnTo>
                    <a:cubicBezTo>
                      <a:pt x="730250" y="420370"/>
                      <a:pt x="723900" y="414020"/>
                      <a:pt x="723900" y="405130"/>
                    </a:cubicBezTo>
                    <a:lnTo>
                      <a:pt x="723900" y="177800"/>
                    </a:lnTo>
                    <a:close/>
                    <a:moveTo>
                      <a:pt x="289560" y="165100"/>
                    </a:moveTo>
                    <a:cubicBezTo>
                      <a:pt x="295910" y="158750"/>
                      <a:pt x="306070" y="160020"/>
                      <a:pt x="311150" y="166370"/>
                    </a:cubicBezTo>
                    <a:lnTo>
                      <a:pt x="421640" y="288290"/>
                    </a:lnTo>
                    <a:lnTo>
                      <a:pt x="532130" y="166370"/>
                    </a:lnTo>
                    <a:cubicBezTo>
                      <a:pt x="538480" y="160020"/>
                      <a:pt x="547370" y="160020"/>
                      <a:pt x="553720" y="165100"/>
                    </a:cubicBezTo>
                    <a:cubicBezTo>
                      <a:pt x="560070" y="171450"/>
                      <a:pt x="560070" y="180340"/>
                      <a:pt x="554990" y="186690"/>
                    </a:cubicBezTo>
                    <a:lnTo>
                      <a:pt x="441960" y="311150"/>
                    </a:lnTo>
                    <a:lnTo>
                      <a:pt x="554990" y="435610"/>
                    </a:lnTo>
                    <a:cubicBezTo>
                      <a:pt x="561340" y="441960"/>
                      <a:pt x="560070" y="452120"/>
                      <a:pt x="553720" y="457200"/>
                    </a:cubicBezTo>
                    <a:cubicBezTo>
                      <a:pt x="551180" y="459740"/>
                      <a:pt x="547370" y="461010"/>
                      <a:pt x="543560" y="461010"/>
                    </a:cubicBezTo>
                    <a:cubicBezTo>
                      <a:pt x="539750" y="461010"/>
                      <a:pt x="534670" y="459740"/>
                      <a:pt x="532130" y="455930"/>
                    </a:cubicBezTo>
                    <a:lnTo>
                      <a:pt x="421640" y="334010"/>
                    </a:lnTo>
                    <a:lnTo>
                      <a:pt x="311150" y="457200"/>
                    </a:lnTo>
                    <a:cubicBezTo>
                      <a:pt x="308610" y="461010"/>
                      <a:pt x="303530" y="462280"/>
                      <a:pt x="299720" y="462280"/>
                    </a:cubicBezTo>
                    <a:cubicBezTo>
                      <a:pt x="295910" y="462280"/>
                      <a:pt x="292100" y="461010"/>
                      <a:pt x="289560" y="458470"/>
                    </a:cubicBezTo>
                    <a:cubicBezTo>
                      <a:pt x="283210" y="452120"/>
                      <a:pt x="283210" y="441960"/>
                      <a:pt x="288290" y="435610"/>
                    </a:cubicBezTo>
                    <a:lnTo>
                      <a:pt x="401320" y="311150"/>
                    </a:lnTo>
                    <a:lnTo>
                      <a:pt x="288290" y="186690"/>
                    </a:lnTo>
                    <a:cubicBezTo>
                      <a:pt x="281940" y="180340"/>
                      <a:pt x="283210" y="170180"/>
                      <a:pt x="289560" y="165100"/>
                    </a:cubicBezTo>
                    <a:close/>
                  </a:path>
                </a:pathLst>
              </a:custGeom>
              <a:solidFill>
                <a:srgbClr val="85FF92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31750" y="652780"/>
                <a:ext cx="8393430" cy="5059680"/>
              </a:xfrm>
              <a:custGeom>
                <a:avLst/>
                <a:gdLst/>
                <a:ahLst/>
                <a:cxnLst/>
                <a:rect l="l" t="t" r="r" b="b"/>
                <a:pathLst>
                  <a:path w="8393430" h="5059680">
                    <a:moveTo>
                      <a:pt x="0" y="0"/>
                    </a:moveTo>
                    <a:lnTo>
                      <a:pt x="8393430" y="0"/>
                    </a:lnTo>
                    <a:lnTo>
                      <a:pt x="8393430" y="5059680"/>
                    </a:lnTo>
                    <a:lnTo>
                      <a:pt x="0" y="505968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</p:sp>
          <p:sp>
            <p:nvSpPr>
              <p:cNvPr id="12" name="Freeform 12"/>
              <p:cNvSpPr/>
              <p:nvPr/>
            </p:nvSpPr>
            <p:spPr>
              <a:xfrm>
                <a:off x="31750" y="5744210"/>
                <a:ext cx="8393430" cy="574040"/>
              </a:xfrm>
              <a:custGeom>
                <a:avLst/>
                <a:gdLst/>
                <a:ahLst/>
                <a:cxnLst/>
                <a:rect l="l" t="t" r="r" b="b"/>
                <a:pathLst>
                  <a:path w="8393430" h="574040">
                    <a:moveTo>
                      <a:pt x="8393430" y="0"/>
                    </a:moveTo>
                    <a:lnTo>
                      <a:pt x="0" y="0"/>
                    </a:lnTo>
                    <a:cubicBezTo>
                      <a:pt x="0" y="68580"/>
                      <a:pt x="0" y="157480"/>
                      <a:pt x="0" y="250190"/>
                    </a:cubicBezTo>
                    <a:cubicBezTo>
                      <a:pt x="0" y="427990"/>
                      <a:pt x="144780" y="574040"/>
                      <a:pt x="323850" y="574040"/>
                    </a:cubicBezTo>
                    <a:lnTo>
                      <a:pt x="8068310" y="574040"/>
                    </a:lnTo>
                    <a:cubicBezTo>
                      <a:pt x="8247380" y="574040"/>
                      <a:pt x="8393430" y="429260"/>
                      <a:pt x="8393430" y="250190"/>
                    </a:cubicBezTo>
                    <a:lnTo>
                      <a:pt x="8393430" y="0"/>
                    </a:lnTo>
                    <a:close/>
                    <a:moveTo>
                      <a:pt x="435610" y="401320"/>
                    </a:moveTo>
                    <a:cubicBezTo>
                      <a:pt x="433070" y="406400"/>
                      <a:pt x="426720" y="410210"/>
                      <a:pt x="421640" y="410210"/>
                    </a:cubicBezTo>
                    <a:cubicBezTo>
                      <a:pt x="419100" y="410210"/>
                      <a:pt x="416560" y="410210"/>
                      <a:pt x="414020" y="408940"/>
                    </a:cubicBezTo>
                    <a:lnTo>
                      <a:pt x="199390" y="300990"/>
                    </a:lnTo>
                    <a:cubicBezTo>
                      <a:pt x="194310" y="298450"/>
                      <a:pt x="190500" y="293370"/>
                      <a:pt x="190500" y="287020"/>
                    </a:cubicBezTo>
                    <a:cubicBezTo>
                      <a:pt x="190500" y="280670"/>
                      <a:pt x="194310" y="275590"/>
                      <a:pt x="199390" y="273050"/>
                    </a:cubicBezTo>
                    <a:lnTo>
                      <a:pt x="414020" y="166370"/>
                    </a:lnTo>
                    <a:cubicBezTo>
                      <a:pt x="421640" y="162560"/>
                      <a:pt x="430530" y="165100"/>
                      <a:pt x="435610" y="173990"/>
                    </a:cubicBezTo>
                    <a:cubicBezTo>
                      <a:pt x="438150" y="180340"/>
                      <a:pt x="435610" y="190500"/>
                      <a:pt x="427990" y="194310"/>
                    </a:cubicBezTo>
                    <a:lnTo>
                      <a:pt x="241300" y="287020"/>
                    </a:lnTo>
                    <a:lnTo>
                      <a:pt x="427990" y="379730"/>
                    </a:lnTo>
                    <a:cubicBezTo>
                      <a:pt x="435610" y="383540"/>
                      <a:pt x="439420" y="392430"/>
                      <a:pt x="435610" y="401320"/>
                    </a:cubicBezTo>
                    <a:close/>
                    <a:moveTo>
                      <a:pt x="2663190" y="462280"/>
                    </a:moveTo>
                    <a:lnTo>
                      <a:pt x="795020" y="462280"/>
                    </a:lnTo>
                    <a:cubicBezTo>
                      <a:pt x="698500" y="462280"/>
                      <a:pt x="619760" y="383540"/>
                      <a:pt x="619760" y="287020"/>
                    </a:cubicBezTo>
                    <a:cubicBezTo>
                      <a:pt x="619760" y="190501"/>
                      <a:pt x="698500" y="111760"/>
                      <a:pt x="795020" y="111760"/>
                    </a:cubicBezTo>
                    <a:lnTo>
                      <a:pt x="2664460" y="111760"/>
                    </a:lnTo>
                    <a:cubicBezTo>
                      <a:pt x="2760980" y="111760"/>
                      <a:pt x="2838450" y="190501"/>
                      <a:pt x="2838450" y="287020"/>
                    </a:cubicBezTo>
                    <a:cubicBezTo>
                      <a:pt x="2838450" y="383540"/>
                      <a:pt x="2759710" y="462280"/>
                      <a:pt x="2663190" y="462280"/>
                    </a:cubicBezTo>
                    <a:close/>
                    <a:moveTo>
                      <a:pt x="8194040" y="300990"/>
                    </a:moveTo>
                    <a:lnTo>
                      <a:pt x="7979410" y="407670"/>
                    </a:lnTo>
                    <a:cubicBezTo>
                      <a:pt x="7976870" y="408940"/>
                      <a:pt x="7974330" y="408940"/>
                      <a:pt x="7971790" y="408940"/>
                    </a:cubicBezTo>
                    <a:cubicBezTo>
                      <a:pt x="7965440" y="408940"/>
                      <a:pt x="7960360" y="405130"/>
                      <a:pt x="7957820" y="400050"/>
                    </a:cubicBezTo>
                    <a:cubicBezTo>
                      <a:pt x="7954011" y="392430"/>
                      <a:pt x="7956551" y="382270"/>
                      <a:pt x="7965440" y="378460"/>
                    </a:cubicBezTo>
                    <a:lnTo>
                      <a:pt x="8152130" y="285750"/>
                    </a:lnTo>
                    <a:lnTo>
                      <a:pt x="7965440" y="193040"/>
                    </a:lnTo>
                    <a:cubicBezTo>
                      <a:pt x="7957820" y="189230"/>
                      <a:pt x="7954010" y="180340"/>
                      <a:pt x="7957820" y="171450"/>
                    </a:cubicBezTo>
                    <a:cubicBezTo>
                      <a:pt x="7961630" y="163830"/>
                      <a:pt x="7970520" y="160020"/>
                      <a:pt x="7979411" y="163830"/>
                    </a:cubicBezTo>
                    <a:lnTo>
                      <a:pt x="8194041" y="270510"/>
                    </a:lnTo>
                    <a:cubicBezTo>
                      <a:pt x="8199121" y="275590"/>
                      <a:pt x="8202931" y="281940"/>
                      <a:pt x="8202931" y="287020"/>
                    </a:cubicBezTo>
                    <a:cubicBezTo>
                      <a:pt x="8202930" y="293370"/>
                      <a:pt x="8199120" y="298450"/>
                      <a:pt x="8194040" y="30099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729143" y="2498964"/>
              <a:ext cx="6015130" cy="2263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800"/>
                </a:lnSpc>
                <a:spcBef>
                  <a:spcPct val="0"/>
                </a:spcBef>
              </a:pPr>
              <a:r>
                <a:rPr lang="en-US" sz="8000" dirty="0">
                  <a:solidFill>
                    <a:srgbClr val="171717"/>
                  </a:solidFill>
                  <a:latin typeface="Poppins Medium"/>
                </a:rPr>
                <a:t>Hideo Kojima</a:t>
              </a:r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8565960" y="2289497"/>
            <a:ext cx="8983831" cy="6745631"/>
            <a:chOff x="0" y="0"/>
            <a:chExt cx="845693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456930" cy="6350000"/>
            </a:xfrm>
            <a:custGeom>
              <a:avLst/>
              <a:gdLst/>
              <a:ahLst/>
              <a:cxnLst/>
              <a:rect l="l" t="t" r="r" b="b"/>
              <a:pathLst>
                <a:path w="8456930" h="635000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171717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828040" y="26543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786130" y="22479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9EFF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683260" y="5888990"/>
              <a:ext cx="2155190" cy="287020"/>
            </a:xfrm>
            <a:custGeom>
              <a:avLst/>
              <a:gdLst/>
              <a:ahLst/>
              <a:cxnLst/>
              <a:rect l="l" t="t" r="r" b="b"/>
              <a:pathLst>
                <a:path w="2155190" h="28702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F0FD71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1750" y="31750"/>
              <a:ext cx="8392160" cy="590550"/>
            </a:xfrm>
            <a:custGeom>
              <a:avLst/>
              <a:gdLst/>
              <a:ahLst/>
              <a:cxnLst/>
              <a:rect l="l" t="t" r="r" b="b"/>
              <a:pathLst>
                <a:path w="8392160" h="59055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FF9EFF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31750" y="652780"/>
              <a:ext cx="8393430" cy="5059680"/>
            </a:xfrm>
            <a:custGeom>
              <a:avLst/>
              <a:gdLst/>
              <a:ahLst/>
              <a:cxnLst/>
              <a:rect l="l" t="t" r="r" b="b"/>
              <a:pathLst>
                <a:path w="8393430" h="505968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blipFill>
              <a:blip r:embed="rId3"/>
              <a:stretch>
                <a:fillRect t="-3321" b="-3321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31750" y="5744210"/>
              <a:ext cx="8393430" cy="574040"/>
            </a:xfrm>
            <a:custGeom>
              <a:avLst/>
              <a:gdLst/>
              <a:ahLst/>
              <a:cxnLst/>
              <a:rect l="l" t="t" r="r" b="b"/>
              <a:pathLst>
                <a:path w="8393430" h="57404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4" name="Grupa 23">
            <a:extLst>
              <a:ext uri="{FF2B5EF4-FFF2-40B4-BE49-F238E27FC236}">
                <a16:creationId xmlns:a16="http://schemas.microsoft.com/office/drawing/2014/main" id="{9E6A9DA3-451C-D5DC-6655-2F8C89120297}"/>
              </a:ext>
            </a:extLst>
          </p:cNvPr>
          <p:cNvGrpSpPr/>
          <p:nvPr/>
        </p:nvGrpSpPr>
        <p:grpSpPr>
          <a:xfrm>
            <a:off x="-1404956" y="-1549906"/>
            <a:ext cx="19402278" cy="12415390"/>
            <a:chOff x="-1404956" y="-1549906"/>
            <a:chExt cx="19402278" cy="124153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311490">
              <a:off x="14276240" y="8585476"/>
              <a:ext cx="3721082" cy="228000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1970488">
              <a:off x="-1404956" y="5704788"/>
              <a:ext cx="3375201" cy="3375201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3057875" y="-1549906"/>
              <a:ext cx="4760195" cy="478630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2083" b="216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3" name="Grupa 22">
            <a:extLst>
              <a:ext uri="{FF2B5EF4-FFF2-40B4-BE49-F238E27FC236}">
                <a16:creationId xmlns:a16="http://schemas.microsoft.com/office/drawing/2014/main" id="{3F90B6CB-E775-D7EA-CBE0-3BF9ACB3F6DB}"/>
              </a:ext>
            </a:extLst>
          </p:cNvPr>
          <p:cNvGrpSpPr/>
          <p:nvPr/>
        </p:nvGrpSpPr>
        <p:grpSpPr>
          <a:xfrm>
            <a:off x="10680145" y="2333092"/>
            <a:ext cx="6579155" cy="4940047"/>
            <a:chOff x="10680145" y="2333092"/>
            <a:chExt cx="6579155" cy="4940047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10680145" y="2333092"/>
              <a:ext cx="6579155" cy="4940047"/>
              <a:chOff x="0" y="0"/>
              <a:chExt cx="845693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45693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8456930" h="6350000">
                    <a:moveTo>
                      <a:pt x="8456930" y="355600"/>
                    </a:moveTo>
                    <a:lnTo>
                      <a:pt x="8456930" y="637540"/>
                    </a:lnTo>
                    <a:lnTo>
                      <a:pt x="8455661" y="5728970"/>
                    </a:lnTo>
                    <a:lnTo>
                      <a:pt x="8455661" y="5994400"/>
                    </a:lnTo>
                    <a:cubicBezTo>
                      <a:pt x="8455661" y="6189980"/>
                      <a:pt x="8295641" y="6350000"/>
                      <a:pt x="8100061" y="6350000"/>
                    </a:cubicBezTo>
                    <a:lnTo>
                      <a:pt x="355600" y="6350000"/>
                    </a:lnTo>
                    <a:cubicBezTo>
                      <a:pt x="160020" y="6350000"/>
                      <a:pt x="0" y="6189980"/>
                      <a:pt x="0" y="5994400"/>
                    </a:cubicBezTo>
                    <a:lnTo>
                      <a:pt x="0" y="638810"/>
                    </a:lnTo>
                    <a:cubicBezTo>
                      <a:pt x="0" y="637540"/>
                      <a:pt x="0" y="638810"/>
                      <a:pt x="0" y="637540"/>
                    </a:cubicBezTo>
                    <a:cubicBezTo>
                      <a:pt x="0" y="636270"/>
                      <a:pt x="0" y="636270"/>
                      <a:pt x="0" y="636270"/>
                    </a:cubicBezTo>
                    <a:lnTo>
                      <a:pt x="0" y="355600"/>
                    </a:lnTo>
                    <a:cubicBezTo>
                      <a:pt x="0" y="160020"/>
                      <a:pt x="160020" y="0"/>
                      <a:pt x="355600" y="0"/>
                    </a:cubicBezTo>
                    <a:lnTo>
                      <a:pt x="8101330" y="0"/>
                    </a:lnTo>
                    <a:cubicBezTo>
                      <a:pt x="8296910" y="0"/>
                      <a:pt x="8456930" y="160020"/>
                      <a:pt x="8456930" y="35560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828040" y="265430"/>
                <a:ext cx="175260" cy="196850"/>
              </a:xfrm>
              <a:custGeom>
                <a:avLst/>
                <a:gdLst/>
                <a:ahLst/>
                <a:cxnLst/>
                <a:rect l="l" t="t" r="r" b="b"/>
                <a:pathLst>
                  <a:path w="175260" h="196850">
                    <a:moveTo>
                      <a:pt x="0" y="196850"/>
                    </a:moveTo>
                    <a:lnTo>
                      <a:pt x="175260" y="196850"/>
                    </a:lnTo>
                    <a:lnTo>
                      <a:pt x="175260" y="0"/>
                    </a:lnTo>
                    <a:lnTo>
                      <a:pt x="165100" y="0"/>
                    </a:lnTo>
                    <a:lnTo>
                      <a:pt x="165100" y="171450"/>
                    </a:lnTo>
                    <a:cubicBezTo>
                      <a:pt x="165100" y="179070"/>
                      <a:pt x="158750" y="186690"/>
                      <a:pt x="149860" y="186690"/>
                    </a:cubicBezTo>
                    <a:lnTo>
                      <a:pt x="0" y="186690"/>
                    </a:lnTo>
                    <a:lnTo>
                      <a:pt x="0" y="1968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786130" y="224790"/>
                <a:ext cx="175260" cy="196850"/>
              </a:xfrm>
              <a:custGeom>
                <a:avLst/>
                <a:gdLst/>
                <a:ahLst/>
                <a:cxnLst/>
                <a:rect l="l" t="t" r="r" b="b"/>
                <a:pathLst>
                  <a:path w="175260" h="196850">
                    <a:moveTo>
                      <a:pt x="0" y="0"/>
                    </a:moveTo>
                    <a:lnTo>
                      <a:pt x="175260" y="0"/>
                    </a:lnTo>
                    <a:lnTo>
                      <a:pt x="175260" y="196850"/>
                    </a:lnTo>
                    <a:lnTo>
                      <a:pt x="0" y="196850"/>
                    </a:lnTo>
                    <a:close/>
                  </a:path>
                </a:pathLst>
              </a:custGeom>
              <a:solidFill>
                <a:srgbClr val="93A4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683260" y="5888990"/>
                <a:ext cx="2155190" cy="287020"/>
              </a:xfrm>
              <a:custGeom>
                <a:avLst/>
                <a:gdLst/>
                <a:ahLst/>
                <a:cxnLst/>
                <a:rect l="l" t="t" r="r" b="b"/>
                <a:pathLst>
                  <a:path w="2155190" h="287020">
                    <a:moveTo>
                      <a:pt x="2011680" y="0"/>
                    </a:moveTo>
                    <a:lnTo>
                      <a:pt x="143510" y="0"/>
                    </a:lnTo>
                    <a:cubicBezTo>
                      <a:pt x="64770" y="0"/>
                      <a:pt x="0" y="64770"/>
                      <a:pt x="0" y="143510"/>
                    </a:cubicBezTo>
                    <a:cubicBezTo>
                      <a:pt x="0" y="222250"/>
                      <a:pt x="64770" y="287020"/>
                      <a:pt x="143510" y="287020"/>
                    </a:cubicBezTo>
                    <a:lnTo>
                      <a:pt x="2012950" y="287020"/>
                    </a:lnTo>
                    <a:cubicBezTo>
                      <a:pt x="2091690" y="287020"/>
                      <a:pt x="2155190" y="222250"/>
                      <a:pt x="2155190" y="143510"/>
                    </a:cubicBezTo>
                    <a:cubicBezTo>
                      <a:pt x="2155190" y="64770"/>
                      <a:pt x="2090420" y="0"/>
                      <a:pt x="2011680" y="0"/>
                    </a:cubicBezTo>
                    <a:close/>
                  </a:path>
                </a:pathLst>
              </a:custGeom>
              <a:solidFill>
                <a:srgbClr val="FF9EFF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31750" y="31750"/>
                <a:ext cx="8392160" cy="590550"/>
              </a:xfrm>
              <a:custGeom>
                <a:avLst/>
                <a:gdLst/>
                <a:ahLst/>
                <a:cxnLst/>
                <a:rect l="l" t="t" r="r" b="b"/>
                <a:pathLst>
                  <a:path w="8392160" h="590550">
                    <a:moveTo>
                      <a:pt x="0" y="590550"/>
                    </a:moveTo>
                    <a:lnTo>
                      <a:pt x="8392160" y="590550"/>
                    </a:lnTo>
                    <a:lnTo>
                      <a:pt x="8392160" y="323850"/>
                    </a:lnTo>
                    <a:cubicBezTo>
                      <a:pt x="8392160" y="146050"/>
                      <a:pt x="8247380" y="0"/>
                      <a:pt x="8068310" y="0"/>
                    </a:cubicBezTo>
                    <a:lnTo>
                      <a:pt x="323850" y="0"/>
                    </a:lnTo>
                    <a:cubicBezTo>
                      <a:pt x="144780" y="0"/>
                      <a:pt x="0" y="144780"/>
                      <a:pt x="0" y="323850"/>
                    </a:cubicBezTo>
                    <a:lnTo>
                      <a:pt x="0" y="590550"/>
                    </a:lnTo>
                    <a:close/>
                    <a:moveTo>
                      <a:pt x="1182370" y="297180"/>
                    </a:moveTo>
                    <a:lnTo>
                      <a:pt x="1426210" y="297180"/>
                    </a:lnTo>
                    <a:cubicBezTo>
                      <a:pt x="1435100" y="297180"/>
                      <a:pt x="1441450" y="304800"/>
                      <a:pt x="1441450" y="312420"/>
                    </a:cubicBezTo>
                    <a:cubicBezTo>
                      <a:pt x="1441450" y="321310"/>
                      <a:pt x="1433830" y="327660"/>
                      <a:pt x="1426210" y="327660"/>
                    </a:cubicBezTo>
                    <a:lnTo>
                      <a:pt x="1182370" y="327660"/>
                    </a:lnTo>
                    <a:cubicBezTo>
                      <a:pt x="1173480" y="327660"/>
                      <a:pt x="1167130" y="320040"/>
                      <a:pt x="1167130" y="312420"/>
                    </a:cubicBezTo>
                    <a:cubicBezTo>
                      <a:pt x="1167130" y="303530"/>
                      <a:pt x="1174750" y="297180"/>
                      <a:pt x="1182370" y="297180"/>
                    </a:cubicBezTo>
                    <a:close/>
                    <a:moveTo>
                      <a:pt x="723900" y="177800"/>
                    </a:moveTo>
                    <a:cubicBezTo>
                      <a:pt x="723900" y="170180"/>
                      <a:pt x="730250" y="162560"/>
                      <a:pt x="739140" y="162560"/>
                    </a:cubicBezTo>
                    <a:lnTo>
                      <a:pt x="946150" y="162560"/>
                    </a:lnTo>
                    <a:cubicBezTo>
                      <a:pt x="953770" y="162560"/>
                      <a:pt x="961390" y="168910"/>
                      <a:pt x="961390" y="177800"/>
                    </a:cubicBezTo>
                    <a:lnTo>
                      <a:pt x="961390" y="203200"/>
                    </a:lnTo>
                    <a:lnTo>
                      <a:pt x="986790" y="203200"/>
                    </a:lnTo>
                    <a:cubicBezTo>
                      <a:pt x="994410" y="203200"/>
                      <a:pt x="1002030" y="209550"/>
                      <a:pt x="1002030" y="218440"/>
                    </a:cubicBezTo>
                    <a:lnTo>
                      <a:pt x="1002030" y="445770"/>
                    </a:lnTo>
                    <a:cubicBezTo>
                      <a:pt x="1002030" y="453390"/>
                      <a:pt x="995680" y="461010"/>
                      <a:pt x="986790" y="461010"/>
                    </a:cubicBezTo>
                    <a:lnTo>
                      <a:pt x="779780" y="461010"/>
                    </a:lnTo>
                    <a:cubicBezTo>
                      <a:pt x="772160" y="461010"/>
                      <a:pt x="764540" y="454660"/>
                      <a:pt x="764540" y="445770"/>
                    </a:cubicBezTo>
                    <a:lnTo>
                      <a:pt x="764540" y="420370"/>
                    </a:lnTo>
                    <a:lnTo>
                      <a:pt x="739140" y="420370"/>
                    </a:lnTo>
                    <a:cubicBezTo>
                      <a:pt x="730250" y="420370"/>
                      <a:pt x="723900" y="414020"/>
                      <a:pt x="723900" y="405130"/>
                    </a:cubicBezTo>
                    <a:lnTo>
                      <a:pt x="723900" y="177800"/>
                    </a:lnTo>
                    <a:close/>
                    <a:moveTo>
                      <a:pt x="289560" y="165100"/>
                    </a:moveTo>
                    <a:cubicBezTo>
                      <a:pt x="295910" y="158750"/>
                      <a:pt x="306070" y="160020"/>
                      <a:pt x="311150" y="166370"/>
                    </a:cubicBezTo>
                    <a:lnTo>
                      <a:pt x="421640" y="288290"/>
                    </a:lnTo>
                    <a:lnTo>
                      <a:pt x="532130" y="166370"/>
                    </a:lnTo>
                    <a:cubicBezTo>
                      <a:pt x="538480" y="160020"/>
                      <a:pt x="547370" y="160020"/>
                      <a:pt x="553720" y="165100"/>
                    </a:cubicBezTo>
                    <a:cubicBezTo>
                      <a:pt x="560070" y="171450"/>
                      <a:pt x="560070" y="180340"/>
                      <a:pt x="554990" y="186690"/>
                    </a:cubicBezTo>
                    <a:lnTo>
                      <a:pt x="441960" y="311150"/>
                    </a:lnTo>
                    <a:lnTo>
                      <a:pt x="554990" y="435610"/>
                    </a:lnTo>
                    <a:cubicBezTo>
                      <a:pt x="561340" y="441960"/>
                      <a:pt x="560070" y="452120"/>
                      <a:pt x="553720" y="457200"/>
                    </a:cubicBezTo>
                    <a:cubicBezTo>
                      <a:pt x="551180" y="459740"/>
                      <a:pt x="547370" y="461010"/>
                      <a:pt x="543560" y="461010"/>
                    </a:cubicBezTo>
                    <a:cubicBezTo>
                      <a:pt x="539750" y="461010"/>
                      <a:pt x="534670" y="459740"/>
                      <a:pt x="532130" y="455930"/>
                    </a:cubicBezTo>
                    <a:lnTo>
                      <a:pt x="421640" y="334010"/>
                    </a:lnTo>
                    <a:lnTo>
                      <a:pt x="311150" y="457200"/>
                    </a:lnTo>
                    <a:cubicBezTo>
                      <a:pt x="308610" y="461010"/>
                      <a:pt x="303530" y="462280"/>
                      <a:pt x="299720" y="462280"/>
                    </a:cubicBezTo>
                    <a:cubicBezTo>
                      <a:pt x="295910" y="462280"/>
                      <a:pt x="292100" y="461010"/>
                      <a:pt x="289560" y="458470"/>
                    </a:cubicBezTo>
                    <a:cubicBezTo>
                      <a:pt x="283210" y="452120"/>
                      <a:pt x="283210" y="441960"/>
                      <a:pt x="288290" y="435610"/>
                    </a:cubicBezTo>
                    <a:lnTo>
                      <a:pt x="401320" y="311150"/>
                    </a:lnTo>
                    <a:lnTo>
                      <a:pt x="288290" y="186690"/>
                    </a:lnTo>
                    <a:cubicBezTo>
                      <a:pt x="281940" y="180340"/>
                      <a:pt x="283210" y="170180"/>
                      <a:pt x="289560" y="165100"/>
                    </a:cubicBezTo>
                    <a:close/>
                  </a:path>
                </a:pathLst>
              </a:custGeom>
              <a:solidFill>
                <a:srgbClr val="93A4FF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31750" y="652780"/>
                <a:ext cx="8393430" cy="5059680"/>
              </a:xfrm>
              <a:custGeom>
                <a:avLst/>
                <a:gdLst/>
                <a:ahLst/>
                <a:cxnLst/>
                <a:rect l="l" t="t" r="r" b="b"/>
                <a:pathLst>
                  <a:path w="8393430" h="5059680">
                    <a:moveTo>
                      <a:pt x="0" y="0"/>
                    </a:moveTo>
                    <a:lnTo>
                      <a:pt x="8393430" y="0"/>
                    </a:lnTo>
                    <a:lnTo>
                      <a:pt x="8393430" y="5059680"/>
                    </a:lnTo>
                    <a:lnTo>
                      <a:pt x="0" y="505968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</p:sp>
          <p:sp>
            <p:nvSpPr>
              <p:cNvPr id="11" name="Freeform 11"/>
              <p:cNvSpPr/>
              <p:nvPr/>
            </p:nvSpPr>
            <p:spPr>
              <a:xfrm>
                <a:off x="31750" y="5744210"/>
                <a:ext cx="8393430" cy="574040"/>
              </a:xfrm>
              <a:custGeom>
                <a:avLst/>
                <a:gdLst/>
                <a:ahLst/>
                <a:cxnLst/>
                <a:rect l="l" t="t" r="r" b="b"/>
                <a:pathLst>
                  <a:path w="8393430" h="574040">
                    <a:moveTo>
                      <a:pt x="8393430" y="0"/>
                    </a:moveTo>
                    <a:lnTo>
                      <a:pt x="0" y="0"/>
                    </a:lnTo>
                    <a:cubicBezTo>
                      <a:pt x="0" y="68580"/>
                      <a:pt x="0" y="157480"/>
                      <a:pt x="0" y="250190"/>
                    </a:cubicBezTo>
                    <a:cubicBezTo>
                      <a:pt x="0" y="427990"/>
                      <a:pt x="144780" y="574040"/>
                      <a:pt x="323850" y="574040"/>
                    </a:cubicBezTo>
                    <a:lnTo>
                      <a:pt x="8068310" y="574040"/>
                    </a:lnTo>
                    <a:cubicBezTo>
                      <a:pt x="8247380" y="574040"/>
                      <a:pt x="8393430" y="429260"/>
                      <a:pt x="8393430" y="250190"/>
                    </a:cubicBezTo>
                    <a:lnTo>
                      <a:pt x="8393430" y="0"/>
                    </a:lnTo>
                    <a:close/>
                    <a:moveTo>
                      <a:pt x="435610" y="401320"/>
                    </a:moveTo>
                    <a:cubicBezTo>
                      <a:pt x="433070" y="406400"/>
                      <a:pt x="426720" y="410210"/>
                      <a:pt x="421640" y="410210"/>
                    </a:cubicBezTo>
                    <a:cubicBezTo>
                      <a:pt x="419100" y="410210"/>
                      <a:pt x="416560" y="410210"/>
                      <a:pt x="414020" y="408940"/>
                    </a:cubicBezTo>
                    <a:lnTo>
                      <a:pt x="199390" y="300990"/>
                    </a:lnTo>
                    <a:cubicBezTo>
                      <a:pt x="194310" y="298450"/>
                      <a:pt x="190500" y="293370"/>
                      <a:pt x="190500" y="287020"/>
                    </a:cubicBezTo>
                    <a:cubicBezTo>
                      <a:pt x="190500" y="280670"/>
                      <a:pt x="194310" y="275590"/>
                      <a:pt x="199390" y="273050"/>
                    </a:cubicBezTo>
                    <a:lnTo>
                      <a:pt x="414020" y="166370"/>
                    </a:lnTo>
                    <a:cubicBezTo>
                      <a:pt x="421640" y="162560"/>
                      <a:pt x="430530" y="165100"/>
                      <a:pt x="435610" y="173990"/>
                    </a:cubicBezTo>
                    <a:cubicBezTo>
                      <a:pt x="438150" y="180340"/>
                      <a:pt x="435610" y="190500"/>
                      <a:pt x="427990" y="194310"/>
                    </a:cubicBezTo>
                    <a:lnTo>
                      <a:pt x="241300" y="287020"/>
                    </a:lnTo>
                    <a:lnTo>
                      <a:pt x="427990" y="379730"/>
                    </a:lnTo>
                    <a:cubicBezTo>
                      <a:pt x="435610" y="383540"/>
                      <a:pt x="439420" y="392430"/>
                      <a:pt x="435610" y="401320"/>
                    </a:cubicBezTo>
                    <a:close/>
                    <a:moveTo>
                      <a:pt x="2663190" y="462280"/>
                    </a:moveTo>
                    <a:lnTo>
                      <a:pt x="795020" y="462280"/>
                    </a:lnTo>
                    <a:cubicBezTo>
                      <a:pt x="698500" y="462280"/>
                      <a:pt x="619760" y="383540"/>
                      <a:pt x="619760" y="287020"/>
                    </a:cubicBezTo>
                    <a:cubicBezTo>
                      <a:pt x="619760" y="190501"/>
                      <a:pt x="698500" y="111760"/>
                      <a:pt x="795020" y="111760"/>
                    </a:cubicBezTo>
                    <a:lnTo>
                      <a:pt x="2664460" y="111760"/>
                    </a:lnTo>
                    <a:cubicBezTo>
                      <a:pt x="2760980" y="111760"/>
                      <a:pt x="2838450" y="190501"/>
                      <a:pt x="2838450" y="287020"/>
                    </a:cubicBezTo>
                    <a:cubicBezTo>
                      <a:pt x="2838450" y="383540"/>
                      <a:pt x="2759710" y="462280"/>
                      <a:pt x="2663190" y="462280"/>
                    </a:cubicBezTo>
                    <a:close/>
                    <a:moveTo>
                      <a:pt x="8194040" y="300990"/>
                    </a:moveTo>
                    <a:lnTo>
                      <a:pt x="7979410" y="407670"/>
                    </a:lnTo>
                    <a:cubicBezTo>
                      <a:pt x="7976870" y="408940"/>
                      <a:pt x="7974330" y="408940"/>
                      <a:pt x="7971790" y="408940"/>
                    </a:cubicBezTo>
                    <a:cubicBezTo>
                      <a:pt x="7965440" y="408940"/>
                      <a:pt x="7960360" y="405130"/>
                      <a:pt x="7957820" y="400050"/>
                    </a:cubicBezTo>
                    <a:cubicBezTo>
                      <a:pt x="7954011" y="392430"/>
                      <a:pt x="7956551" y="382270"/>
                      <a:pt x="7965440" y="378460"/>
                    </a:cubicBezTo>
                    <a:lnTo>
                      <a:pt x="8152130" y="285750"/>
                    </a:lnTo>
                    <a:lnTo>
                      <a:pt x="7965440" y="193040"/>
                    </a:lnTo>
                    <a:cubicBezTo>
                      <a:pt x="7957820" y="189230"/>
                      <a:pt x="7954010" y="180340"/>
                      <a:pt x="7957820" y="171450"/>
                    </a:cubicBezTo>
                    <a:cubicBezTo>
                      <a:pt x="7961630" y="163830"/>
                      <a:pt x="7970520" y="160020"/>
                      <a:pt x="7979411" y="163830"/>
                    </a:cubicBezTo>
                    <a:lnTo>
                      <a:pt x="8194041" y="270510"/>
                    </a:lnTo>
                    <a:cubicBezTo>
                      <a:pt x="8199121" y="275590"/>
                      <a:pt x="8202931" y="281940"/>
                      <a:pt x="8202931" y="287020"/>
                    </a:cubicBezTo>
                    <a:cubicBezTo>
                      <a:pt x="8202930" y="293370"/>
                      <a:pt x="8199120" y="298450"/>
                      <a:pt x="8194040" y="30099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10962157" y="3704566"/>
              <a:ext cx="6015130" cy="2263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800"/>
                </a:lnSpc>
                <a:spcBef>
                  <a:spcPct val="0"/>
                </a:spcBef>
              </a:pPr>
              <a:r>
                <a:rPr lang="en-US" sz="8000" dirty="0">
                  <a:solidFill>
                    <a:srgbClr val="171717"/>
                  </a:solidFill>
                  <a:latin typeface="Poppins Medium"/>
                </a:rPr>
                <a:t>CD </a:t>
              </a:r>
              <a:r>
                <a:rPr lang="en-US" sz="8000" dirty="0" err="1">
                  <a:solidFill>
                    <a:srgbClr val="171717"/>
                  </a:solidFill>
                  <a:latin typeface="Poppins Medium"/>
                </a:rPr>
                <a:t>Projekt</a:t>
              </a:r>
              <a:r>
                <a:rPr lang="en-US" sz="8000" dirty="0">
                  <a:solidFill>
                    <a:srgbClr val="171717"/>
                  </a:solidFill>
                  <a:latin typeface="Poppins Medium"/>
                </a:rPr>
                <a:t> Red</a:t>
              </a:r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759719" y="1591989"/>
            <a:ext cx="8983831" cy="6745631"/>
            <a:chOff x="0" y="0"/>
            <a:chExt cx="845693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456930" cy="6350000"/>
            </a:xfrm>
            <a:custGeom>
              <a:avLst/>
              <a:gdLst/>
              <a:ahLst/>
              <a:cxnLst/>
              <a:rect l="l" t="t" r="r" b="b"/>
              <a:pathLst>
                <a:path w="8456930" h="635000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171717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828040" y="26543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786130" y="22479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9EFF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683260" y="5888990"/>
              <a:ext cx="2155190" cy="287020"/>
            </a:xfrm>
            <a:custGeom>
              <a:avLst/>
              <a:gdLst/>
              <a:ahLst/>
              <a:cxnLst/>
              <a:rect l="l" t="t" r="r" b="b"/>
              <a:pathLst>
                <a:path w="2155190" h="28702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E4A988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31750" y="31750"/>
              <a:ext cx="8392160" cy="590550"/>
            </a:xfrm>
            <a:custGeom>
              <a:avLst/>
              <a:gdLst/>
              <a:ahLst/>
              <a:cxnLst/>
              <a:rect l="l" t="t" r="r" b="b"/>
              <a:pathLst>
                <a:path w="8392160" h="59055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FF9EFF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1750" y="652780"/>
              <a:ext cx="8393430" cy="5059680"/>
            </a:xfrm>
            <a:custGeom>
              <a:avLst/>
              <a:gdLst/>
              <a:ahLst/>
              <a:cxnLst/>
              <a:rect l="l" t="t" r="r" b="b"/>
              <a:pathLst>
                <a:path w="8393430" h="505968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blipFill>
              <a:blip r:embed="rId3"/>
              <a:stretch>
                <a:fillRect l="-7284" r="-7284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31750" y="5744210"/>
              <a:ext cx="8393430" cy="574040"/>
            </a:xfrm>
            <a:custGeom>
              <a:avLst/>
              <a:gdLst/>
              <a:ahLst/>
              <a:cxnLst/>
              <a:rect l="l" t="t" r="r" b="b"/>
              <a:pathLst>
                <a:path w="8393430" h="57404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8" name="Grupa 27">
            <a:extLst>
              <a:ext uri="{FF2B5EF4-FFF2-40B4-BE49-F238E27FC236}">
                <a16:creationId xmlns:a16="http://schemas.microsoft.com/office/drawing/2014/main" id="{065D8024-8CCB-220A-FAE7-B98CD41C6F81}"/>
              </a:ext>
            </a:extLst>
          </p:cNvPr>
          <p:cNvGrpSpPr/>
          <p:nvPr/>
        </p:nvGrpSpPr>
        <p:grpSpPr>
          <a:xfrm>
            <a:off x="-2380098" y="-1687601"/>
            <a:ext cx="20046090" cy="12568863"/>
            <a:chOff x="-2380098" y="-1687601"/>
            <a:chExt cx="20046090" cy="1256886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311490">
              <a:off x="13944910" y="8601254"/>
              <a:ext cx="3721082" cy="2280008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1970488">
              <a:off x="9396875" y="-1687601"/>
              <a:ext cx="3375201" cy="3375201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2380098" y="5944468"/>
              <a:ext cx="4760195" cy="478630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</a:blip>
          <a:srcRect t="22083" b="216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8565960" y="2289497"/>
            <a:ext cx="8983831" cy="6745631"/>
            <a:chOff x="0" y="0"/>
            <a:chExt cx="845693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456930" cy="6350000"/>
            </a:xfrm>
            <a:custGeom>
              <a:avLst/>
              <a:gdLst/>
              <a:ahLst/>
              <a:cxnLst/>
              <a:rect l="l" t="t" r="r" b="b"/>
              <a:pathLst>
                <a:path w="8456930" h="635000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171717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828040" y="26543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786130" y="22479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85FF92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683260" y="5888990"/>
              <a:ext cx="2155190" cy="287020"/>
            </a:xfrm>
            <a:custGeom>
              <a:avLst/>
              <a:gdLst/>
              <a:ahLst/>
              <a:cxnLst/>
              <a:rect l="l" t="t" r="r" b="b"/>
              <a:pathLst>
                <a:path w="2155190" h="28702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FF9EFF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31750" y="31750"/>
              <a:ext cx="8392160" cy="590550"/>
            </a:xfrm>
            <a:custGeom>
              <a:avLst/>
              <a:gdLst/>
              <a:ahLst/>
              <a:cxnLst/>
              <a:rect l="l" t="t" r="r" b="b"/>
              <a:pathLst>
                <a:path w="8392160" h="59055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85FF92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31750" y="652780"/>
              <a:ext cx="8393430" cy="5059680"/>
            </a:xfrm>
            <a:custGeom>
              <a:avLst/>
              <a:gdLst/>
              <a:ahLst/>
              <a:cxnLst/>
              <a:rect l="l" t="t" r="r" b="b"/>
              <a:pathLst>
                <a:path w="8393430" h="505968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blipFill>
              <a:blip r:embed="rId3"/>
              <a:stretch>
                <a:fillRect l="-7219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31750" y="5744210"/>
              <a:ext cx="8393430" cy="574040"/>
            </a:xfrm>
            <a:custGeom>
              <a:avLst/>
              <a:gdLst/>
              <a:ahLst/>
              <a:cxnLst/>
              <a:rect l="l" t="t" r="r" b="b"/>
              <a:pathLst>
                <a:path w="8393430" h="57404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4" name="Grupa 23">
            <a:extLst>
              <a:ext uri="{FF2B5EF4-FFF2-40B4-BE49-F238E27FC236}">
                <a16:creationId xmlns:a16="http://schemas.microsoft.com/office/drawing/2014/main" id="{070FC341-A6BB-F124-2223-3306A905C2F5}"/>
              </a:ext>
            </a:extLst>
          </p:cNvPr>
          <p:cNvGrpSpPr/>
          <p:nvPr/>
        </p:nvGrpSpPr>
        <p:grpSpPr>
          <a:xfrm>
            <a:off x="-2434441" y="-1687601"/>
            <a:ext cx="20076949" cy="12489975"/>
            <a:chOff x="-2434441" y="-1687601"/>
            <a:chExt cx="20076949" cy="1248997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970488">
              <a:off x="14267307" y="-1687601"/>
              <a:ext cx="3375201" cy="3375201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422451">
              <a:off x="6040317" y="8522366"/>
              <a:ext cx="3721082" cy="2280008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6861198">
              <a:off x="-2423791" y="4731408"/>
              <a:ext cx="3883863" cy="3905164"/>
            </a:xfrm>
            <a:prstGeom prst="rect">
              <a:avLst/>
            </a:prstGeom>
          </p:spPr>
        </p:pic>
      </p:grpSp>
      <p:grpSp>
        <p:nvGrpSpPr>
          <p:cNvPr id="23" name="Grupa 22">
            <a:extLst>
              <a:ext uri="{FF2B5EF4-FFF2-40B4-BE49-F238E27FC236}">
                <a16:creationId xmlns:a16="http://schemas.microsoft.com/office/drawing/2014/main" id="{13A7C2AE-B18D-2081-37D3-E02A1D2E9125}"/>
              </a:ext>
            </a:extLst>
          </p:cNvPr>
          <p:cNvGrpSpPr/>
          <p:nvPr/>
        </p:nvGrpSpPr>
        <p:grpSpPr>
          <a:xfrm>
            <a:off x="447130" y="1140940"/>
            <a:ext cx="6579155" cy="4940047"/>
            <a:chOff x="447130" y="1140940"/>
            <a:chExt cx="6579155" cy="4940047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447130" y="1140940"/>
              <a:ext cx="6579155" cy="4940047"/>
              <a:chOff x="0" y="0"/>
              <a:chExt cx="845693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45693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8456930" h="6350000">
                    <a:moveTo>
                      <a:pt x="8456930" y="355600"/>
                    </a:moveTo>
                    <a:lnTo>
                      <a:pt x="8456930" y="637540"/>
                    </a:lnTo>
                    <a:lnTo>
                      <a:pt x="8455661" y="5728970"/>
                    </a:lnTo>
                    <a:lnTo>
                      <a:pt x="8455661" y="5994400"/>
                    </a:lnTo>
                    <a:cubicBezTo>
                      <a:pt x="8455661" y="6189980"/>
                      <a:pt x="8295641" y="6350000"/>
                      <a:pt x="8100061" y="6350000"/>
                    </a:cubicBezTo>
                    <a:lnTo>
                      <a:pt x="355600" y="6350000"/>
                    </a:lnTo>
                    <a:cubicBezTo>
                      <a:pt x="160020" y="6350000"/>
                      <a:pt x="0" y="6189980"/>
                      <a:pt x="0" y="5994400"/>
                    </a:cubicBezTo>
                    <a:lnTo>
                      <a:pt x="0" y="638810"/>
                    </a:lnTo>
                    <a:cubicBezTo>
                      <a:pt x="0" y="637540"/>
                      <a:pt x="0" y="638810"/>
                      <a:pt x="0" y="637540"/>
                    </a:cubicBezTo>
                    <a:cubicBezTo>
                      <a:pt x="0" y="636270"/>
                      <a:pt x="0" y="636270"/>
                      <a:pt x="0" y="636270"/>
                    </a:cubicBezTo>
                    <a:lnTo>
                      <a:pt x="0" y="355600"/>
                    </a:lnTo>
                    <a:cubicBezTo>
                      <a:pt x="0" y="160020"/>
                      <a:pt x="160020" y="0"/>
                      <a:pt x="355600" y="0"/>
                    </a:cubicBezTo>
                    <a:lnTo>
                      <a:pt x="8101330" y="0"/>
                    </a:lnTo>
                    <a:cubicBezTo>
                      <a:pt x="8296910" y="0"/>
                      <a:pt x="8456930" y="160020"/>
                      <a:pt x="8456930" y="35560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828040" y="265430"/>
                <a:ext cx="175260" cy="196850"/>
              </a:xfrm>
              <a:custGeom>
                <a:avLst/>
                <a:gdLst/>
                <a:ahLst/>
                <a:cxnLst/>
                <a:rect l="l" t="t" r="r" b="b"/>
                <a:pathLst>
                  <a:path w="175260" h="196850">
                    <a:moveTo>
                      <a:pt x="0" y="196850"/>
                    </a:moveTo>
                    <a:lnTo>
                      <a:pt x="175260" y="196850"/>
                    </a:lnTo>
                    <a:lnTo>
                      <a:pt x="175260" y="0"/>
                    </a:lnTo>
                    <a:lnTo>
                      <a:pt x="165100" y="0"/>
                    </a:lnTo>
                    <a:lnTo>
                      <a:pt x="165100" y="171450"/>
                    </a:lnTo>
                    <a:cubicBezTo>
                      <a:pt x="165100" y="179070"/>
                      <a:pt x="158750" y="186690"/>
                      <a:pt x="149860" y="186690"/>
                    </a:cubicBezTo>
                    <a:lnTo>
                      <a:pt x="0" y="186690"/>
                    </a:lnTo>
                    <a:lnTo>
                      <a:pt x="0" y="1968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786130" y="224790"/>
                <a:ext cx="175260" cy="196850"/>
              </a:xfrm>
              <a:custGeom>
                <a:avLst/>
                <a:gdLst/>
                <a:ahLst/>
                <a:cxnLst/>
                <a:rect l="l" t="t" r="r" b="b"/>
                <a:pathLst>
                  <a:path w="175260" h="196850">
                    <a:moveTo>
                      <a:pt x="0" y="0"/>
                    </a:moveTo>
                    <a:lnTo>
                      <a:pt x="175260" y="0"/>
                    </a:lnTo>
                    <a:lnTo>
                      <a:pt x="175260" y="196850"/>
                    </a:lnTo>
                    <a:lnTo>
                      <a:pt x="0" y="196850"/>
                    </a:lnTo>
                    <a:close/>
                  </a:path>
                </a:pathLst>
              </a:custGeom>
              <a:solidFill>
                <a:srgbClr val="93A4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683260" y="5888990"/>
                <a:ext cx="2155190" cy="287020"/>
              </a:xfrm>
              <a:custGeom>
                <a:avLst/>
                <a:gdLst/>
                <a:ahLst/>
                <a:cxnLst/>
                <a:rect l="l" t="t" r="r" b="b"/>
                <a:pathLst>
                  <a:path w="2155190" h="287020">
                    <a:moveTo>
                      <a:pt x="2011680" y="0"/>
                    </a:moveTo>
                    <a:lnTo>
                      <a:pt x="143510" y="0"/>
                    </a:lnTo>
                    <a:cubicBezTo>
                      <a:pt x="64770" y="0"/>
                      <a:pt x="0" y="64770"/>
                      <a:pt x="0" y="143510"/>
                    </a:cubicBezTo>
                    <a:cubicBezTo>
                      <a:pt x="0" y="222250"/>
                      <a:pt x="64770" y="287020"/>
                      <a:pt x="143510" y="287020"/>
                    </a:cubicBezTo>
                    <a:lnTo>
                      <a:pt x="2012950" y="287020"/>
                    </a:lnTo>
                    <a:cubicBezTo>
                      <a:pt x="2091690" y="287020"/>
                      <a:pt x="2155190" y="222250"/>
                      <a:pt x="2155190" y="143510"/>
                    </a:cubicBezTo>
                    <a:cubicBezTo>
                      <a:pt x="2155190" y="64770"/>
                      <a:pt x="2090420" y="0"/>
                      <a:pt x="2011680" y="0"/>
                    </a:cubicBezTo>
                    <a:close/>
                  </a:path>
                </a:pathLst>
              </a:custGeom>
              <a:solidFill>
                <a:srgbClr val="F0FD71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31750" y="31750"/>
                <a:ext cx="8392160" cy="590550"/>
              </a:xfrm>
              <a:custGeom>
                <a:avLst/>
                <a:gdLst/>
                <a:ahLst/>
                <a:cxnLst/>
                <a:rect l="l" t="t" r="r" b="b"/>
                <a:pathLst>
                  <a:path w="8392160" h="590550">
                    <a:moveTo>
                      <a:pt x="0" y="590550"/>
                    </a:moveTo>
                    <a:lnTo>
                      <a:pt x="8392160" y="590550"/>
                    </a:lnTo>
                    <a:lnTo>
                      <a:pt x="8392160" y="323850"/>
                    </a:lnTo>
                    <a:cubicBezTo>
                      <a:pt x="8392160" y="146050"/>
                      <a:pt x="8247380" y="0"/>
                      <a:pt x="8068310" y="0"/>
                    </a:cubicBezTo>
                    <a:lnTo>
                      <a:pt x="323850" y="0"/>
                    </a:lnTo>
                    <a:cubicBezTo>
                      <a:pt x="144780" y="0"/>
                      <a:pt x="0" y="144780"/>
                      <a:pt x="0" y="323850"/>
                    </a:cubicBezTo>
                    <a:lnTo>
                      <a:pt x="0" y="590550"/>
                    </a:lnTo>
                    <a:close/>
                    <a:moveTo>
                      <a:pt x="1182370" y="297180"/>
                    </a:moveTo>
                    <a:lnTo>
                      <a:pt x="1426210" y="297180"/>
                    </a:lnTo>
                    <a:cubicBezTo>
                      <a:pt x="1435100" y="297180"/>
                      <a:pt x="1441450" y="304800"/>
                      <a:pt x="1441450" y="312420"/>
                    </a:cubicBezTo>
                    <a:cubicBezTo>
                      <a:pt x="1441450" y="321310"/>
                      <a:pt x="1433830" y="327660"/>
                      <a:pt x="1426210" y="327660"/>
                    </a:cubicBezTo>
                    <a:lnTo>
                      <a:pt x="1182370" y="327660"/>
                    </a:lnTo>
                    <a:cubicBezTo>
                      <a:pt x="1173480" y="327660"/>
                      <a:pt x="1167130" y="320040"/>
                      <a:pt x="1167130" y="312420"/>
                    </a:cubicBezTo>
                    <a:cubicBezTo>
                      <a:pt x="1167130" y="303530"/>
                      <a:pt x="1174750" y="297180"/>
                      <a:pt x="1182370" y="297180"/>
                    </a:cubicBezTo>
                    <a:close/>
                    <a:moveTo>
                      <a:pt x="723900" y="177800"/>
                    </a:moveTo>
                    <a:cubicBezTo>
                      <a:pt x="723900" y="170180"/>
                      <a:pt x="730250" y="162560"/>
                      <a:pt x="739140" y="162560"/>
                    </a:cubicBezTo>
                    <a:lnTo>
                      <a:pt x="946150" y="162560"/>
                    </a:lnTo>
                    <a:cubicBezTo>
                      <a:pt x="953770" y="162560"/>
                      <a:pt x="961390" y="168910"/>
                      <a:pt x="961390" y="177800"/>
                    </a:cubicBezTo>
                    <a:lnTo>
                      <a:pt x="961390" y="203200"/>
                    </a:lnTo>
                    <a:lnTo>
                      <a:pt x="986790" y="203200"/>
                    </a:lnTo>
                    <a:cubicBezTo>
                      <a:pt x="994410" y="203200"/>
                      <a:pt x="1002030" y="209550"/>
                      <a:pt x="1002030" y="218440"/>
                    </a:cubicBezTo>
                    <a:lnTo>
                      <a:pt x="1002030" y="445770"/>
                    </a:lnTo>
                    <a:cubicBezTo>
                      <a:pt x="1002030" y="453390"/>
                      <a:pt x="995680" y="461010"/>
                      <a:pt x="986790" y="461010"/>
                    </a:cubicBezTo>
                    <a:lnTo>
                      <a:pt x="779780" y="461010"/>
                    </a:lnTo>
                    <a:cubicBezTo>
                      <a:pt x="772160" y="461010"/>
                      <a:pt x="764540" y="454660"/>
                      <a:pt x="764540" y="445770"/>
                    </a:cubicBezTo>
                    <a:lnTo>
                      <a:pt x="764540" y="420370"/>
                    </a:lnTo>
                    <a:lnTo>
                      <a:pt x="739140" y="420370"/>
                    </a:lnTo>
                    <a:cubicBezTo>
                      <a:pt x="730250" y="420370"/>
                      <a:pt x="723900" y="414020"/>
                      <a:pt x="723900" y="405130"/>
                    </a:cubicBezTo>
                    <a:lnTo>
                      <a:pt x="723900" y="177800"/>
                    </a:lnTo>
                    <a:close/>
                    <a:moveTo>
                      <a:pt x="289560" y="165100"/>
                    </a:moveTo>
                    <a:cubicBezTo>
                      <a:pt x="295910" y="158750"/>
                      <a:pt x="306070" y="160020"/>
                      <a:pt x="311150" y="166370"/>
                    </a:cubicBezTo>
                    <a:lnTo>
                      <a:pt x="421640" y="288290"/>
                    </a:lnTo>
                    <a:lnTo>
                      <a:pt x="532130" y="166370"/>
                    </a:lnTo>
                    <a:cubicBezTo>
                      <a:pt x="538480" y="160020"/>
                      <a:pt x="547370" y="160020"/>
                      <a:pt x="553720" y="165100"/>
                    </a:cubicBezTo>
                    <a:cubicBezTo>
                      <a:pt x="560070" y="171450"/>
                      <a:pt x="560070" y="180340"/>
                      <a:pt x="554990" y="186690"/>
                    </a:cubicBezTo>
                    <a:lnTo>
                      <a:pt x="441960" y="311150"/>
                    </a:lnTo>
                    <a:lnTo>
                      <a:pt x="554990" y="435610"/>
                    </a:lnTo>
                    <a:cubicBezTo>
                      <a:pt x="561340" y="441960"/>
                      <a:pt x="560070" y="452120"/>
                      <a:pt x="553720" y="457200"/>
                    </a:cubicBezTo>
                    <a:cubicBezTo>
                      <a:pt x="551180" y="459740"/>
                      <a:pt x="547370" y="461010"/>
                      <a:pt x="543560" y="461010"/>
                    </a:cubicBezTo>
                    <a:cubicBezTo>
                      <a:pt x="539750" y="461010"/>
                      <a:pt x="534670" y="459740"/>
                      <a:pt x="532130" y="455930"/>
                    </a:cubicBezTo>
                    <a:lnTo>
                      <a:pt x="421640" y="334010"/>
                    </a:lnTo>
                    <a:lnTo>
                      <a:pt x="311150" y="457200"/>
                    </a:lnTo>
                    <a:cubicBezTo>
                      <a:pt x="308610" y="461010"/>
                      <a:pt x="303530" y="462280"/>
                      <a:pt x="299720" y="462280"/>
                    </a:cubicBezTo>
                    <a:cubicBezTo>
                      <a:pt x="295910" y="462280"/>
                      <a:pt x="292100" y="461010"/>
                      <a:pt x="289560" y="458470"/>
                    </a:cubicBezTo>
                    <a:cubicBezTo>
                      <a:pt x="283210" y="452120"/>
                      <a:pt x="283210" y="441960"/>
                      <a:pt x="288290" y="435610"/>
                    </a:cubicBezTo>
                    <a:lnTo>
                      <a:pt x="401320" y="311150"/>
                    </a:lnTo>
                    <a:lnTo>
                      <a:pt x="288290" y="186690"/>
                    </a:lnTo>
                    <a:cubicBezTo>
                      <a:pt x="281940" y="180340"/>
                      <a:pt x="283210" y="170180"/>
                      <a:pt x="289560" y="165100"/>
                    </a:cubicBezTo>
                    <a:close/>
                  </a:path>
                </a:pathLst>
              </a:custGeom>
              <a:solidFill>
                <a:srgbClr val="93A4FF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31750" y="652780"/>
                <a:ext cx="8393430" cy="5059680"/>
              </a:xfrm>
              <a:custGeom>
                <a:avLst/>
                <a:gdLst/>
                <a:ahLst/>
                <a:cxnLst/>
                <a:rect l="l" t="t" r="r" b="b"/>
                <a:pathLst>
                  <a:path w="8393430" h="5059680">
                    <a:moveTo>
                      <a:pt x="0" y="0"/>
                    </a:moveTo>
                    <a:lnTo>
                      <a:pt x="8393430" y="0"/>
                    </a:lnTo>
                    <a:lnTo>
                      <a:pt x="8393430" y="5059680"/>
                    </a:lnTo>
                    <a:lnTo>
                      <a:pt x="0" y="505968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</p:sp>
          <p:sp>
            <p:nvSpPr>
              <p:cNvPr id="11" name="Freeform 11"/>
              <p:cNvSpPr/>
              <p:nvPr/>
            </p:nvSpPr>
            <p:spPr>
              <a:xfrm>
                <a:off x="31750" y="5744210"/>
                <a:ext cx="8393430" cy="574040"/>
              </a:xfrm>
              <a:custGeom>
                <a:avLst/>
                <a:gdLst/>
                <a:ahLst/>
                <a:cxnLst/>
                <a:rect l="l" t="t" r="r" b="b"/>
                <a:pathLst>
                  <a:path w="8393430" h="574040">
                    <a:moveTo>
                      <a:pt x="8393430" y="0"/>
                    </a:moveTo>
                    <a:lnTo>
                      <a:pt x="0" y="0"/>
                    </a:lnTo>
                    <a:cubicBezTo>
                      <a:pt x="0" y="68580"/>
                      <a:pt x="0" y="157480"/>
                      <a:pt x="0" y="250190"/>
                    </a:cubicBezTo>
                    <a:cubicBezTo>
                      <a:pt x="0" y="427990"/>
                      <a:pt x="144780" y="574040"/>
                      <a:pt x="323850" y="574040"/>
                    </a:cubicBezTo>
                    <a:lnTo>
                      <a:pt x="8068310" y="574040"/>
                    </a:lnTo>
                    <a:cubicBezTo>
                      <a:pt x="8247380" y="574040"/>
                      <a:pt x="8393430" y="429260"/>
                      <a:pt x="8393430" y="250190"/>
                    </a:cubicBezTo>
                    <a:lnTo>
                      <a:pt x="8393430" y="0"/>
                    </a:lnTo>
                    <a:close/>
                    <a:moveTo>
                      <a:pt x="435610" y="401320"/>
                    </a:moveTo>
                    <a:cubicBezTo>
                      <a:pt x="433070" y="406400"/>
                      <a:pt x="426720" y="410210"/>
                      <a:pt x="421640" y="410210"/>
                    </a:cubicBezTo>
                    <a:cubicBezTo>
                      <a:pt x="419100" y="410210"/>
                      <a:pt x="416560" y="410210"/>
                      <a:pt x="414020" y="408940"/>
                    </a:cubicBezTo>
                    <a:lnTo>
                      <a:pt x="199390" y="300990"/>
                    </a:lnTo>
                    <a:cubicBezTo>
                      <a:pt x="194310" y="298450"/>
                      <a:pt x="190500" y="293370"/>
                      <a:pt x="190500" y="287020"/>
                    </a:cubicBezTo>
                    <a:cubicBezTo>
                      <a:pt x="190500" y="280670"/>
                      <a:pt x="194310" y="275590"/>
                      <a:pt x="199390" y="273050"/>
                    </a:cubicBezTo>
                    <a:lnTo>
                      <a:pt x="414020" y="166370"/>
                    </a:lnTo>
                    <a:cubicBezTo>
                      <a:pt x="421640" y="162560"/>
                      <a:pt x="430530" y="165100"/>
                      <a:pt x="435610" y="173990"/>
                    </a:cubicBezTo>
                    <a:cubicBezTo>
                      <a:pt x="438150" y="180340"/>
                      <a:pt x="435610" y="190500"/>
                      <a:pt x="427990" y="194310"/>
                    </a:cubicBezTo>
                    <a:lnTo>
                      <a:pt x="241300" y="287020"/>
                    </a:lnTo>
                    <a:lnTo>
                      <a:pt x="427990" y="379730"/>
                    </a:lnTo>
                    <a:cubicBezTo>
                      <a:pt x="435610" y="383540"/>
                      <a:pt x="439420" y="392430"/>
                      <a:pt x="435610" y="401320"/>
                    </a:cubicBezTo>
                    <a:close/>
                    <a:moveTo>
                      <a:pt x="2663190" y="462280"/>
                    </a:moveTo>
                    <a:lnTo>
                      <a:pt x="795020" y="462280"/>
                    </a:lnTo>
                    <a:cubicBezTo>
                      <a:pt x="698500" y="462280"/>
                      <a:pt x="619760" y="383540"/>
                      <a:pt x="619760" y="287020"/>
                    </a:cubicBezTo>
                    <a:cubicBezTo>
                      <a:pt x="619760" y="190501"/>
                      <a:pt x="698500" y="111760"/>
                      <a:pt x="795020" y="111760"/>
                    </a:cubicBezTo>
                    <a:lnTo>
                      <a:pt x="2664460" y="111760"/>
                    </a:lnTo>
                    <a:cubicBezTo>
                      <a:pt x="2760980" y="111760"/>
                      <a:pt x="2838450" y="190501"/>
                      <a:pt x="2838450" y="287020"/>
                    </a:cubicBezTo>
                    <a:cubicBezTo>
                      <a:pt x="2838450" y="383540"/>
                      <a:pt x="2759710" y="462280"/>
                      <a:pt x="2663190" y="462280"/>
                    </a:cubicBezTo>
                    <a:close/>
                    <a:moveTo>
                      <a:pt x="8194040" y="300990"/>
                    </a:moveTo>
                    <a:lnTo>
                      <a:pt x="7979410" y="407670"/>
                    </a:lnTo>
                    <a:cubicBezTo>
                      <a:pt x="7976870" y="408940"/>
                      <a:pt x="7974330" y="408940"/>
                      <a:pt x="7971790" y="408940"/>
                    </a:cubicBezTo>
                    <a:cubicBezTo>
                      <a:pt x="7965440" y="408940"/>
                      <a:pt x="7960360" y="405130"/>
                      <a:pt x="7957820" y="400050"/>
                    </a:cubicBezTo>
                    <a:cubicBezTo>
                      <a:pt x="7954011" y="392430"/>
                      <a:pt x="7956551" y="382270"/>
                      <a:pt x="7965440" y="378460"/>
                    </a:cubicBezTo>
                    <a:lnTo>
                      <a:pt x="8152130" y="285750"/>
                    </a:lnTo>
                    <a:lnTo>
                      <a:pt x="7965440" y="193040"/>
                    </a:lnTo>
                    <a:cubicBezTo>
                      <a:pt x="7957820" y="189230"/>
                      <a:pt x="7954010" y="180340"/>
                      <a:pt x="7957820" y="171450"/>
                    </a:cubicBezTo>
                    <a:cubicBezTo>
                      <a:pt x="7961630" y="163830"/>
                      <a:pt x="7970520" y="160020"/>
                      <a:pt x="7979411" y="163830"/>
                    </a:cubicBezTo>
                    <a:lnTo>
                      <a:pt x="8194041" y="270510"/>
                    </a:lnTo>
                    <a:cubicBezTo>
                      <a:pt x="8199121" y="275590"/>
                      <a:pt x="8202931" y="281940"/>
                      <a:pt x="8202931" y="287020"/>
                    </a:cubicBezTo>
                    <a:cubicBezTo>
                      <a:pt x="8202930" y="293370"/>
                      <a:pt x="8199120" y="298450"/>
                      <a:pt x="8194040" y="30099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729143" y="2498964"/>
              <a:ext cx="6015130" cy="2263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800"/>
                </a:lnSpc>
                <a:spcBef>
                  <a:spcPct val="0"/>
                </a:spcBef>
              </a:pPr>
              <a:r>
                <a:rPr lang="en-US" sz="8000" dirty="0">
                  <a:solidFill>
                    <a:srgbClr val="171717"/>
                  </a:solidFill>
                  <a:latin typeface="Poppins Medium"/>
                </a:rPr>
                <a:t>Rockstar Studios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2083" b="216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8" name="Grupa 17">
            <a:extLst>
              <a:ext uri="{FF2B5EF4-FFF2-40B4-BE49-F238E27FC236}">
                <a16:creationId xmlns:a16="http://schemas.microsoft.com/office/drawing/2014/main" id="{3ACA884F-6F68-9D7C-3861-FC6C95D38705}"/>
              </a:ext>
            </a:extLst>
          </p:cNvPr>
          <p:cNvGrpSpPr/>
          <p:nvPr/>
        </p:nvGrpSpPr>
        <p:grpSpPr>
          <a:xfrm>
            <a:off x="-1404956" y="-1549906"/>
            <a:ext cx="19402278" cy="12415390"/>
            <a:chOff x="-1404956" y="-1549906"/>
            <a:chExt cx="19402278" cy="124153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1311490">
              <a:off x="14276240" y="8585476"/>
              <a:ext cx="3721082" cy="228000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1970488">
              <a:off x="-1404956" y="5704788"/>
              <a:ext cx="3375201" cy="337520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3057875" y="-1549906"/>
              <a:ext cx="4760195" cy="4786303"/>
            </a:xfrm>
            <a:prstGeom prst="rect">
              <a:avLst/>
            </a:prstGeom>
          </p:spPr>
        </p:pic>
      </p:grpSp>
      <p:grpSp>
        <p:nvGrpSpPr>
          <p:cNvPr id="17" name="Grupa 16">
            <a:extLst>
              <a:ext uri="{FF2B5EF4-FFF2-40B4-BE49-F238E27FC236}">
                <a16:creationId xmlns:a16="http://schemas.microsoft.com/office/drawing/2014/main" id="{8A88F859-3857-5793-CCD3-E530DD2582C2}"/>
              </a:ext>
            </a:extLst>
          </p:cNvPr>
          <p:cNvGrpSpPr/>
          <p:nvPr/>
        </p:nvGrpSpPr>
        <p:grpSpPr>
          <a:xfrm>
            <a:off x="1849137" y="3267771"/>
            <a:ext cx="13871421" cy="3583050"/>
            <a:chOff x="1849137" y="3267771"/>
            <a:chExt cx="13871421" cy="3583050"/>
          </a:xfrm>
        </p:grpSpPr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1849137" y="3267771"/>
              <a:ext cx="13871421" cy="3583050"/>
              <a:chOff x="0" y="0"/>
              <a:chExt cx="2458339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4583389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24583389" h="6350000">
                    <a:moveTo>
                      <a:pt x="0" y="0"/>
                    </a:moveTo>
                    <a:lnTo>
                      <a:pt x="24583389" y="0"/>
                    </a:lnTo>
                    <a:lnTo>
                      <a:pt x="24583389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solidFill>
                <a:srgbClr val="171717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45720" y="54610"/>
                <a:ext cx="24493219" cy="1004570"/>
              </a:xfrm>
              <a:custGeom>
                <a:avLst/>
                <a:gdLst/>
                <a:ahLst/>
                <a:cxnLst/>
                <a:rect l="l" t="t" r="r" b="b"/>
                <a:pathLst>
                  <a:path w="24493219" h="1004570">
                    <a:moveTo>
                      <a:pt x="24493219" y="1004570"/>
                    </a:moveTo>
                    <a:lnTo>
                      <a:pt x="24493219" y="0"/>
                    </a:lnTo>
                    <a:lnTo>
                      <a:pt x="0" y="0"/>
                    </a:lnTo>
                    <a:lnTo>
                      <a:pt x="0" y="1004570"/>
                    </a:lnTo>
                    <a:lnTo>
                      <a:pt x="24493219" y="1004570"/>
                    </a:lnTo>
                    <a:close/>
                    <a:moveTo>
                      <a:pt x="23632160" y="435610"/>
                    </a:moveTo>
                    <a:cubicBezTo>
                      <a:pt x="23634700" y="427990"/>
                      <a:pt x="23641050" y="421640"/>
                      <a:pt x="23649941" y="420370"/>
                    </a:cubicBezTo>
                    <a:lnTo>
                      <a:pt x="23812501" y="396240"/>
                    </a:lnTo>
                    <a:lnTo>
                      <a:pt x="23884891" y="248920"/>
                    </a:lnTo>
                    <a:cubicBezTo>
                      <a:pt x="23892510" y="233680"/>
                      <a:pt x="23917910" y="233680"/>
                      <a:pt x="23925530" y="248920"/>
                    </a:cubicBezTo>
                    <a:lnTo>
                      <a:pt x="23997919" y="396240"/>
                    </a:lnTo>
                    <a:lnTo>
                      <a:pt x="24160480" y="420370"/>
                    </a:lnTo>
                    <a:cubicBezTo>
                      <a:pt x="24168100" y="421640"/>
                      <a:pt x="24175719" y="427990"/>
                      <a:pt x="24178260" y="435610"/>
                    </a:cubicBezTo>
                    <a:cubicBezTo>
                      <a:pt x="24180800" y="443230"/>
                      <a:pt x="24178260" y="452120"/>
                      <a:pt x="24171910" y="458470"/>
                    </a:cubicBezTo>
                    <a:lnTo>
                      <a:pt x="24053800" y="572770"/>
                    </a:lnTo>
                    <a:lnTo>
                      <a:pt x="24081739" y="735330"/>
                    </a:lnTo>
                    <a:cubicBezTo>
                      <a:pt x="24083009" y="742950"/>
                      <a:pt x="24079200" y="751840"/>
                      <a:pt x="24072850" y="756920"/>
                    </a:cubicBezTo>
                    <a:cubicBezTo>
                      <a:pt x="24069039" y="759460"/>
                      <a:pt x="24065230" y="760730"/>
                      <a:pt x="24060150" y="760730"/>
                    </a:cubicBezTo>
                    <a:cubicBezTo>
                      <a:pt x="24056339" y="760730"/>
                      <a:pt x="24053800" y="759460"/>
                      <a:pt x="24049989" y="758190"/>
                    </a:cubicBezTo>
                    <a:lnTo>
                      <a:pt x="23903939" y="681990"/>
                    </a:lnTo>
                    <a:lnTo>
                      <a:pt x="23757889" y="758190"/>
                    </a:lnTo>
                    <a:cubicBezTo>
                      <a:pt x="23750269" y="762000"/>
                      <a:pt x="23740109" y="762000"/>
                      <a:pt x="23733759" y="756920"/>
                    </a:cubicBezTo>
                    <a:cubicBezTo>
                      <a:pt x="23727409" y="751840"/>
                      <a:pt x="23723598" y="744220"/>
                      <a:pt x="23724869" y="735330"/>
                    </a:cubicBezTo>
                    <a:lnTo>
                      <a:pt x="23752809" y="572770"/>
                    </a:lnTo>
                    <a:lnTo>
                      <a:pt x="23638509" y="458470"/>
                    </a:lnTo>
                    <a:cubicBezTo>
                      <a:pt x="23632160" y="452120"/>
                      <a:pt x="23629619" y="443230"/>
                      <a:pt x="23632160" y="435610"/>
                    </a:cubicBezTo>
                    <a:close/>
                    <a:moveTo>
                      <a:pt x="1639570" y="271780"/>
                    </a:moveTo>
                    <a:cubicBezTo>
                      <a:pt x="1639570" y="259080"/>
                      <a:pt x="1649730" y="248920"/>
                      <a:pt x="1662430" y="248920"/>
                    </a:cubicBezTo>
                    <a:lnTo>
                      <a:pt x="2114550" y="248920"/>
                    </a:lnTo>
                    <a:cubicBezTo>
                      <a:pt x="2127250" y="248920"/>
                      <a:pt x="2137410" y="259080"/>
                      <a:pt x="2137410" y="271780"/>
                    </a:cubicBezTo>
                    <a:lnTo>
                      <a:pt x="2137410" y="723900"/>
                    </a:lnTo>
                    <a:cubicBezTo>
                      <a:pt x="2137410" y="736600"/>
                      <a:pt x="2127250" y="746760"/>
                      <a:pt x="2114550" y="746760"/>
                    </a:cubicBezTo>
                    <a:lnTo>
                      <a:pt x="1662430" y="746760"/>
                    </a:lnTo>
                    <a:cubicBezTo>
                      <a:pt x="1649730" y="746760"/>
                      <a:pt x="1639570" y="736600"/>
                      <a:pt x="1639570" y="723900"/>
                    </a:cubicBezTo>
                    <a:lnTo>
                      <a:pt x="1639570" y="271780"/>
                    </a:lnTo>
                    <a:close/>
                    <a:moveTo>
                      <a:pt x="948690" y="271780"/>
                    </a:moveTo>
                    <a:cubicBezTo>
                      <a:pt x="948690" y="259080"/>
                      <a:pt x="958850" y="248920"/>
                      <a:pt x="971550" y="248920"/>
                    </a:cubicBezTo>
                    <a:lnTo>
                      <a:pt x="1423670" y="248920"/>
                    </a:lnTo>
                    <a:cubicBezTo>
                      <a:pt x="1436370" y="248920"/>
                      <a:pt x="1446530" y="259080"/>
                      <a:pt x="1446530" y="271780"/>
                    </a:cubicBezTo>
                    <a:lnTo>
                      <a:pt x="1446530" y="723900"/>
                    </a:lnTo>
                    <a:cubicBezTo>
                      <a:pt x="1446530" y="736600"/>
                      <a:pt x="1436370" y="746760"/>
                      <a:pt x="1423670" y="746760"/>
                    </a:cubicBezTo>
                    <a:lnTo>
                      <a:pt x="971550" y="746760"/>
                    </a:lnTo>
                    <a:cubicBezTo>
                      <a:pt x="960120" y="746760"/>
                      <a:pt x="949960" y="736600"/>
                      <a:pt x="948690" y="723900"/>
                    </a:cubicBezTo>
                    <a:lnTo>
                      <a:pt x="948690" y="271780"/>
                    </a:lnTo>
                    <a:close/>
                    <a:moveTo>
                      <a:pt x="259080" y="271780"/>
                    </a:moveTo>
                    <a:cubicBezTo>
                      <a:pt x="259080" y="259080"/>
                      <a:pt x="269240" y="248920"/>
                      <a:pt x="281940" y="248920"/>
                    </a:cubicBezTo>
                    <a:lnTo>
                      <a:pt x="734060" y="248920"/>
                    </a:lnTo>
                    <a:cubicBezTo>
                      <a:pt x="746760" y="248920"/>
                      <a:pt x="756920" y="259080"/>
                      <a:pt x="756920" y="271780"/>
                    </a:cubicBezTo>
                    <a:lnTo>
                      <a:pt x="756920" y="723900"/>
                    </a:lnTo>
                    <a:cubicBezTo>
                      <a:pt x="756920" y="736600"/>
                      <a:pt x="746760" y="746760"/>
                      <a:pt x="734060" y="746760"/>
                    </a:cubicBezTo>
                    <a:lnTo>
                      <a:pt x="281940" y="746760"/>
                    </a:lnTo>
                    <a:cubicBezTo>
                      <a:pt x="269240" y="746760"/>
                      <a:pt x="259080" y="736600"/>
                      <a:pt x="259080" y="723900"/>
                    </a:cubicBezTo>
                    <a:lnTo>
                      <a:pt x="259080" y="271780"/>
                    </a:lnTo>
                    <a:close/>
                  </a:path>
                </a:pathLst>
              </a:custGeom>
              <a:solidFill>
                <a:srgbClr val="FF9EFF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45720" y="1104900"/>
                <a:ext cx="24493219" cy="5199380"/>
              </a:xfrm>
              <a:custGeom>
                <a:avLst/>
                <a:gdLst/>
                <a:ahLst/>
                <a:cxnLst/>
                <a:rect l="l" t="t" r="r" b="b"/>
                <a:pathLst>
                  <a:path w="24493219" h="5199380">
                    <a:moveTo>
                      <a:pt x="0" y="0"/>
                    </a:moveTo>
                    <a:lnTo>
                      <a:pt x="24493219" y="0"/>
                    </a:lnTo>
                    <a:lnTo>
                      <a:pt x="24493219" y="5199380"/>
                    </a:lnTo>
                    <a:lnTo>
                      <a:pt x="0" y="519938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</p:sp>
          <p:sp>
            <p:nvSpPr>
              <p:cNvPr id="10" name="Freeform 10"/>
              <p:cNvSpPr/>
              <p:nvPr/>
            </p:nvSpPr>
            <p:spPr>
              <a:xfrm>
                <a:off x="1141730" y="449580"/>
                <a:ext cx="205740" cy="45720"/>
              </a:xfrm>
              <a:custGeom>
                <a:avLst/>
                <a:gdLst/>
                <a:ahLst/>
                <a:cxnLst/>
                <a:rect l="l" t="t" r="r" b="b"/>
                <a:pathLst>
                  <a:path w="205740" h="45720">
                    <a:moveTo>
                      <a:pt x="0" y="0"/>
                    </a:moveTo>
                    <a:lnTo>
                      <a:pt x="205740" y="0"/>
                    </a:lnTo>
                    <a:lnTo>
                      <a:pt x="205740" y="45720"/>
                    </a:lnTo>
                    <a:lnTo>
                      <a:pt x="0" y="45720"/>
                    </a:lnTo>
                    <a:close/>
                  </a:path>
                </a:pathLst>
              </a:custGeom>
              <a:solidFill>
                <a:srgbClr val="FF9EFF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1141730" y="541020"/>
                <a:ext cx="205740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205740" h="114300">
                    <a:moveTo>
                      <a:pt x="0" y="0"/>
                    </a:moveTo>
                    <a:lnTo>
                      <a:pt x="205740" y="0"/>
                    </a:lnTo>
                    <a:lnTo>
                      <a:pt x="205740" y="114300"/>
                    </a:lnTo>
                    <a:lnTo>
                      <a:pt x="0" y="1143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1040130" y="349250"/>
                <a:ext cx="407670" cy="407670"/>
              </a:xfrm>
              <a:custGeom>
                <a:avLst/>
                <a:gdLst/>
                <a:ahLst/>
                <a:cxnLst/>
                <a:rect l="l" t="t" r="r" b="b"/>
                <a:pathLst>
                  <a:path w="407670" h="407670">
                    <a:moveTo>
                      <a:pt x="0" y="0"/>
                    </a:moveTo>
                    <a:lnTo>
                      <a:pt x="0" y="407670"/>
                    </a:lnTo>
                    <a:lnTo>
                      <a:pt x="407670" y="407670"/>
                    </a:lnTo>
                    <a:lnTo>
                      <a:pt x="407670" y="0"/>
                    </a:lnTo>
                    <a:lnTo>
                      <a:pt x="0" y="0"/>
                    </a:lnTo>
                    <a:close/>
                    <a:moveTo>
                      <a:pt x="353060" y="328930"/>
                    </a:moveTo>
                    <a:cubicBezTo>
                      <a:pt x="353060" y="341630"/>
                      <a:pt x="342900" y="351790"/>
                      <a:pt x="330200" y="351790"/>
                    </a:cubicBezTo>
                    <a:lnTo>
                      <a:pt x="78740" y="351790"/>
                    </a:lnTo>
                    <a:cubicBezTo>
                      <a:pt x="66040" y="351790"/>
                      <a:pt x="55880" y="341630"/>
                      <a:pt x="55880" y="328930"/>
                    </a:cubicBezTo>
                    <a:lnTo>
                      <a:pt x="55880" y="77470"/>
                    </a:lnTo>
                    <a:cubicBezTo>
                      <a:pt x="55880" y="64770"/>
                      <a:pt x="66040" y="54610"/>
                      <a:pt x="78740" y="54610"/>
                    </a:cubicBezTo>
                    <a:lnTo>
                      <a:pt x="328930" y="54610"/>
                    </a:lnTo>
                    <a:cubicBezTo>
                      <a:pt x="341630" y="54610"/>
                      <a:pt x="351790" y="64770"/>
                      <a:pt x="353060" y="77470"/>
                    </a:cubicBezTo>
                    <a:lnTo>
                      <a:pt x="353060" y="328930"/>
                    </a:lnTo>
                    <a:close/>
                  </a:path>
                </a:pathLst>
              </a:custGeom>
              <a:solidFill>
                <a:srgbClr val="F0FD71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350520" y="349250"/>
                <a:ext cx="407670" cy="407670"/>
              </a:xfrm>
              <a:custGeom>
                <a:avLst/>
                <a:gdLst/>
                <a:ahLst/>
                <a:cxnLst/>
                <a:rect l="l" t="t" r="r" b="b"/>
                <a:pathLst>
                  <a:path w="407670" h="407670">
                    <a:moveTo>
                      <a:pt x="0" y="0"/>
                    </a:moveTo>
                    <a:lnTo>
                      <a:pt x="0" y="407670"/>
                    </a:lnTo>
                    <a:lnTo>
                      <a:pt x="407670" y="407670"/>
                    </a:lnTo>
                    <a:lnTo>
                      <a:pt x="407670" y="0"/>
                    </a:lnTo>
                    <a:lnTo>
                      <a:pt x="0" y="0"/>
                    </a:lnTo>
                    <a:close/>
                    <a:moveTo>
                      <a:pt x="337820" y="336550"/>
                    </a:moveTo>
                    <a:cubicBezTo>
                      <a:pt x="334010" y="340360"/>
                      <a:pt x="327660" y="342900"/>
                      <a:pt x="321310" y="342900"/>
                    </a:cubicBezTo>
                    <a:cubicBezTo>
                      <a:pt x="314960" y="342900"/>
                      <a:pt x="309880" y="340360"/>
                      <a:pt x="304800" y="336550"/>
                    </a:cubicBezTo>
                    <a:lnTo>
                      <a:pt x="203200" y="234950"/>
                    </a:lnTo>
                    <a:lnTo>
                      <a:pt x="101600" y="336550"/>
                    </a:lnTo>
                    <a:cubicBezTo>
                      <a:pt x="97790" y="340360"/>
                      <a:pt x="91440" y="342900"/>
                      <a:pt x="85090" y="342900"/>
                    </a:cubicBezTo>
                    <a:cubicBezTo>
                      <a:pt x="78740" y="342900"/>
                      <a:pt x="73660" y="340360"/>
                      <a:pt x="68580" y="336550"/>
                    </a:cubicBezTo>
                    <a:cubicBezTo>
                      <a:pt x="59690" y="327660"/>
                      <a:pt x="59690" y="313690"/>
                      <a:pt x="68580" y="304800"/>
                    </a:cubicBezTo>
                    <a:lnTo>
                      <a:pt x="170180" y="203200"/>
                    </a:lnTo>
                    <a:lnTo>
                      <a:pt x="68580" y="101600"/>
                    </a:lnTo>
                    <a:cubicBezTo>
                      <a:pt x="59690" y="92710"/>
                      <a:pt x="59690" y="78740"/>
                      <a:pt x="68580" y="69850"/>
                    </a:cubicBezTo>
                    <a:cubicBezTo>
                      <a:pt x="77470" y="60960"/>
                      <a:pt x="91440" y="60960"/>
                      <a:pt x="100330" y="69850"/>
                    </a:cubicBezTo>
                    <a:lnTo>
                      <a:pt x="201930" y="171450"/>
                    </a:lnTo>
                    <a:lnTo>
                      <a:pt x="303530" y="69850"/>
                    </a:lnTo>
                    <a:cubicBezTo>
                      <a:pt x="312420" y="60960"/>
                      <a:pt x="326390" y="60960"/>
                      <a:pt x="335280" y="69850"/>
                    </a:cubicBezTo>
                    <a:cubicBezTo>
                      <a:pt x="344170" y="78740"/>
                      <a:pt x="346710" y="92710"/>
                      <a:pt x="337820" y="101600"/>
                    </a:cubicBezTo>
                    <a:lnTo>
                      <a:pt x="236220" y="203200"/>
                    </a:lnTo>
                    <a:lnTo>
                      <a:pt x="337820" y="304800"/>
                    </a:lnTo>
                    <a:cubicBezTo>
                      <a:pt x="346710" y="313690"/>
                      <a:pt x="346710" y="327660"/>
                      <a:pt x="337820" y="336550"/>
                    </a:cubicBezTo>
                    <a:close/>
                  </a:path>
                </a:pathLst>
              </a:custGeom>
              <a:solidFill>
                <a:srgbClr val="F0FD71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23743920" y="363220"/>
                <a:ext cx="410211" cy="388620"/>
              </a:xfrm>
              <a:custGeom>
                <a:avLst/>
                <a:gdLst/>
                <a:ahLst/>
                <a:cxnLst/>
                <a:rect l="l" t="t" r="r" b="b"/>
                <a:pathLst>
                  <a:path w="410211" h="388620">
                    <a:moveTo>
                      <a:pt x="410210" y="148590"/>
                    </a:moveTo>
                    <a:lnTo>
                      <a:pt x="280671" y="129540"/>
                    </a:lnTo>
                    <a:cubicBezTo>
                      <a:pt x="274321" y="128270"/>
                      <a:pt x="267971" y="123190"/>
                      <a:pt x="264160" y="116840"/>
                    </a:cubicBezTo>
                    <a:lnTo>
                      <a:pt x="205741" y="0"/>
                    </a:lnTo>
                    <a:lnTo>
                      <a:pt x="147321" y="116840"/>
                    </a:lnTo>
                    <a:cubicBezTo>
                      <a:pt x="144782" y="124460"/>
                      <a:pt x="138432" y="128270"/>
                      <a:pt x="130810" y="129540"/>
                    </a:cubicBezTo>
                    <a:lnTo>
                      <a:pt x="0" y="148590"/>
                    </a:lnTo>
                    <a:lnTo>
                      <a:pt x="93980" y="240030"/>
                    </a:lnTo>
                    <a:cubicBezTo>
                      <a:pt x="99060" y="245110"/>
                      <a:pt x="101600" y="252730"/>
                      <a:pt x="100330" y="260350"/>
                    </a:cubicBezTo>
                    <a:lnTo>
                      <a:pt x="78741" y="388620"/>
                    </a:lnTo>
                    <a:lnTo>
                      <a:pt x="194310" y="327660"/>
                    </a:lnTo>
                    <a:cubicBezTo>
                      <a:pt x="201930" y="323850"/>
                      <a:pt x="209550" y="323850"/>
                      <a:pt x="215900" y="327660"/>
                    </a:cubicBezTo>
                    <a:lnTo>
                      <a:pt x="331469" y="388620"/>
                    </a:lnTo>
                    <a:lnTo>
                      <a:pt x="309880" y="260350"/>
                    </a:lnTo>
                    <a:cubicBezTo>
                      <a:pt x="308610" y="252730"/>
                      <a:pt x="311150" y="245110"/>
                      <a:pt x="316230" y="240030"/>
                    </a:cubicBezTo>
                    <a:lnTo>
                      <a:pt x="410210" y="148590"/>
                    </a:lnTo>
                    <a:close/>
                  </a:path>
                </a:pathLst>
              </a:custGeom>
              <a:solidFill>
                <a:srgbClr val="F0FD71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1731010" y="349250"/>
                <a:ext cx="407670" cy="407670"/>
              </a:xfrm>
              <a:custGeom>
                <a:avLst/>
                <a:gdLst/>
                <a:ahLst/>
                <a:cxnLst/>
                <a:rect l="l" t="t" r="r" b="b"/>
                <a:pathLst>
                  <a:path w="407670" h="407670">
                    <a:moveTo>
                      <a:pt x="0" y="0"/>
                    </a:moveTo>
                    <a:lnTo>
                      <a:pt x="0" y="407670"/>
                    </a:lnTo>
                    <a:lnTo>
                      <a:pt x="407670" y="407670"/>
                    </a:lnTo>
                    <a:lnTo>
                      <a:pt x="407670" y="0"/>
                    </a:lnTo>
                    <a:lnTo>
                      <a:pt x="0" y="0"/>
                    </a:lnTo>
                    <a:close/>
                    <a:moveTo>
                      <a:pt x="350520" y="344170"/>
                    </a:moveTo>
                    <a:lnTo>
                      <a:pt x="54610" y="344170"/>
                    </a:lnTo>
                    <a:cubicBezTo>
                      <a:pt x="41910" y="344170"/>
                      <a:pt x="31750" y="334010"/>
                      <a:pt x="31750" y="321310"/>
                    </a:cubicBezTo>
                    <a:cubicBezTo>
                      <a:pt x="31750" y="308610"/>
                      <a:pt x="41910" y="298450"/>
                      <a:pt x="54610" y="298450"/>
                    </a:cubicBezTo>
                    <a:lnTo>
                      <a:pt x="350520" y="298450"/>
                    </a:lnTo>
                    <a:cubicBezTo>
                      <a:pt x="363220" y="298450"/>
                      <a:pt x="373380" y="308610"/>
                      <a:pt x="373380" y="321310"/>
                    </a:cubicBezTo>
                    <a:cubicBezTo>
                      <a:pt x="373380" y="334010"/>
                      <a:pt x="363220" y="344170"/>
                      <a:pt x="350520" y="344170"/>
                    </a:cubicBezTo>
                    <a:close/>
                  </a:path>
                </a:pathLst>
              </a:custGeom>
              <a:solidFill>
                <a:srgbClr val="F0FD71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2363853" y="4715184"/>
              <a:ext cx="12841988" cy="1285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900"/>
                </a:lnSpc>
                <a:spcBef>
                  <a:spcPct val="0"/>
                </a:spcBef>
              </a:pPr>
              <a:r>
                <a:rPr lang="en-US" sz="9000" dirty="0">
                  <a:solidFill>
                    <a:srgbClr val="171717"/>
                  </a:solidFill>
                  <a:latin typeface="Poppins Medium"/>
                </a:rPr>
                <a:t>Summary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2083" b="216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605AF755-5038-743E-1503-69AC3C0F9966}"/>
              </a:ext>
            </a:extLst>
          </p:cNvPr>
          <p:cNvGrpSpPr/>
          <p:nvPr/>
        </p:nvGrpSpPr>
        <p:grpSpPr>
          <a:xfrm>
            <a:off x="4755670" y="755170"/>
            <a:ext cx="8776660" cy="8776660"/>
            <a:chOff x="4755670" y="755170"/>
            <a:chExt cx="8776660" cy="8776660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4755670" y="755170"/>
              <a:ext cx="8776660" cy="8776660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5240" y="15240"/>
                <a:ext cx="6319520" cy="6319520"/>
              </a:xfrm>
              <a:custGeom>
                <a:avLst/>
                <a:gdLst/>
                <a:ahLst/>
                <a:cxnLst/>
                <a:rect l="l" t="t" r="r" b="b"/>
                <a:pathLst>
                  <a:path w="6319520" h="6319520">
                    <a:moveTo>
                      <a:pt x="6319520" y="6319520"/>
                    </a:moveTo>
                    <a:lnTo>
                      <a:pt x="0" y="6319520"/>
                    </a:lnTo>
                    <a:lnTo>
                      <a:pt x="0" y="0"/>
                    </a:lnTo>
                    <a:lnTo>
                      <a:pt x="6319520" y="0"/>
                    </a:lnTo>
                    <a:lnTo>
                      <a:pt x="6319520" y="631952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</p:sp>
          <p:sp>
            <p:nvSpPr>
              <p:cNvPr id="6" name="Freeform 6"/>
              <p:cNvSpPr/>
              <p:nvPr/>
            </p:nvSpPr>
            <p:spPr>
              <a:xfrm>
                <a:off x="15240" y="15240"/>
                <a:ext cx="6319520" cy="6319520"/>
              </a:xfrm>
              <a:custGeom>
                <a:avLst/>
                <a:gdLst/>
                <a:ahLst/>
                <a:cxnLst/>
                <a:rect l="l" t="t" r="r" b="b"/>
                <a:pathLst>
                  <a:path w="6319520" h="6319520">
                    <a:moveTo>
                      <a:pt x="6319520" y="6319520"/>
                    </a:moveTo>
                    <a:lnTo>
                      <a:pt x="0" y="6319520"/>
                    </a:lnTo>
                    <a:lnTo>
                      <a:pt x="0" y="5365750"/>
                    </a:lnTo>
                    <a:lnTo>
                      <a:pt x="6319520" y="5365750"/>
                    </a:lnTo>
                    <a:lnTo>
                      <a:pt x="6319520" y="6319520"/>
                    </a:lnTo>
                    <a:close/>
                    <a:moveTo>
                      <a:pt x="6319520" y="0"/>
                    </a:moveTo>
                    <a:lnTo>
                      <a:pt x="0" y="0"/>
                    </a:lnTo>
                    <a:lnTo>
                      <a:pt x="0" y="635000"/>
                    </a:lnTo>
                    <a:lnTo>
                      <a:pt x="6319520" y="635000"/>
                    </a:lnTo>
                    <a:lnTo>
                      <a:pt x="6319520" y="0"/>
                    </a:lnTo>
                    <a:close/>
                  </a:path>
                </a:pathLst>
              </a:custGeom>
              <a:solidFill>
                <a:srgbClr val="93A4FF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2917190" y="5591810"/>
                <a:ext cx="530860" cy="532130"/>
              </a:xfrm>
              <a:custGeom>
                <a:avLst/>
                <a:gdLst/>
                <a:ahLst/>
                <a:cxnLst/>
                <a:rect l="l" t="t" r="r" b="b"/>
                <a:pathLst>
                  <a:path w="530860" h="532130">
                    <a:moveTo>
                      <a:pt x="530860" y="266700"/>
                    </a:moveTo>
                    <a:cubicBezTo>
                      <a:pt x="530860" y="414020"/>
                      <a:pt x="411480" y="532130"/>
                      <a:pt x="265430" y="532130"/>
                    </a:cubicBezTo>
                    <a:cubicBezTo>
                      <a:pt x="118110" y="532130"/>
                      <a:pt x="0" y="412750"/>
                      <a:pt x="0" y="266700"/>
                    </a:cubicBezTo>
                    <a:cubicBezTo>
                      <a:pt x="0" y="119380"/>
                      <a:pt x="119380" y="1270"/>
                      <a:pt x="265430" y="1270"/>
                    </a:cubicBezTo>
                    <a:cubicBezTo>
                      <a:pt x="412750" y="0"/>
                      <a:pt x="530860" y="119380"/>
                      <a:pt x="530860" y="266700"/>
                    </a:cubicBezTo>
                    <a:close/>
                  </a:path>
                </a:pathLst>
              </a:custGeom>
              <a:solidFill>
                <a:srgbClr val="F0FD71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387090" y="5858510"/>
                    </a:moveTo>
                    <a:lnTo>
                      <a:pt x="3079750" y="6036310"/>
                    </a:lnTo>
                    <a:lnTo>
                      <a:pt x="3079750" y="5681980"/>
                    </a:lnTo>
                    <a:lnTo>
                      <a:pt x="3387090" y="5858510"/>
                    </a:lnTo>
                    <a:close/>
                    <a:moveTo>
                      <a:pt x="3920490" y="5970270"/>
                    </a:moveTo>
                    <a:lnTo>
                      <a:pt x="3971290" y="5970270"/>
                    </a:lnTo>
                    <a:lnTo>
                      <a:pt x="3971290" y="5746750"/>
                    </a:lnTo>
                    <a:lnTo>
                      <a:pt x="3920490" y="5746750"/>
                    </a:lnTo>
                    <a:lnTo>
                      <a:pt x="3920490" y="5829300"/>
                    </a:lnTo>
                    <a:lnTo>
                      <a:pt x="3778250" y="5746750"/>
                    </a:lnTo>
                    <a:lnTo>
                      <a:pt x="3778250" y="5970270"/>
                    </a:lnTo>
                    <a:lnTo>
                      <a:pt x="3920490" y="5887720"/>
                    </a:lnTo>
                    <a:lnTo>
                      <a:pt x="3920490" y="5970270"/>
                    </a:lnTo>
                    <a:close/>
                    <a:moveTo>
                      <a:pt x="2429510" y="5887720"/>
                    </a:moveTo>
                    <a:lnTo>
                      <a:pt x="2571750" y="5970270"/>
                    </a:lnTo>
                    <a:lnTo>
                      <a:pt x="2571750" y="5746750"/>
                    </a:lnTo>
                    <a:lnTo>
                      <a:pt x="2429510" y="5829300"/>
                    </a:lnTo>
                    <a:lnTo>
                      <a:pt x="2429510" y="5746750"/>
                    </a:lnTo>
                    <a:lnTo>
                      <a:pt x="2378710" y="5746750"/>
                    </a:lnTo>
                    <a:lnTo>
                      <a:pt x="2378710" y="5970270"/>
                    </a:lnTo>
                    <a:lnTo>
                      <a:pt x="2429510" y="5970270"/>
                    </a:lnTo>
                    <a:lnTo>
                      <a:pt x="2429510" y="5887720"/>
                    </a:lnTo>
                    <a:close/>
                    <a:moveTo>
                      <a:pt x="6350000" y="15240"/>
                    </a:moveTo>
                    <a:lnTo>
                      <a:pt x="6350000" y="650240"/>
                    </a:lnTo>
                    <a:lnTo>
                      <a:pt x="6350000" y="5380990"/>
                    </a:lnTo>
                    <a:lnTo>
                      <a:pt x="6350000" y="6334760"/>
                    </a:lnTo>
                    <a:cubicBezTo>
                      <a:pt x="6350000" y="6343650"/>
                      <a:pt x="6343650" y="6350000"/>
                      <a:pt x="6334760" y="6350000"/>
                    </a:cubicBezTo>
                    <a:lnTo>
                      <a:pt x="15240" y="6350000"/>
                    </a:lnTo>
                    <a:cubicBezTo>
                      <a:pt x="6350" y="6350000"/>
                      <a:pt x="0" y="6343650"/>
                      <a:pt x="0" y="6334760"/>
                    </a:cubicBezTo>
                    <a:lnTo>
                      <a:pt x="0" y="5380990"/>
                    </a:lnTo>
                    <a:lnTo>
                      <a:pt x="0" y="650240"/>
                    </a:lnTo>
                    <a:lnTo>
                      <a:pt x="0" y="15240"/>
                    </a:lnTo>
                    <a:cubicBezTo>
                      <a:pt x="0" y="6350"/>
                      <a:pt x="6350" y="0"/>
                      <a:pt x="15240" y="0"/>
                    </a:cubicBezTo>
                    <a:lnTo>
                      <a:pt x="6334760" y="0"/>
                    </a:lnTo>
                    <a:cubicBezTo>
                      <a:pt x="6343650" y="0"/>
                      <a:pt x="6350000" y="6350"/>
                      <a:pt x="6350000" y="15240"/>
                    </a:cubicBezTo>
                    <a:close/>
                    <a:moveTo>
                      <a:pt x="6319520" y="5396230"/>
                    </a:moveTo>
                    <a:lnTo>
                      <a:pt x="30480" y="5396230"/>
                    </a:lnTo>
                    <a:lnTo>
                      <a:pt x="30480" y="6319520"/>
                    </a:lnTo>
                    <a:lnTo>
                      <a:pt x="6320790" y="6319520"/>
                    </a:lnTo>
                    <a:lnTo>
                      <a:pt x="6320790" y="5396230"/>
                    </a:lnTo>
                    <a:close/>
                    <a:moveTo>
                      <a:pt x="6319520" y="665480"/>
                    </a:moveTo>
                    <a:lnTo>
                      <a:pt x="30480" y="665480"/>
                    </a:lnTo>
                    <a:lnTo>
                      <a:pt x="30480" y="5365750"/>
                    </a:lnTo>
                    <a:lnTo>
                      <a:pt x="6320790" y="5365750"/>
                    </a:lnTo>
                    <a:lnTo>
                      <a:pt x="6320790" y="665480"/>
                    </a:lnTo>
                    <a:close/>
                    <a:moveTo>
                      <a:pt x="6319520" y="30480"/>
                    </a:moveTo>
                    <a:lnTo>
                      <a:pt x="30480" y="30480"/>
                    </a:lnTo>
                    <a:lnTo>
                      <a:pt x="30480" y="635000"/>
                    </a:lnTo>
                    <a:lnTo>
                      <a:pt x="6320790" y="635000"/>
                    </a:lnTo>
                    <a:lnTo>
                      <a:pt x="6320790" y="30480"/>
                    </a:lnTo>
                    <a:close/>
                    <a:moveTo>
                      <a:pt x="5410200" y="480060"/>
                    </a:moveTo>
                    <a:lnTo>
                      <a:pt x="5651500" y="480060"/>
                    </a:lnTo>
                    <a:cubicBezTo>
                      <a:pt x="5660390" y="480060"/>
                      <a:pt x="5666740" y="473710"/>
                      <a:pt x="5666740" y="464820"/>
                    </a:cubicBezTo>
                    <a:cubicBezTo>
                      <a:pt x="5666740" y="455930"/>
                      <a:pt x="5660390" y="449580"/>
                      <a:pt x="5651500" y="449580"/>
                    </a:cubicBezTo>
                    <a:lnTo>
                      <a:pt x="5410200" y="449580"/>
                    </a:lnTo>
                    <a:cubicBezTo>
                      <a:pt x="5401310" y="449580"/>
                      <a:pt x="5394960" y="455930"/>
                      <a:pt x="5394960" y="464820"/>
                    </a:cubicBezTo>
                    <a:cubicBezTo>
                      <a:pt x="5394960" y="473710"/>
                      <a:pt x="5401310" y="480060"/>
                      <a:pt x="5410200" y="480060"/>
                    </a:cubicBezTo>
                    <a:close/>
                    <a:moveTo>
                      <a:pt x="5853430" y="476250"/>
                    </a:moveTo>
                    <a:cubicBezTo>
                      <a:pt x="5855970" y="478790"/>
                      <a:pt x="5859780" y="480060"/>
                      <a:pt x="5863590" y="480060"/>
                    </a:cubicBezTo>
                    <a:cubicBezTo>
                      <a:pt x="5867400" y="480060"/>
                      <a:pt x="5871210" y="478790"/>
                      <a:pt x="5873750" y="476250"/>
                    </a:cubicBezTo>
                    <a:lnTo>
                      <a:pt x="5995670" y="354330"/>
                    </a:lnTo>
                    <a:lnTo>
                      <a:pt x="6117590" y="476250"/>
                    </a:lnTo>
                    <a:cubicBezTo>
                      <a:pt x="6120130" y="478790"/>
                      <a:pt x="6123940" y="480060"/>
                      <a:pt x="6127750" y="480060"/>
                    </a:cubicBezTo>
                    <a:cubicBezTo>
                      <a:pt x="6131559" y="480060"/>
                      <a:pt x="6135370" y="478790"/>
                      <a:pt x="6137909" y="476250"/>
                    </a:cubicBezTo>
                    <a:cubicBezTo>
                      <a:pt x="6144259" y="469900"/>
                      <a:pt x="6144259" y="461010"/>
                      <a:pt x="6137909" y="454660"/>
                    </a:cubicBezTo>
                    <a:lnTo>
                      <a:pt x="6015989" y="332740"/>
                    </a:lnTo>
                    <a:lnTo>
                      <a:pt x="6137909" y="210820"/>
                    </a:lnTo>
                    <a:cubicBezTo>
                      <a:pt x="6144259" y="204470"/>
                      <a:pt x="6144259" y="195580"/>
                      <a:pt x="6137909" y="189230"/>
                    </a:cubicBezTo>
                    <a:cubicBezTo>
                      <a:pt x="6131559" y="182880"/>
                      <a:pt x="6122669" y="182880"/>
                      <a:pt x="6116319" y="189230"/>
                    </a:cubicBezTo>
                    <a:lnTo>
                      <a:pt x="5994399" y="311150"/>
                    </a:lnTo>
                    <a:lnTo>
                      <a:pt x="5872479" y="189230"/>
                    </a:lnTo>
                    <a:cubicBezTo>
                      <a:pt x="5866129" y="182880"/>
                      <a:pt x="5857239" y="182880"/>
                      <a:pt x="5850889" y="189230"/>
                    </a:cubicBezTo>
                    <a:cubicBezTo>
                      <a:pt x="5844539" y="195580"/>
                      <a:pt x="5844539" y="204470"/>
                      <a:pt x="5850889" y="210820"/>
                    </a:cubicBezTo>
                    <a:lnTo>
                      <a:pt x="5972809" y="332740"/>
                    </a:lnTo>
                    <a:lnTo>
                      <a:pt x="5850889" y="454660"/>
                    </a:lnTo>
                    <a:cubicBezTo>
                      <a:pt x="5847080" y="459740"/>
                      <a:pt x="5847080" y="469900"/>
                      <a:pt x="5853430" y="476250"/>
                    </a:cubicBezTo>
                    <a:close/>
                    <a:moveTo>
                      <a:pt x="2901950" y="5858510"/>
                    </a:moveTo>
                    <a:cubicBezTo>
                      <a:pt x="2901950" y="5703570"/>
                      <a:pt x="3027680" y="5577840"/>
                      <a:pt x="3182620" y="5577840"/>
                    </a:cubicBezTo>
                    <a:cubicBezTo>
                      <a:pt x="3337560" y="5577840"/>
                      <a:pt x="3463290" y="5703570"/>
                      <a:pt x="3463290" y="5858510"/>
                    </a:cubicBezTo>
                    <a:cubicBezTo>
                      <a:pt x="3463290" y="6013450"/>
                      <a:pt x="3337560" y="6139180"/>
                      <a:pt x="3182620" y="6139180"/>
                    </a:cubicBezTo>
                    <a:cubicBezTo>
                      <a:pt x="3027680" y="6139180"/>
                      <a:pt x="2901950" y="6013450"/>
                      <a:pt x="2901950" y="5858510"/>
                    </a:cubicBezTo>
                    <a:close/>
                    <a:moveTo>
                      <a:pt x="2932430" y="5858510"/>
                    </a:moveTo>
                    <a:cubicBezTo>
                      <a:pt x="2932430" y="5996940"/>
                      <a:pt x="3045460" y="6108700"/>
                      <a:pt x="3182620" y="6108700"/>
                    </a:cubicBezTo>
                    <a:cubicBezTo>
                      <a:pt x="3321050" y="6108700"/>
                      <a:pt x="3432810" y="5995670"/>
                      <a:pt x="3432810" y="5858510"/>
                    </a:cubicBezTo>
                    <a:cubicBezTo>
                      <a:pt x="3432810" y="5720080"/>
                      <a:pt x="3319780" y="5608320"/>
                      <a:pt x="3182620" y="5608320"/>
                    </a:cubicBezTo>
                    <a:cubicBezTo>
                      <a:pt x="3044190" y="5607050"/>
                      <a:pt x="2932430" y="5720080"/>
                      <a:pt x="2932430" y="585851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5389962" y="3069665"/>
              <a:ext cx="7508077" cy="3800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00"/>
                </a:lnSpc>
              </a:pPr>
              <a:r>
                <a:rPr lang="en-US" sz="9000" dirty="0">
                  <a:solidFill>
                    <a:srgbClr val="171717"/>
                  </a:solidFill>
                  <a:latin typeface="Poppins Medium"/>
                </a:rPr>
                <a:t>Thank you for your attention.</a:t>
              </a:r>
            </a:p>
          </p:txBody>
        </p:sp>
      </p:grpSp>
      <p:grpSp>
        <p:nvGrpSpPr>
          <p:cNvPr id="14" name="Grupa 13">
            <a:extLst>
              <a:ext uri="{FF2B5EF4-FFF2-40B4-BE49-F238E27FC236}">
                <a16:creationId xmlns:a16="http://schemas.microsoft.com/office/drawing/2014/main" id="{FE8F4598-FAAD-B5D9-0B33-3A3C459B1426}"/>
              </a:ext>
            </a:extLst>
          </p:cNvPr>
          <p:cNvGrpSpPr/>
          <p:nvPr/>
        </p:nvGrpSpPr>
        <p:grpSpPr>
          <a:xfrm>
            <a:off x="-545489" y="-716138"/>
            <a:ext cx="19639704" cy="11580943"/>
            <a:chOff x="-545489" y="-716138"/>
            <a:chExt cx="19639704" cy="1158094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2429272" y="1851923"/>
              <a:ext cx="3984802" cy="2093832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682210">
              <a:off x="2086017" y="5253526"/>
              <a:ext cx="3678287" cy="3678287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5424385" y="7375130"/>
              <a:ext cx="3669830" cy="3489675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-545489" y="-716138"/>
              <a:ext cx="3669830" cy="348967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2083" b="216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C021DB30-BB27-0E70-4022-CE9424A64D2D}"/>
              </a:ext>
            </a:extLst>
          </p:cNvPr>
          <p:cNvGrpSpPr/>
          <p:nvPr/>
        </p:nvGrpSpPr>
        <p:grpSpPr>
          <a:xfrm>
            <a:off x="2488386" y="3447867"/>
            <a:ext cx="13311227" cy="4463260"/>
            <a:chOff x="2488386" y="3447867"/>
            <a:chExt cx="13311227" cy="4463260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2488386" y="3447867"/>
              <a:ext cx="13311227" cy="4463260"/>
              <a:chOff x="0" y="0"/>
              <a:chExt cx="1893824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27940" y="27940"/>
                <a:ext cx="18882360" cy="918210"/>
              </a:xfrm>
              <a:custGeom>
                <a:avLst/>
                <a:gdLst/>
                <a:ahLst/>
                <a:cxnLst/>
                <a:rect l="l" t="t" r="r" b="b"/>
                <a:pathLst>
                  <a:path w="18882360" h="918210">
                    <a:moveTo>
                      <a:pt x="18882360" y="918210"/>
                    </a:moveTo>
                    <a:lnTo>
                      <a:pt x="12447270" y="918210"/>
                    </a:lnTo>
                    <a:moveTo>
                      <a:pt x="12447270" y="918210"/>
                    </a:moveTo>
                    <a:lnTo>
                      <a:pt x="0" y="918210"/>
                    </a:lnTo>
                    <a:lnTo>
                      <a:pt x="0" y="445770"/>
                    </a:lnTo>
                    <a:cubicBezTo>
                      <a:pt x="0" y="200660"/>
                      <a:pt x="199390" y="0"/>
                      <a:pt x="445770" y="0"/>
                    </a:cubicBezTo>
                    <a:lnTo>
                      <a:pt x="18437860" y="0"/>
                    </a:lnTo>
                    <a:cubicBezTo>
                      <a:pt x="18682971" y="0"/>
                      <a:pt x="18882360" y="199390"/>
                      <a:pt x="18882360" y="445770"/>
                    </a:cubicBezTo>
                    <a:lnTo>
                      <a:pt x="18882360" y="918210"/>
                    </a:lnTo>
                  </a:path>
                </a:pathLst>
              </a:custGeom>
              <a:solidFill>
                <a:srgbClr val="FF9EFF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27940" y="944880"/>
                <a:ext cx="18882360" cy="5377180"/>
              </a:xfrm>
              <a:custGeom>
                <a:avLst/>
                <a:gdLst/>
                <a:ahLst/>
                <a:cxnLst/>
                <a:rect l="l" t="t" r="r" b="b"/>
                <a:pathLst>
                  <a:path w="18882360" h="5377180">
                    <a:moveTo>
                      <a:pt x="9331960" y="0"/>
                    </a:moveTo>
                    <a:lnTo>
                      <a:pt x="18882360" y="0"/>
                    </a:lnTo>
                    <a:lnTo>
                      <a:pt x="18882360" y="4931410"/>
                    </a:lnTo>
                    <a:cubicBezTo>
                      <a:pt x="18882360" y="5176520"/>
                      <a:pt x="18682971" y="5377180"/>
                      <a:pt x="18436590" y="5377180"/>
                    </a:cubicBezTo>
                    <a:lnTo>
                      <a:pt x="445770" y="5377180"/>
                    </a:lnTo>
                    <a:cubicBezTo>
                      <a:pt x="200660" y="5377180"/>
                      <a:pt x="0" y="5177790"/>
                      <a:pt x="0" y="4931410"/>
                    </a:cubicBezTo>
                    <a:lnTo>
                      <a:pt x="0" y="0"/>
                    </a:lnTo>
                    <a:lnTo>
                      <a:pt x="9014460" y="0"/>
                    </a:lnTo>
                    <a:moveTo>
                      <a:pt x="9014460" y="0"/>
                    </a:moveTo>
                    <a:lnTo>
                      <a:pt x="9331960" y="0"/>
                    </a:lnTo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</p:sp>
          <p:sp>
            <p:nvSpPr>
              <p:cNvPr id="6" name="Freeform 6"/>
              <p:cNvSpPr/>
              <p:nvPr/>
            </p:nvSpPr>
            <p:spPr>
              <a:xfrm>
                <a:off x="499110" y="299720"/>
                <a:ext cx="151511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1515110" h="368300">
                    <a:moveTo>
                      <a:pt x="184150" y="0"/>
                    </a:moveTo>
                    <a:cubicBezTo>
                      <a:pt x="82550" y="0"/>
                      <a:pt x="0" y="82550"/>
                      <a:pt x="0" y="184150"/>
                    </a:cubicBezTo>
                    <a:cubicBezTo>
                      <a:pt x="0" y="285750"/>
                      <a:pt x="82550" y="368300"/>
                      <a:pt x="184150" y="368300"/>
                    </a:cubicBezTo>
                    <a:cubicBezTo>
                      <a:pt x="285750" y="368300"/>
                      <a:pt x="368300" y="285750"/>
                      <a:pt x="368300" y="184150"/>
                    </a:cubicBezTo>
                    <a:cubicBezTo>
                      <a:pt x="368300" y="82550"/>
                      <a:pt x="285750" y="0"/>
                      <a:pt x="184150" y="0"/>
                    </a:cubicBezTo>
                    <a:close/>
                    <a:moveTo>
                      <a:pt x="756920" y="0"/>
                    </a:moveTo>
                    <a:cubicBezTo>
                      <a:pt x="655320" y="0"/>
                      <a:pt x="572770" y="82550"/>
                      <a:pt x="572770" y="184150"/>
                    </a:cubicBezTo>
                    <a:cubicBezTo>
                      <a:pt x="572770" y="285750"/>
                      <a:pt x="655320" y="368300"/>
                      <a:pt x="756920" y="368300"/>
                    </a:cubicBezTo>
                    <a:cubicBezTo>
                      <a:pt x="858520" y="368300"/>
                      <a:pt x="941070" y="285750"/>
                      <a:pt x="941070" y="184150"/>
                    </a:cubicBezTo>
                    <a:cubicBezTo>
                      <a:pt x="941070" y="82550"/>
                      <a:pt x="858520" y="0"/>
                      <a:pt x="756920" y="0"/>
                    </a:cubicBezTo>
                    <a:close/>
                    <a:moveTo>
                      <a:pt x="1330960" y="0"/>
                    </a:moveTo>
                    <a:cubicBezTo>
                      <a:pt x="1229360" y="0"/>
                      <a:pt x="1146810" y="82550"/>
                      <a:pt x="1146810" y="184150"/>
                    </a:cubicBezTo>
                    <a:cubicBezTo>
                      <a:pt x="1146810" y="285750"/>
                      <a:pt x="1229360" y="368300"/>
                      <a:pt x="1330960" y="368300"/>
                    </a:cubicBezTo>
                    <a:cubicBezTo>
                      <a:pt x="1432560" y="368300"/>
                      <a:pt x="1515110" y="285750"/>
                      <a:pt x="1515110" y="184150"/>
                    </a:cubicBezTo>
                    <a:cubicBezTo>
                      <a:pt x="1515110" y="82550"/>
                      <a:pt x="1432560" y="0"/>
                      <a:pt x="1330960" y="0"/>
                    </a:cubicBezTo>
                    <a:close/>
                  </a:path>
                </a:pathLst>
              </a:custGeom>
              <a:solidFill>
                <a:srgbClr val="FF9EFF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0" y="0"/>
                <a:ext cx="18939511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18939511" h="6350000">
                    <a:moveTo>
                      <a:pt x="18464530" y="0"/>
                    </a:moveTo>
                    <a:lnTo>
                      <a:pt x="473710" y="0"/>
                    </a:lnTo>
                    <a:cubicBezTo>
                      <a:pt x="212090" y="0"/>
                      <a:pt x="0" y="212090"/>
                      <a:pt x="0" y="473710"/>
                    </a:cubicBezTo>
                    <a:lnTo>
                      <a:pt x="0" y="946150"/>
                    </a:lnTo>
                    <a:lnTo>
                      <a:pt x="0" y="5877560"/>
                    </a:lnTo>
                    <a:cubicBezTo>
                      <a:pt x="0" y="6137910"/>
                      <a:pt x="212090" y="6350000"/>
                      <a:pt x="473710" y="6350000"/>
                    </a:cubicBezTo>
                    <a:lnTo>
                      <a:pt x="18465800" y="6350000"/>
                    </a:lnTo>
                    <a:cubicBezTo>
                      <a:pt x="18727420" y="6350000"/>
                      <a:pt x="18939511" y="6137910"/>
                      <a:pt x="18939511" y="5876290"/>
                    </a:cubicBezTo>
                    <a:lnTo>
                      <a:pt x="18939511" y="944880"/>
                    </a:lnTo>
                    <a:lnTo>
                      <a:pt x="18939511" y="473710"/>
                    </a:lnTo>
                    <a:cubicBezTo>
                      <a:pt x="18938239" y="212090"/>
                      <a:pt x="18726150" y="0"/>
                      <a:pt x="18464530" y="0"/>
                    </a:cubicBezTo>
                    <a:close/>
                    <a:moveTo>
                      <a:pt x="55880" y="473710"/>
                    </a:moveTo>
                    <a:cubicBezTo>
                      <a:pt x="55880" y="243840"/>
                      <a:pt x="242570" y="55880"/>
                      <a:pt x="473710" y="55880"/>
                    </a:cubicBezTo>
                    <a:lnTo>
                      <a:pt x="18465800" y="55880"/>
                    </a:lnTo>
                    <a:cubicBezTo>
                      <a:pt x="18695670" y="55880"/>
                      <a:pt x="18883630" y="242570"/>
                      <a:pt x="18883630" y="473710"/>
                    </a:cubicBezTo>
                    <a:lnTo>
                      <a:pt x="18883630" y="918210"/>
                    </a:lnTo>
                    <a:lnTo>
                      <a:pt x="55880" y="918210"/>
                    </a:lnTo>
                    <a:lnTo>
                      <a:pt x="55880" y="473710"/>
                    </a:lnTo>
                    <a:close/>
                    <a:moveTo>
                      <a:pt x="18464530" y="6294120"/>
                    </a:moveTo>
                    <a:lnTo>
                      <a:pt x="473710" y="6294120"/>
                    </a:lnTo>
                    <a:cubicBezTo>
                      <a:pt x="243840" y="6294120"/>
                      <a:pt x="55880" y="6107430"/>
                      <a:pt x="55880" y="5876290"/>
                    </a:cubicBezTo>
                    <a:lnTo>
                      <a:pt x="55880" y="972820"/>
                    </a:lnTo>
                    <a:lnTo>
                      <a:pt x="18882361" y="972820"/>
                    </a:lnTo>
                    <a:lnTo>
                      <a:pt x="18882361" y="5876290"/>
                    </a:lnTo>
                    <a:cubicBezTo>
                      <a:pt x="18882361" y="6107430"/>
                      <a:pt x="18695670" y="6294120"/>
                      <a:pt x="18464530" y="6294120"/>
                    </a:cubicBezTo>
                    <a:close/>
                    <a:moveTo>
                      <a:pt x="683260" y="273050"/>
                    </a:moveTo>
                    <a:cubicBezTo>
                      <a:pt x="566420" y="273050"/>
                      <a:pt x="471170" y="368300"/>
                      <a:pt x="471170" y="485140"/>
                    </a:cubicBezTo>
                    <a:cubicBezTo>
                      <a:pt x="471170" y="601980"/>
                      <a:pt x="566420" y="697230"/>
                      <a:pt x="683260" y="697230"/>
                    </a:cubicBezTo>
                    <a:cubicBezTo>
                      <a:pt x="800100" y="697230"/>
                      <a:pt x="895350" y="601980"/>
                      <a:pt x="895350" y="485140"/>
                    </a:cubicBezTo>
                    <a:cubicBezTo>
                      <a:pt x="895350" y="368300"/>
                      <a:pt x="800100" y="273050"/>
                      <a:pt x="683260" y="273050"/>
                    </a:cubicBezTo>
                    <a:close/>
                    <a:moveTo>
                      <a:pt x="683260" y="641350"/>
                    </a:moveTo>
                    <a:cubicBezTo>
                      <a:pt x="596900" y="641350"/>
                      <a:pt x="527050" y="571500"/>
                      <a:pt x="527050" y="485140"/>
                    </a:cubicBezTo>
                    <a:cubicBezTo>
                      <a:pt x="527050" y="398780"/>
                      <a:pt x="596900" y="328930"/>
                      <a:pt x="683260" y="328930"/>
                    </a:cubicBezTo>
                    <a:cubicBezTo>
                      <a:pt x="769620" y="328930"/>
                      <a:pt x="839470" y="398780"/>
                      <a:pt x="839470" y="485140"/>
                    </a:cubicBezTo>
                    <a:cubicBezTo>
                      <a:pt x="839470" y="571500"/>
                      <a:pt x="769620" y="641350"/>
                      <a:pt x="683260" y="641350"/>
                    </a:cubicBezTo>
                    <a:close/>
                    <a:moveTo>
                      <a:pt x="1256030" y="273050"/>
                    </a:moveTo>
                    <a:cubicBezTo>
                      <a:pt x="1139190" y="273050"/>
                      <a:pt x="1043940" y="368300"/>
                      <a:pt x="1043940" y="485140"/>
                    </a:cubicBezTo>
                    <a:cubicBezTo>
                      <a:pt x="1043940" y="601980"/>
                      <a:pt x="1139190" y="697230"/>
                      <a:pt x="1256030" y="697230"/>
                    </a:cubicBezTo>
                    <a:cubicBezTo>
                      <a:pt x="1372870" y="697230"/>
                      <a:pt x="1468120" y="601980"/>
                      <a:pt x="1468120" y="485140"/>
                    </a:cubicBezTo>
                    <a:cubicBezTo>
                      <a:pt x="1468120" y="368300"/>
                      <a:pt x="1372870" y="273050"/>
                      <a:pt x="1256030" y="273050"/>
                    </a:cubicBezTo>
                    <a:close/>
                    <a:moveTo>
                      <a:pt x="1256030" y="641350"/>
                    </a:moveTo>
                    <a:cubicBezTo>
                      <a:pt x="1169670" y="641350"/>
                      <a:pt x="1099820" y="571500"/>
                      <a:pt x="1099820" y="485140"/>
                    </a:cubicBezTo>
                    <a:cubicBezTo>
                      <a:pt x="1099820" y="398780"/>
                      <a:pt x="1169670" y="328930"/>
                      <a:pt x="1256030" y="328930"/>
                    </a:cubicBezTo>
                    <a:cubicBezTo>
                      <a:pt x="1342390" y="328930"/>
                      <a:pt x="1412240" y="398780"/>
                      <a:pt x="1412240" y="485140"/>
                    </a:cubicBezTo>
                    <a:cubicBezTo>
                      <a:pt x="1412240" y="571500"/>
                      <a:pt x="1342390" y="641350"/>
                      <a:pt x="1256030" y="641350"/>
                    </a:cubicBezTo>
                    <a:close/>
                    <a:moveTo>
                      <a:pt x="1830070" y="273050"/>
                    </a:moveTo>
                    <a:cubicBezTo>
                      <a:pt x="1713230" y="273050"/>
                      <a:pt x="1617980" y="368300"/>
                      <a:pt x="1617980" y="485140"/>
                    </a:cubicBezTo>
                    <a:cubicBezTo>
                      <a:pt x="1617980" y="601980"/>
                      <a:pt x="1713230" y="697230"/>
                      <a:pt x="1830070" y="697230"/>
                    </a:cubicBezTo>
                    <a:cubicBezTo>
                      <a:pt x="1946910" y="697230"/>
                      <a:pt x="2042160" y="601980"/>
                      <a:pt x="2042160" y="485140"/>
                    </a:cubicBezTo>
                    <a:cubicBezTo>
                      <a:pt x="2042160" y="368300"/>
                      <a:pt x="1946910" y="273050"/>
                      <a:pt x="1830070" y="273050"/>
                    </a:cubicBezTo>
                    <a:close/>
                    <a:moveTo>
                      <a:pt x="1830070" y="641350"/>
                    </a:moveTo>
                    <a:cubicBezTo>
                      <a:pt x="1743710" y="641350"/>
                      <a:pt x="1673860" y="571500"/>
                      <a:pt x="1673860" y="485140"/>
                    </a:cubicBezTo>
                    <a:cubicBezTo>
                      <a:pt x="1673860" y="398780"/>
                      <a:pt x="1743710" y="328930"/>
                      <a:pt x="1830070" y="328930"/>
                    </a:cubicBezTo>
                    <a:cubicBezTo>
                      <a:pt x="1916430" y="328930"/>
                      <a:pt x="1986280" y="398780"/>
                      <a:pt x="1986280" y="485140"/>
                    </a:cubicBezTo>
                    <a:cubicBezTo>
                      <a:pt x="1986280" y="571500"/>
                      <a:pt x="1915160" y="641350"/>
                      <a:pt x="1830070" y="641350"/>
                    </a:cubicBezTo>
                    <a:close/>
                    <a:moveTo>
                      <a:pt x="18502630" y="488950"/>
                    </a:moveTo>
                    <a:cubicBezTo>
                      <a:pt x="18502630" y="504190"/>
                      <a:pt x="18489930" y="516890"/>
                      <a:pt x="18474691" y="516890"/>
                    </a:cubicBezTo>
                    <a:lnTo>
                      <a:pt x="18474691" y="516890"/>
                    </a:lnTo>
                    <a:lnTo>
                      <a:pt x="18318480" y="515620"/>
                    </a:lnTo>
                    <a:lnTo>
                      <a:pt x="18318480" y="670560"/>
                    </a:lnTo>
                    <a:cubicBezTo>
                      <a:pt x="18318480" y="685800"/>
                      <a:pt x="18305780" y="698500"/>
                      <a:pt x="18290541" y="698500"/>
                    </a:cubicBezTo>
                    <a:cubicBezTo>
                      <a:pt x="18275302" y="698500"/>
                      <a:pt x="18262602" y="685800"/>
                      <a:pt x="18262602" y="670560"/>
                    </a:cubicBezTo>
                    <a:lnTo>
                      <a:pt x="18262602" y="515620"/>
                    </a:lnTo>
                    <a:lnTo>
                      <a:pt x="18106391" y="514350"/>
                    </a:lnTo>
                    <a:cubicBezTo>
                      <a:pt x="18091152" y="514350"/>
                      <a:pt x="18078452" y="501650"/>
                      <a:pt x="18078452" y="486410"/>
                    </a:cubicBezTo>
                    <a:cubicBezTo>
                      <a:pt x="18078452" y="471170"/>
                      <a:pt x="18091152" y="458470"/>
                      <a:pt x="18106391" y="458470"/>
                    </a:cubicBezTo>
                    <a:lnTo>
                      <a:pt x="18106391" y="458470"/>
                    </a:lnTo>
                    <a:lnTo>
                      <a:pt x="18262602" y="459740"/>
                    </a:lnTo>
                    <a:lnTo>
                      <a:pt x="18262602" y="302260"/>
                    </a:lnTo>
                    <a:cubicBezTo>
                      <a:pt x="18262602" y="287020"/>
                      <a:pt x="18275302" y="274320"/>
                      <a:pt x="18290541" y="274320"/>
                    </a:cubicBezTo>
                    <a:cubicBezTo>
                      <a:pt x="18305780" y="274320"/>
                      <a:pt x="18318480" y="287020"/>
                      <a:pt x="18318480" y="302260"/>
                    </a:cubicBezTo>
                    <a:lnTo>
                      <a:pt x="18318480" y="459740"/>
                    </a:lnTo>
                    <a:lnTo>
                      <a:pt x="18474691" y="461010"/>
                    </a:lnTo>
                    <a:cubicBezTo>
                      <a:pt x="18491200" y="461010"/>
                      <a:pt x="18502630" y="473710"/>
                      <a:pt x="18502630" y="48895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3650086" y="5228314"/>
              <a:ext cx="10987827" cy="1692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25"/>
                </a:lnSpc>
              </a:pPr>
              <a:r>
                <a:rPr lang="en-US" sz="11500" dirty="0">
                  <a:solidFill>
                    <a:srgbClr val="171717"/>
                  </a:solidFill>
                  <a:latin typeface="Poppins Medium"/>
                </a:rPr>
                <a:t>THE BEGINNING</a:t>
              </a:r>
            </a:p>
          </p:txBody>
        </p:sp>
      </p:grpSp>
      <p:grpSp>
        <p:nvGrpSpPr>
          <p:cNvPr id="14" name="Grupa 13">
            <a:extLst>
              <a:ext uri="{FF2B5EF4-FFF2-40B4-BE49-F238E27FC236}">
                <a16:creationId xmlns:a16="http://schemas.microsoft.com/office/drawing/2014/main" id="{A74B2B41-A403-E0DF-4E45-C71E0A9905BF}"/>
              </a:ext>
            </a:extLst>
          </p:cNvPr>
          <p:cNvGrpSpPr/>
          <p:nvPr/>
        </p:nvGrpSpPr>
        <p:grpSpPr>
          <a:xfrm>
            <a:off x="-545489" y="-716138"/>
            <a:ext cx="19639704" cy="11580943"/>
            <a:chOff x="-545489" y="-716138"/>
            <a:chExt cx="19639704" cy="11580943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5424385" y="7375130"/>
              <a:ext cx="3669830" cy="3489675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2700000">
              <a:off x="4208578" y="2099550"/>
              <a:ext cx="2696635" cy="2696635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-545489" y="-716138"/>
              <a:ext cx="3669830" cy="3489675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1529011">
              <a:off x="14451296" y="4765556"/>
              <a:ext cx="2696635" cy="269663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</a:blip>
          <a:srcRect t="22083" b="216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0" name="Grupa 19">
            <a:extLst>
              <a:ext uri="{FF2B5EF4-FFF2-40B4-BE49-F238E27FC236}">
                <a16:creationId xmlns:a16="http://schemas.microsoft.com/office/drawing/2014/main" id="{9C507CCB-F755-FA1E-886F-28461F206BE5}"/>
              </a:ext>
            </a:extLst>
          </p:cNvPr>
          <p:cNvGrpSpPr/>
          <p:nvPr/>
        </p:nvGrpSpPr>
        <p:grpSpPr>
          <a:xfrm>
            <a:off x="1028700" y="1171956"/>
            <a:ext cx="6676846" cy="6678182"/>
            <a:chOff x="1028700" y="1171956"/>
            <a:chExt cx="6676846" cy="6678182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1028700" y="1171956"/>
              <a:ext cx="6676846" cy="6678182"/>
              <a:chOff x="0" y="0"/>
              <a:chExt cx="634873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2700" y="524510"/>
                <a:ext cx="6324600" cy="5812790"/>
              </a:xfrm>
              <a:custGeom>
                <a:avLst/>
                <a:gdLst/>
                <a:ahLst/>
                <a:cxnLst/>
                <a:rect l="l" t="t" r="r" b="b"/>
                <a:pathLst>
                  <a:path w="6324600" h="5812790">
                    <a:moveTo>
                      <a:pt x="6323330" y="591820"/>
                    </a:moveTo>
                    <a:lnTo>
                      <a:pt x="6324600" y="5812790"/>
                    </a:lnTo>
                    <a:lnTo>
                      <a:pt x="6324600" y="5812790"/>
                    </a:lnTo>
                    <a:lnTo>
                      <a:pt x="0" y="5812790"/>
                    </a:lnTo>
                    <a:lnTo>
                      <a:pt x="0" y="0"/>
                    </a:lnTo>
                    <a:lnTo>
                      <a:pt x="6323330" y="0"/>
                    </a:lnTo>
                    <a:moveTo>
                      <a:pt x="6323330" y="0"/>
                    </a:moveTo>
                    <a:lnTo>
                      <a:pt x="6323330" y="591820"/>
                    </a:lnTo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</p:sp>
          <p:sp>
            <p:nvSpPr>
              <p:cNvPr id="6" name="Freeform 6"/>
              <p:cNvSpPr/>
              <p:nvPr/>
            </p:nvSpPr>
            <p:spPr>
              <a:xfrm>
                <a:off x="12700" y="12700"/>
                <a:ext cx="6324600" cy="511810"/>
              </a:xfrm>
              <a:custGeom>
                <a:avLst/>
                <a:gdLst/>
                <a:ahLst/>
                <a:cxnLst/>
                <a:rect l="l" t="t" r="r" b="b"/>
                <a:pathLst>
                  <a:path w="6324600" h="511810">
                    <a:moveTo>
                      <a:pt x="6323330" y="0"/>
                    </a:moveTo>
                    <a:lnTo>
                      <a:pt x="6323330" y="232410"/>
                    </a:lnTo>
                    <a:moveTo>
                      <a:pt x="6323330" y="232410"/>
                    </a:moveTo>
                    <a:lnTo>
                      <a:pt x="6324600" y="511810"/>
                    </a:lnTo>
                    <a:lnTo>
                      <a:pt x="6324600" y="511810"/>
                    </a:lnTo>
                    <a:lnTo>
                      <a:pt x="0" y="511810"/>
                    </a:lnTo>
                    <a:lnTo>
                      <a:pt x="0" y="0"/>
                    </a:lnTo>
                    <a:lnTo>
                      <a:pt x="6323330" y="0"/>
                    </a:lnTo>
                  </a:path>
                </a:pathLst>
              </a:custGeom>
              <a:solidFill>
                <a:srgbClr val="FF9EFF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5062220" y="129540"/>
                <a:ext cx="1275080" cy="6207760"/>
              </a:xfrm>
              <a:custGeom>
                <a:avLst/>
                <a:gdLst/>
                <a:ahLst/>
                <a:cxnLst/>
                <a:rect l="l" t="t" r="r" b="b"/>
                <a:pathLst>
                  <a:path w="1275080" h="6207760">
                    <a:moveTo>
                      <a:pt x="1275080" y="6207760"/>
                    </a:moveTo>
                    <a:lnTo>
                      <a:pt x="1037590" y="6207760"/>
                    </a:lnTo>
                    <a:lnTo>
                      <a:pt x="1037590" y="394970"/>
                    </a:lnTo>
                    <a:lnTo>
                      <a:pt x="1275080" y="394970"/>
                    </a:lnTo>
                    <a:lnTo>
                      <a:pt x="1275080" y="6207760"/>
                    </a:lnTo>
                    <a:close/>
                    <a:moveTo>
                      <a:pt x="279400" y="0"/>
                    </a:moveTo>
                    <a:lnTo>
                      <a:pt x="0" y="0"/>
                    </a:lnTo>
                    <a:lnTo>
                      <a:pt x="0" y="279400"/>
                    </a:lnTo>
                    <a:lnTo>
                      <a:pt x="279400" y="279400"/>
                    </a:lnTo>
                    <a:lnTo>
                      <a:pt x="279400" y="0"/>
                    </a:lnTo>
                    <a:close/>
                    <a:moveTo>
                      <a:pt x="1106170" y="0"/>
                    </a:moveTo>
                    <a:lnTo>
                      <a:pt x="826770" y="0"/>
                    </a:lnTo>
                    <a:lnTo>
                      <a:pt x="826770" y="279400"/>
                    </a:lnTo>
                    <a:lnTo>
                      <a:pt x="1106170" y="279400"/>
                    </a:lnTo>
                    <a:lnTo>
                      <a:pt x="1106170" y="0"/>
                    </a:lnTo>
                    <a:close/>
                    <a:moveTo>
                      <a:pt x="692150" y="0"/>
                    </a:moveTo>
                    <a:lnTo>
                      <a:pt x="412750" y="0"/>
                    </a:lnTo>
                    <a:lnTo>
                      <a:pt x="412750" y="279400"/>
                    </a:lnTo>
                    <a:lnTo>
                      <a:pt x="692150" y="279400"/>
                    </a:lnTo>
                    <a:lnTo>
                      <a:pt x="6921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6099810" y="1642110"/>
                <a:ext cx="237490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237490" h="2237740">
                    <a:moveTo>
                      <a:pt x="237490" y="0"/>
                    </a:moveTo>
                    <a:lnTo>
                      <a:pt x="237490" y="2237740"/>
                    </a:lnTo>
                    <a:lnTo>
                      <a:pt x="0" y="2237740"/>
                    </a:lnTo>
                    <a:lnTo>
                      <a:pt x="0" y="0"/>
                    </a:lnTo>
                    <a:moveTo>
                      <a:pt x="0" y="0"/>
                    </a:moveTo>
                    <a:lnTo>
                      <a:pt x="237490" y="0"/>
                    </a:lnTo>
                  </a:path>
                </a:pathLst>
              </a:custGeom>
              <a:solidFill>
                <a:srgbClr val="F0FD71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0" y="0"/>
                <a:ext cx="634873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48730" h="6350000">
                    <a:moveTo>
                      <a:pt x="12700" y="6350000"/>
                    </a:moveTo>
                    <a:cubicBezTo>
                      <a:pt x="6350" y="6350000"/>
                      <a:pt x="0" y="6344920"/>
                      <a:pt x="0" y="6337300"/>
                    </a:cubicBezTo>
                    <a:lnTo>
                      <a:pt x="0" y="12700"/>
                    </a:lnTo>
                    <a:cubicBezTo>
                      <a:pt x="0" y="6350"/>
                      <a:pt x="6350" y="0"/>
                      <a:pt x="12700" y="0"/>
                    </a:cubicBezTo>
                    <a:lnTo>
                      <a:pt x="6337300" y="0"/>
                    </a:lnTo>
                    <a:cubicBezTo>
                      <a:pt x="6341110" y="0"/>
                      <a:pt x="6344920" y="1270"/>
                      <a:pt x="6346190" y="5080"/>
                    </a:cubicBezTo>
                    <a:cubicBezTo>
                      <a:pt x="6348730" y="7620"/>
                      <a:pt x="6348730" y="10160"/>
                      <a:pt x="6348730" y="13970"/>
                    </a:cubicBezTo>
                    <a:lnTo>
                      <a:pt x="6348730" y="524510"/>
                    </a:lnTo>
                    <a:lnTo>
                      <a:pt x="6348730" y="6337300"/>
                    </a:lnTo>
                    <a:cubicBezTo>
                      <a:pt x="6348730" y="6343650"/>
                      <a:pt x="6343650" y="6350000"/>
                      <a:pt x="6336030" y="6350000"/>
                    </a:cubicBezTo>
                    <a:lnTo>
                      <a:pt x="12700" y="6350000"/>
                    </a:lnTo>
                    <a:close/>
                    <a:moveTo>
                      <a:pt x="6323330" y="6323330"/>
                    </a:moveTo>
                    <a:lnTo>
                      <a:pt x="6323330" y="3892550"/>
                    </a:lnTo>
                    <a:lnTo>
                      <a:pt x="6112510" y="3892550"/>
                    </a:lnTo>
                    <a:lnTo>
                      <a:pt x="6112510" y="6323330"/>
                    </a:lnTo>
                    <a:lnTo>
                      <a:pt x="6323330" y="6323330"/>
                    </a:lnTo>
                    <a:close/>
                    <a:moveTo>
                      <a:pt x="6085840" y="6323330"/>
                    </a:moveTo>
                    <a:lnTo>
                      <a:pt x="6085840" y="537210"/>
                    </a:lnTo>
                    <a:lnTo>
                      <a:pt x="26670" y="537210"/>
                    </a:lnTo>
                    <a:lnTo>
                      <a:pt x="26670" y="6323330"/>
                    </a:lnTo>
                    <a:lnTo>
                      <a:pt x="6085840" y="6323330"/>
                    </a:lnTo>
                    <a:close/>
                    <a:moveTo>
                      <a:pt x="6323330" y="3865880"/>
                    </a:moveTo>
                    <a:lnTo>
                      <a:pt x="6323330" y="1656080"/>
                    </a:lnTo>
                    <a:lnTo>
                      <a:pt x="6112510" y="1656080"/>
                    </a:lnTo>
                    <a:lnTo>
                      <a:pt x="6112510" y="3865880"/>
                    </a:lnTo>
                    <a:lnTo>
                      <a:pt x="6323330" y="3865880"/>
                    </a:lnTo>
                    <a:close/>
                    <a:moveTo>
                      <a:pt x="6323330" y="1629410"/>
                    </a:moveTo>
                    <a:lnTo>
                      <a:pt x="6323330" y="537210"/>
                    </a:lnTo>
                    <a:lnTo>
                      <a:pt x="6112510" y="537210"/>
                    </a:lnTo>
                    <a:lnTo>
                      <a:pt x="6112510" y="1629410"/>
                    </a:lnTo>
                    <a:lnTo>
                      <a:pt x="6323330" y="1629410"/>
                    </a:lnTo>
                    <a:close/>
                    <a:moveTo>
                      <a:pt x="6324600" y="511810"/>
                    </a:moveTo>
                    <a:lnTo>
                      <a:pt x="6324600" y="26670"/>
                    </a:lnTo>
                    <a:lnTo>
                      <a:pt x="26670" y="26670"/>
                    </a:lnTo>
                    <a:lnTo>
                      <a:pt x="26670" y="511810"/>
                    </a:lnTo>
                    <a:lnTo>
                      <a:pt x="6324600" y="511810"/>
                    </a:lnTo>
                    <a:close/>
                    <a:moveTo>
                      <a:pt x="5888990" y="421640"/>
                    </a:moveTo>
                    <a:cubicBezTo>
                      <a:pt x="5882640" y="421640"/>
                      <a:pt x="5876290" y="416560"/>
                      <a:pt x="5876290" y="408940"/>
                    </a:cubicBezTo>
                    <a:lnTo>
                      <a:pt x="5876290" y="129540"/>
                    </a:lnTo>
                    <a:cubicBezTo>
                      <a:pt x="5876290" y="121920"/>
                      <a:pt x="5882640" y="116840"/>
                      <a:pt x="5888990" y="116840"/>
                    </a:cubicBezTo>
                    <a:lnTo>
                      <a:pt x="6168390" y="116840"/>
                    </a:lnTo>
                    <a:cubicBezTo>
                      <a:pt x="6174740" y="116840"/>
                      <a:pt x="6181090" y="121920"/>
                      <a:pt x="6181090" y="129540"/>
                    </a:cubicBezTo>
                    <a:lnTo>
                      <a:pt x="6181090" y="408940"/>
                    </a:lnTo>
                    <a:cubicBezTo>
                      <a:pt x="6181090" y="415290"/>
                      <a:pt x="6176010" y="421640"/>
                      <a:pt x="6168390" y="421640"/>
                    </a:cubicBezTo>
                    <a:lnTo>
                      <a:pt x="5888990" y="421640"/>
                    </a:lnTo>
                    <a:close/>
                    <a:moveTo>
                      <a:pt x="6155690" y="394970"/>
                    </a:moveTo>
                    <a:lnTo>
                      <a:pt x="6155690" y="142240"/>
                    </a:lnTo>
                    <a:lnTo>
                      <a:pt x="5902960" y="142240"/>
                    </a:lnTo>
                    <a:lnTo>
                      <a:pt x="5902960" y="394970"/>
                    </a:lnTo>
                    <a:cubicBezTo>
                      <a:pt x="5902960" y="394970"/>
                      <a:pt x="6155690" y="394970"/>
                      <a:pt x="6155690" y="394970"/>
                    </a:cubicBezTo>
                    <a:close/>
                    <a:moveTo>
                      <a:pt x="5476240" y="421640"/>
                    </a:moveTo>
                    <a:cubicBezTo>
                      <a:pt x="5469890" y="421640"/>
                      <a:pt x="5463540" y="416560"/>
                      <a:pt x="5463540" y="408940"/>
                    </a:cubicBezTo>
                    <a:lnTo>
                      <a:pt x="5463540" y="129540"/>
                    </a:lnTo>
                    <a:cubicBezTo>
                      <a:pt x="5463540" y="123190"/>
                      <a:pt x="5468620" y="116840"/>
                      <a:pt x="5476240" y="116840"/>
                    </a:cubicBezTo>
                    <a:lnTo>
                      <a:pt x="5755640" y="116840"/>
                    </a:lnTo>
                    <a:cubicBezTo>
                      <a:pt x="5760720" y="116840"/>
                      <a:pt x="5764530" y="118110"/>
                      <a:pt x="5765800" y="120650"/>
                    </a:cubicBezTo>
                    <a:cubicBezTo>
                      <a:pt x="5768340" y="123190"/>
                      <a:pt x="5768340" y="125730"/>
                      <a:pt x="5768340" y="129540"/>
                    </a:cubicBezTo>
                    <a:lnTo>
                      <a:pt x="5768340" y="407670"/>
                    </a:lnTo>
                    <a:cubicBezTo>
                      <a:pt x="5768340" y="414020"/>
                      <a:pt x="5763260" y="420370"/>
                      <a:pt x="5755640" y="420370"/>
                    </a:cubicBezTo>
                    <a:lnTo>
                      <a:pt x="5476240" y="420370"/>
                    </a:lnTo>
                    <a:lnTo>
                      <a:pt x="5476240" y="421640"/>
                    </a:lnTo>
                    <a:close/>
                    <a:moveTo>
                      <a:pt x="5741670" y="394970"/>
                    </a:moveTo>
                    <a:lnTo>
                      <a:pt x="5741670" y="142240"/>
                    </a:lnTo>
                    <a:lnTo>
                      <a:pt x="5488940" y="142240"/>
                    </a:lnTo>
                    <a:lnTo>
                      <a:pt x="5488940" y="394970"/>
                    </a:lnTo>
                    <a:cubicBezTo>
                      <a:pt x="5488940" y="394970"/>
                      <a:pt x="5741670" y="394970"/>
                      <a:pt x="5741670" y="394970"/>
                    </a:cubicBezTo>
                    <a:close/>
                    <a:moveTo>
                      <a:pt x="5062220" y="421640"/>
                    </a:moveTo>
                    <a:cubicBezTo>
                      <a:pt x="5055870" y="421640"/>
                      <a:pt x="5049520" y="416560"/>
                      <a:pt x="5049520" y="408940"/>
                    </a:cubicBezTo>
                    <a:lnTo>
                      <a:pt x="5049520" y="129540"/>
                    </a:lnTo>
                    <a:cubicBezTo>
                      <a:pt x="5049520" y="123190"/>
                      <a:pt x="5054600" y="116840"/>
                      <a:pt x="5062220" y="116840"/>
                    </a:cubicBezTo>
                    <a:lnTo>
                      <a:pt x="5341620" y="116840"/>
                    </a:lnTo>
                    <a:cubicBezTo>
                      <a:pt x="5346700" y="116840"/>
                      <a:pt x="5350510" y="118110"/>
                      <a:pt x="5351780" y="120650"/>
                    </a:cubicBezTo>
                    <a:cubicBezTo>
                      <a:pt x="5354320" y="123190"/>
                      <a:pt x="5354320" y="125730"/>
                      <a:pt x="5354320" y="129540"/>
                    </a:cubicBezTo>
                    <a:lnTo>
                      <a:pt x="5354320" y="407670"/>
                    </a:lnTo>
                    <a:cubicBezTo>
                      <a:pt x="5354320" y="414020"/>
                      <a:pt x="5349240" y="420370"/>
                      <a:pt x="5341620" y="420370"/>
                    </a:cubicBezTo>
                    <a:lnTo>
                      <a:pt x="5062220" y="420370"/>
                    </a:lnTo>
                    <a:lnTo>
                      <a:pt x="5062220" y="421640"/>
                    </a:lnTo>
                    <a:close/>
                    <a:moveTo>
                      <a:pt x="5328920" y="394970"/>
                    </a:moveTo>
                    <a:lnTo>
                      <a:pt x="5328920" y="142240"/>
                    </a:lnTo>
                    <a:lnTo>
                      <a:pt x="5076190" y="142240"/>
                    </a:lnTo>
                    <a:lnTo>
                      <a:pt x="5076190" y="394970"/>
                    </a:lnTo>
                    <a:cubicBezTo>
                      <a:pt x="5076190" y="394970"/>
                      <a:pt x="5328920" y="394970"/>
                      <a:pt x="5328920" y="394970"/>
                    </a:cubicBezTo>
                    <a:close/>
                    <a:moveTo>
                      <a:pt x="6098540" y="351790"/>
                    </a:moveTo>
                    <a:cubicBezTo>
                      <a:pt x="6096000" y="351790"/>
                      <a:pt x="6092190" y="350520"/>
                      <a:pt x="6089650" y="349250"/>
                    </a:cubicBezTo>
                    <a:lnTo>
                      <a:pt x="6028690" y="288290"/>
                    </a:lnTo>
                    <a:lnTo>
                      <a:pt x="5967730" y="349250"/>
                    </a:lnTo>
                    <a:cubicBezTo>
                      <a:pt x="5963920" y="353060"/>
                      <a:pt x="5961380" y="353060"/>
                      <a:pt x="5958840" y="353060"/>
                    </a:cubicBezTo>
                    <a:cubicBezTo>
                      <a:pt x="5956300" y="353060"/>
                      <a:pt x="5952490" y="351790"/>
                      <a:pt x="5949950" y="350520"/>
                    </a:cubicBezTo>
                    <a:cubicBezTo>
                      <a:pt x="5944870" y="345440"/>
                      <a:pt x="5944870" y="336550"/>
                      <a:pt x="5948680" y="331470"/>
                    </a:cubicBezTo>
                    <a:lnTo>
                      <a:pt x="6009640" y="270510"/>
                    </a:lnTo>
                    <a:lnTo>
                      <a:pt x="5948680" y="209550"/>
                    </a:lnTo>
                    <a:cubicBezTo>
                      <a:pt x="5943600" y="204470"/>
                      <a:pt x="5943600" y="195580"/>
                      <a:pt x="5948680" y="190500"/>
                    </a:cubicBezTo>
                    <a:cubicBezTo>
                      <a:pt x="5951220" y="187960"/>
                      <a:pt x="5953760" y="186690"/>
                      <a:pt x="5957570" y="186690"/>
                    </a:cubicBezTo>
                    <a:cubicBezTo>
                      <a:pt x="5961380" y="186690"/>
                      <a:pt x="5965190" y="187960"/>
                      <a:pt x="5966460" y="190500"/>
                    </a:cubicBezTo>
                    <a:lnTo>
                      <a:pt x="6027420" y="251460"/>
                    </a:lnTo>
                    <a:lnTo>
                      <a:pt x="6088380" y="190500"/>
                    </a:lnTo>
                    <a:cubicBezTo>
                      <a:pt x="6090920" y="187960"/>
                      <a:pt x="6093460" y="186690"/>
                      <a:pt x="6097270" y="186690"/>
                    </a:cubicBezTo>
                    <a:cubicBezTo>
                      <a:pt x="6101080" y="186690"/>
                      <a:pt x="6104890" y="187960"/>
                      <a:pt x="6106160" y="190500"/>
                    </a:cubicBezTo>
                    <a:cubicBezTo>
                      <a:pt x="6108700" y="193040"/>
                      <a:pt x="6109970" y="196850"/>
                      <a:pt x="6109970" y="201930"/>
                    </a:cubicBezTo>
                    <a:cubicBezTo>
                      <a:pt x="6109970" y="205740"/>
                      <a:pt x="6108700" y="208280"/>
                      <a:pt x="6106160" y="209550"/>
                    </a:cubicBezTo>
                    <a:lnTo>
                      <a:pt x="6046470" y="269240"/>
                    </a:lnTo>
                    <a:lnTo>
                      <a:pt x="6107430" y="330200"/>
                    </a:lnTo>
                    <a:cubicBezTo>
                      <a:pt x="6112510" y="335280"/>
                      <a:pt x="6112510" y="344170"/>
                      <a:pt x="6107430" y="349250"/>
                    </a:cubicBezTo>
                    <a:cubicBezTo>
                      <a:pt x="6104890" y="351790"/>
                      <a:pt x="6101080" y="351790"/>
                      <a:pt x="6098540" y="351790"/>
                    </a:cubicBezTo>
                    <a:close/>
                    <a:moveTo>
                      <a:pt x="5538470" y="351790"/>
                    </a:moveTo>
                    <a:cubicBezTo>
                      <a:pt x="5532120" y="351790"/>
                      <a:pt x="5525770" y="345440"/>
                      <a:pt x="5525770" y="339090"/>
                    </a:cubicBezTo>
                    <a:lnTo>
                      <a:pt x="5525770" y="199390"/>
                    </a:lnTo>
                    <a:cubicBezTo>
                      <a:pt x="5525770" y="193040"/>
                      <a:pt x="5530850" y="186690"/>
                      <a:pt x="5538470" y="186690"/>
                    </a:cubicBezTo>
                    <a:lnTo>
                      <a:pt x="5692140" y="186690"/>
                    </a:lnTo>
                    <a:cubicBezTo>
                      <a:pt x="5698490" y="186690"/>
                      <a:pt x="5704840" y="191770"/>
                      <a:pt x="5704840" y="199390"/>
                    </a:cubicBezTo>
                    <a:lnTo>
                      <a:pt x="5704840" y="339090"/>
                    </a:lnTo>
                    <a:cubicBezTo>
                      <a:pt x="5704840" y="345440"/>
                      <a:pt x="5699760" y="351790"/>
                      <a:pt x="5692140" y="351790"/>
                    </a:cubicBezTo>
                    <a:lnTo>
                      <a:pt x="5538470" y="351790"/>
                    </a:lnTo>
                    <a:close/>
                    <a:moveTo>
                      <a:pt x="5679440" y="325120"/>
                    </a:moveTo>
                    <a:lnTo>
                      <a:pt x="5679440" y="245110"/>
                    </a:lnTo>
                    <a:lnTo>
                      <a:pt x="5551170" y="245110"/>
                    </a:lnTo>
                    <a:lnTo>
                      <a:pt x="5551170" y="325120"/>
                    </a:lnTo>
                    <a:cubicBezTo>
                      <a:pt x="5551170" y="325120"/>
                      <a:pt x="5679440" y="325120"/>
                      <a:pt x="5679440" y="325120"/>
                    </a:cubicBezTo>
                    <a:close/>
                    <a:moveTo>
                      <a:pt x="5116830" y="351790"/>
                    </a:moveTo>
                    <a:cubicBezTo>
                      <a:pt x="5109210" y="351790"/>
                      <a:pt x="5104130" y="345440"/>
                      <a:pt x="5104130" y="339090"/>
                    </a:cubicBezTo>
                    <a:cubicBezTo>
                      <a:pt x="5104130" y="331470"/>
                      <a:pt x="5110480" y="326390"/>
                      <a:pt x="5116830" y="326390"/>
                    </a:cubicBezTo>
                    <a:lnTo>
                      <a:pt x="5288280" y="326390"/>
                    </a:lnTo>
                    <a:cubicBezTo>
                      <a:pt x="5295900" y="326390"/>
                      <a:pt x="5300980" y="332740"/>
                      <a:pt x="5300980" y="339090"/>
                    </a:cubicBezTo>
                    <a:cubicBezTo>
                      <a:pt x="5300980" y="346710"/>
                      <a:pt x="5294630" y="351790"/>
                      <a:pt x="5288280" y="351790"/>
                    </a:cubicBezTo>
                    <a:lnTo>
                      <a:pt x="5116830" y="351790"/>
                    </a:lnTo>
                    <a:close/>
                  </a:path>
                </a:pathLst>
              </a:custGeom>
              <a:solidFill>
                <a:srgbClr val="171717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1872074" y="4377050"/>
              <a:ext cx="4990099" cy="962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80"/>
                </a:lnSpc>
              </a:pPr>
              <a:r>
                <a:rPr lang="en-US" sz="6800" dirty="0">
                  <a:solidFill>
                    <a:srgbClr val="171717"/>
                  </a:solidFill>
                  <a:latin typeface="Poppins Medium"/>
                </a:rPr>
                <a:t>Spacewar!</a:t>
              </a:r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9401246" y="2571489"/>
            <a:ext cx="6676846" cy="6678182"/>
            <a:chOff x="0" y="0"/>
            <a:chExt cx="6348730" cy="6350000"/>
          </a:xfrm>
        </p:grpSpPr>
        <p:sp>
          <p:nvSpPr>
            <p:cNvPr id="14" name="Freeform 14"/>
            <p:cNvSpPr/>
            <p:nvPr/>
          </p:nvSpPr>
          <p:spPr>
            <a:xfrm>
              <a:off x="12700" y="524510"/>
              <a:ext cx="6324600" cy="5812790"/>
            </a:xfrm>
            <a:custGeom>
              <a:avLst/>
              <a:gdLst/>
              <a:ahLst/>
              <a:cxnLst/>
              <a:rect l="l" t="t" r="r" b="b"/>
              <a:pathLst>
                <a:path w="6324600" h="5812790">
                  <a:moveTo>
                    <a:pt x="6323330" y="591820"/>
                  </a:moveTo>
                  <a:lnTo>
                    <a:pt x="6324600" y="5812790"/>
                  </a:lnTo>
                  <a:lnTo>
                    <a:pt x="6324600" y="5812790"/>
                  </a:lnTo>
                  <a:lnTo>
                    <a:pt x="0" y="5812790"/>
                  </a:lnTo>
                  <a:lnTo>
                    <a:pt x="0" y="0"/>
                  </a:lnTo>
                  <a:lnTo>
                    <a:pt x="6323330" y="0"/>
                  </a:lnTo>
                  <a:moveTo>
                    <a:pt x="6323330" y="0"/>
                  </a:moveTo>
                  <a:lnTo>
                    <a:pt x="6323330" y="591820"/>
                  </a:lnTo>
                </a:path>
              </a:pathLst>
            </a:custGeom>
            <a:blipFill>
              <a:blip r:embed="rId3"/>
              <a:stretch>
                <a:fillRect l="-11271" r="-11271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2700" y="12700"/>
              <a:ext cx="6324600" cy="511810"/>
            </a:xfrm>
            <a:custGeom>
              <a:avLst/>
              <a:gdLst/>
              <a:ahLst/>
              <a:cxnLst/>
              <a:rect l="l" t="t" r="r" b="b"/>
              <a:pathLst>
                <a:path w="6324600" h="511810">
                  <a:moveTo>
                    <a:pt x="6323330" y="0"/>
                  </a:moveTo>
                  <a:lnTo>
                    <a:pt x="6323330" y="232410"/>
                  </a:lnTo>
                  <a:moveTo>
                    <a:pt x="6323330" y="232410"/>
                  </a:moveTo>
                  <a:lnTo>
                    <a:pt x="6324600" y="511810"/>
                  </a:lnTo>
                  <a:lnTo>
                    <a:pt x="6324600" y="511810"/>
                  </a:lnTo>
                  <a:lnTo>
                    <a:pt x="0" y="511810"/>
                  </a:lnTo>
                  <a:lnTo>
                    <a:pt x="0" y="0"/>
                  </a:lnTo>
                  <a:lnTo>
                    <a:pt x="6323330" y="0"/>
                  </a:lnTo>
                </a:path>
              </a:pathLst>
            </a:custGeom>
            <a:solidFill>
              <a:srgbClr val="93A4F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5062220" y="129540"/>
              <a:ext cx="1275080" cy="6207760"/>
            </a:xfrm>
            <a:custGeom>
              <a:avLst/>
              <a:gdLst/>
              <a:ahLst/>
              <a:cxnLst/>
              <a:rect l="l" t="t" r="r" b="b"/>
              <a:pathLst>
                <a:path w="1275080" h="6207760">
                  <a:moveTo>
                    <a:pt x="1275080" y="6207760"/>
                  </a:moveTo>
                  <a:lnTo>
                    <a:pt x="1037590" y="6207760"/>
                  </a:lnTo>
                  <a:lnTo>
                    <a:pt x="1037590" y="394970"/>
                  </a:lnTo>
                  <a:lnTo>
                    <a:pt x="1275080" y="394970"/>
                  </a:lnTo>
                  <a:lnTo>
                    <a:pt x="1275080" y="6207760"/>
                  </a:lnTo>
                  <a:close/>
                  <a:moveTo>
                    <a:pt x="279400" y="0"/>
                  </a:moveTo>
                  <a:lnTo>
                    <a:pt x="0" y="0"/>
                  </a:lnTo>
                  <a:lnTo>
                    <a:pt x="0" y="279400"/>
                  </a:lnTo>
                  <a:lnTo>
                    <a:pt x="279400" y="279400"/>
                  </a:lnTo>
                  <a:lnTo>
                    <a:pt x="279400" y="0"/>
                  </a:lnTo>
                  <a:close/>
                  <a:moveTo>
                    <a:pt x="1106170" y="0"/>
                  </a:moveTo>
                  <a:lnTo>
                    <a:pt x="826770" y="0"/>
                  </a:lnTo>
                  <a:lnTo>
                    <a:pt x="826770" y="279400"/>
                  </a:lnTo>
                  <a:lnTo>
                    <a:pt x="1106170" y="279400"/>
                  </a:lnTo>
                  <a:lnTo>
                    <a:pt x="1106170" y="0"/>
                  </a:lnTo>
                  <a:close/>
                  <a:moveTo>
                    <a:pt x="692150" y="0"/>
                  </a:moveTo>
                  <a:lnTo>
                    <a:pt x="412750" y="0"/>
                  </a:lnTo>
                  <a:lnTo>
                    <a:pt x="412750" y="279400"/>
                  </a:lnTo>
                  <a:lnTo>
                    <a:pt x="692150" y="279400"/>
                  </a:lnTo>
                  <a:lnTo>
                    <a:pt x="69215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6099810" y="1642110"/>
              <a:ext cx="237490" cy="2237740"/>
            </a:xfrm>
            <a:custGeom>
              <a:avLst/>
              <a:gdLst/>
              <a:ahLst/>
              <a:cxnLst/>
              <a:rect l="l" t="t" r="r" b="b"/>
              <a:pathLst>
                <a:path w="237490" h="2237740">
                  <a:moveTo>
                    <a:pt x="237490" y="0"/>
                  </a:moveTo>
                  <a:lnTo>
                    <a:pt x="237490" y="2237740"/>
                  </a:lnTo>
                  <a:lnTo>
                    <a:pt x="0" y="2237740"/>
                  </a:lnTo>
                  <a:lnTo>
                    <a:pt x="0" y="0"/>
                  </a:lnTo>
                  <a:moveTo>
                    <a:pt x="0" y="0"/>
                  </a:moveTo>
                  <a:lnTo>
                    <a:pt x="237490" y="0"/>
                  </a:lnTo>
                </a:path>
              </a:pathLst>
            </a:custGeom>
            <a:solidFill>
              <a:srgbClr val="85FF92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6348730" cy="6350000"/>
            </a:xfrm>
            <a:custGeom>
              <a:avLst/>
              <a:gdLst/>
              <a:ahLst/>
              <a:cxnLst/>
              <a:rect l="l" t="t" r="r" b="b"/>
              <a:pathLst>
                <a:path w="6348730" h="6350000">
                  <a:moveTo>
                    <a:pt x="12700" y="6350000"/>
                  </a:moveTo>
                  <a:cubicBezTo>
                    <a:pt x="6350" y="6350000"/>
                    <a:pt x="0" y="6344920"/>
                    <a:pt x="0" y="6337300"/>
                  </a:cubicBezTo>
                  <a:lnTo>
                    <a:pt x="0" y="12700"/>
                  </a:lnTo>
                  <a:cubicBezTo>
                    <a:pt x="0" y="6350"/>
                    <a:pt x="6350" y="0"/>
                    <a:pt x="12700" y="0"/>
                  </a:cubicBezTo>
                  <a:lnTo>
                    <a:pt x="6337300" y="0"/>
                  </a:lnTo>
                  <a:cubicBezTo>
                    <a:pt x="6341110" y="0"/>
                    <a:pt x="6344920" y="1270"/>
                    <a:pt x="6346190" y="5080"/>
                  </a:cubicBezTo>
                  <a:cubicBezTo>
                    <a:pt x="6348730" y="7620"/>
                    <a:pt x="6348730" y="10160"/>
                    <a:pt x="6348730" y="13970"/>
                  </a:cubicBezTo>
                  <a:lnTo>
                    <a:pt x="6348730" y="524510"/>
                  </a:lnTo>
                  <a:lnTo>
                    <a:pt x="6348730" y="6337300"/>
                  </a:lnTo>
                  <a:cubicBezTo>
                    <a:pt x="6348730" y="6343650"/>
                    <a:pt x="6343650" y="6350000"/>
                    <a:pt x="6336030" y="6350000"/>
                  </a:cubicBezTo>
                  <a:lnTo>
                    <a:pt x="12700" y="6350000"/>
                  </a:lnTo>
                  <a:close/>
                  <a:moveTo>
                    <a:pt x="6323330" y="6323330"/>
                  </a:moveTo>
                  <a:lnTo>
                    <a:pt x="6323330" y="3892550"/>
                  </a:lnTo>
                  <a:lnTo>
                    <a:pt x="6112510" y="3892550"/>
                  </a:lnTo>
                  <a:lnTo>
                    <a:pt x="6112510" y="6323330"/>
                  </a:lnTo>
                  <a:lnTo>
                    <a:pt x="6323330" y="6323330"/>
                  </a:lnTo>
                  <a:close/>
                  <a:moveTo>
                    <a:pt x="6085840" y="6323330"/>
                  </a:moveTo>
                  <a:lnTo>
                    <a:pt x="6085840" y="537210"/>
                  </a:lnTo>
                  <a:lnTo>
                    <a:pt x="26670" y="537210"/>
                  </a:lnTo>
                  <a:lnTo>
                    <a:pt x="26670" y="6323330"/>
                  </a:lnTo>
                  <a:lnTo>
                    <a:pt x="6085840" y="6323330"/>
                  </a:lnTo>
                  <a:close/>
                  <a:moveTo>
                    <a:pt x="6323330" y="3865880"/>
                  </a:moveTo>
                  <a:lnTo>
                    <a:pt x="6323330" y="1656080"/>
                  </a:lnTo>
                  <a:lnTo>
                    <a:pt x="6112510" y="1656080"/>
                  </a:lnTo>
                  <a:lnTo>
                    <a:pt x="6112510" y="3865880"/>
                  </a:lnTo>
                  <a:lnTo>
                    <a:pt x="6323330" y="3865880"/>
                  </a:lnTo>
                  <a:close/>
                  <a:moveTo>
                    <a:pt x="6323330" y="1629410"/>
                  </a:moveTo>
                  <a:lnTo>
                    <a:pt x="6323330" y="537210"/>
                  </a:lnTo>
                  <a:lnTo>
                    <a:pt x="6112510" y="537210"/>
                  </a:lnTo>
                  <a:lnTo>
                    <a:pt x="6112510" y="1629410"/>
                  </a:lnTo>
                  <a:lnTo>
                    <a:pt x="6323330" y="1629410"/>
                  </a:lnTo>
                  <a:close/>
                  <a:moveTo>
                    <a:pt x="6324600" y="511810"/>
                  </a:moveTo>
                  <a:lnTo>
                    <a:pt x="6324600" y="26670"/>
                  </a:lnTo>
                  <a:lnTo>
                    <a:pt x="26670" y="26670"/>
                  </a:lnTo>
                  <a:lnTo>
                    <a:pt x="26670" y="511810"/>
                  </a:lnTo>
                  <a:lnTo>
                    <a:pt x="6324600" y="511810"/>
                  </a:lnTo>
                  <a:close/>
                  <a:moveTo>
                    <a:pt x="5888990" y="421640"/>
                  </a:moveTo>
                  <a:cubicBezTo>
                    <a:pt x="5882640" y="421640"/>
                    <a:pt x="5876290" y="416560"/>
                    <a:pt x="5876290" y="408940"/>
                  </a:cubicBezTo>
                  <a:lnTo>
                    <a:pt x="5876290" y="129540"/>
                  </a:lnTo>
                  <a:cubicBezTo>
                    <a:pt x="5876290" y="121920"/>
                    <a:pt x="5882640" y="116840"/>
                    <a:pt x="5888990" y="116840"/>
                  </a:cubicBezTo>
                  <a:lnTo>
                    <a:pt x="6168390" y="116840"/>
                  </a:lnTo>
                  <a:cubicBezTo>
                    <a:pt x="6174740" y="116840"/>
                    <a:pt x="6181090" y="121920"/>
                    <a:pt x="6181090" y="129540"/>
                  </a:cubicBezTo>
                  <a:lnTo>
                    <a:pt x="6181090" y="408940"/>
                  </a:lnTo>
                  <a:cubicBezTo>
                    <a:pt x="6181090" y="415290"/>
                    <a:pt x="6176010" y="421640"/>
                    <a:pt x="6168390" y="421640"/>
                  </a:cubicBezTo>
                  <a:lnTo>
                    <a:pt x="5888990" y="421640"/>
                  </a:lnTo>
                  <a:close/>
                  <a:moveTo>
                    <a:pt x="6155690" y="394970"/>
                  </a:moveTo>
                  <a:lnTo>
                    <a:pt x="6155690" y="142240"/>
                  </a:lnTo>
                  <a:lnTo>
                    <a:pt x="5902960" y="142240"/>
                  </a:lnTo>
                  <a:lnTo>
                    <a:pt x="5902960" y="394970"/>
                  </a:lnTo>
                  <a:cubicBezTo>
                    <a:pt x="5902960" y="394970"/>
                    <a:pt x="6155690" y="394970"/>
                    <a:pt x="6155690" y="394970"/>
                  </a:cubicBezTo>
                  <a:close/>
                  <a:moveTo>
                    <a:pt x="5476240" y="421640"/>
                  </a:moveTo>
                  <a:cubicBezTo>
                    <a:pt x="5469890" y="421640"/>
                    <a:pt x="5463540" y="416560"/>
                    <a:pt x="5463540" y="408940"/>
                  </a:cubicBezTo>
                  <a:lnTo>
                    <a:pt x="5463540" y="129540"/>
                  </a:lnTo>
                  <a:cubicBezTo>
                    <a:pt x="5463540" y="123190"/>
                    <a:pt x="5468620" y="116840"/>
                    <a:pt x="5476240" y="116840"/>
                  </a:cubicBezTo>
                  <a:lnTo>
                    <a:pt x="5755640" y="116840"/>
                  </a:lnTo>
                  <a:cubicBezTo>
                    <a:pt x="5760720" y="116840"/>
                    <a:pt x="5764530" y="118110"/>
                    <a:pt x="5765800" y="120650"/>
                  </a:cubicBezTo>
                  <a:cubicBezTo>
                    <a:pt x="5768340" y="123190"/>
                    <a:pt x="5768340" y="125730"/>
                    <a:pt x="5768340" y="129540"/>
                  </a:cubicBezTo>
                  <a:lnTo>
                    <a:pt x="5768340" y="407670"/>
                  </a:lnTo>
                  <a:cubicBezTo>
                    <a:pt x="5768340" y="414020"/>
                    <a:pt x="5763260" y="420370"/>
                    <a:pt x="5755640" y="420370"/>
                  </a:cubicBezTo>
                  <a:lnTo>
                    <a:pt x="5476240" y="420370"/>
                  </a:lnTo>
                  <a:lnTo>
                    <a:pt x="5476240" y="421640"/>
                  </a:lnTo>
                  <a:close/>
                  <a:moveTo>
                    <a:pt x="5741670" y="394970"/>
                  </a:moveTo>
                  <a:lnTo>
                    <a:pt x="5741670" y="142240"/>
                  </a:lnTo>
                  <a:lnTo>
                    <a:pt x="5488940" y="142240"/>
                  </a:lnTo>
                  <a:lnTo>
                    <a:pt x="5488940" y="394970"/>
                  </a:lnTo>
                  <a:cubicBezTo>
                    <a:pt x="5488940" y="394970"/>
                    <a:pt x="5741670" y="394970"/>
                    <a:pt x="5741670" y="394970"/>
                  </a:cubicBezTo>
                  <a:close/>
                  <a:moveTo>
                    <a:pt x="5062220" y="421640"/>
                  </a:moveTo>
                  <a:cubicBezTo>
                    <a:pt x="5055870" y="421640"/>
                    <a:pt x="5049520" y="416560"/>
                    <a:pt x="5049520" y="408940"/>
                  </a:cubicBezTo>
                  <a:lnTo>
                    <a:pt x="5049520" y="129540"/>
                  </a:lnTo>
                  <a:cubicBezTo>
                    <a:pt x="5049520" y="123190"/>
                    <a:pt x="5054600" y="116840"/>
                    <a:pt x="5062220" y="116840"/>
                  </a:cubicBezTo>
                  <a:lnTo>
                    <a:pt x="5341620" y="116840"/>
                  </a:lnTo>
                  <a:cubicBezTo>
                    <a:pt x="5346700" y="116840"/>
                    <a:pt x="5350510" y="118110"/>
                    <a:pt x="5351780" y="120650"/>
                  </a:cubicBezTo>
                  <a:cubicBezTo>
                    <a:pt x="5354320" y="123190"/>
                    <a:pt x="5354320" y="125730"/>
                    <a:pt x="5354320" y="129540"/>
                  </a:cubicBezTo>
                  <a:lnTo>
                    <a:pt x="5354320" y="407670"/>
                  </a:lnTo>
                  <a:cubicBezTo>
                    <a:pt x="5354320" y="414020"/>
                    <a:pt x="5349240" y="420370"/>
                    <a:pt x="5341620" y="420370"/>
                  </a:cubicBezTo>
                  <a:lnTo>
                    <a:pt x="5062220" y="420370"/>
                  </a:lnTo>
                  <a:lnTo>
                    <a:pt x="5062220" y="421640"/>
                  </a:lnTo>
                  <a:close/>
                  <a:moveTo>
                    <a:pt x="5328920" y="394970"/>
                  </a:moveTo>
                  <a:lnTo>
                    <a:pt x="5328920" y="142240"/>
                  </a:lnTo>
                  <a:lnTo>
                    <a:pt x="5076190" y="142240"/>
                  </a:lnTo>
                  <a:lnTo>
                    <a:pt x="5076190" y="394970"/>
                  </a:lnTo>
                  <a:cubicBezTo>
                    <a:pt x="5076190" y="394970"/>
                    <a:pt x="5328920" y="394970"/>
                    <a:pt x="5328920" y="394970"/>
                  </a:cubicBezTo>
                  <a:close/>
                  <a:moveTo>
                    <a:pt x="6098540" y="351790"/>
                  </a:moveTo>
                  <a:cubicBezTo>
                    <a:pt x="6096000" y="351790"/>
                    <a:pt x="6092190" y="350520"/>
                    <a:pt x="6089650" y="349250"/>
                  </a:cubicBezTo>
                  <a:lnTo>
                    <a:pt x="6028690" y="288290"/>
                  </a:lnTo>
                  <a:lnTo>
                    <a:pt x="5967730" y="349250"/>
                  </a:lnTo>
                  <a:cubicBezTo>
                    <a:pt x="5963920" y="353060"/>
                    <a:pt x="5961380" y="353060"/>
                    <a:pt x="5958840" y="353060"/>
                  </a:cubicBezTo>
                  <a:cubicBezTo>
                    <a:pt x="5956300" y="353060"/>
                    <a:pt x="5952490" y="351790"/>
                    <a:pt x="5949950" y="350520"/>
                  </a:cubicBezTo>
                  <a:cubicBezTo>
                    <a:pt x="5944870" y="345440"/>
                    <a:pt x="5944870" y="336550"/>
                    <a:pt x="5948680" y="331470"/>
                  </a:cubicBezTo>
                  <a:lnTo>
                    <a:pt x="6009640" y="270510"/>
                  </a:lnTo>
                  <a:lnTo>
                    <a:pt x="5948680" y="209550"/>
                  </a:lnTo>
                  <a:cubicBezTo>
                    <a:pt x="5943600" y="204470"/>
                    <a:pt x="5943600" y="195580"/>
                    <a:pt x="5948680" y="190500"/>
                  </a:cubicBezTo>
                  <a:cubicBezTo>
                    <a:pt x="5951220" y="187960"/>
                    <a:pt x="5953760" y="186690"/>
                    <a:pt x="5957570" y="186690"/>
                  </a:cubicBezTo>
                  <a:cubicBezTo>
                    <a:pt x="5961380" y="186690"/>
                    <a:pt x="5965190" y="187960"/>
                    <a:pt x="5966460" y="190500"/>
                  </a:cubicBezTo>
                  <a:lnTo>
                    <a:pt x="6027420" y="251460"/>
                  </a:lnTo>
                  <a:lnTo>
                    <a:pt x="6088380" y="190500"/>
                  </a:lnTo>
                  <a:cubicBezTo>
                    <a:pt x="6090920" y="187960"/>
                    <a:pt x="6093460" y="186690"/>
                    <a:pt x="6097270" y="186690"/>
                  </a:cubicBezTo>
                  <a:cubicBezTo>
                    <a:pt x="6101080" y="186690"/>
                    <a:pt x="6104890" y="187960"/>
                    <a:pt x="6106160" y="190500"/>
                  </a:cubicBezTo>
                  <a:cubicBezTo>
                    <a:pt x="6108700" y="193040"/>
                    <a:pt x="6109970" y="196850"/>
                    <a:pt x="6109970" y="201930"/>
                  </a:cubicBezTo>
                  <a:cubicBezTo>
                    <a:pt x="6109970" y="205740"/>
                    <a:pt x="6108700" y="208280"/>
                    <a:pt x="6106160" y="209550"/>
                  </a:cubicBezTo>
                  <a:lnTo>
                    <a:pt x="6046470" y="269240"/>
                  </a:lnTo>
                  <a:lnTo>
                    <a:pt x="6107430" y="330200"/>
                  </a:lnTo>
                  <a:cubicBezTo>
                    <a:pt x="6112510" y="335280"/>
                    <a:pt x="6112510" y="344170"/>
                    <a:pt x="6107430" y="349250"/>
                  </a:cubicBezTo>
                  <a:cubicBezTo>
                    <a:pt x="6104890" y="351790"/>
                    <a:pt x="6101080" y="351790"/>
                    <a:pt x="6098540" y="351790"/>
                  </a:cubicBezTo>
                  <a:close/>
                  <a:moveTo>
                    <a:pt x="5538470" y="351790"/>
                  </a:moveTo>
                  <a:cubicBezTo>
                    <a:pt x="5532120" y="351790"/>
                    <a:pt x="5525770" y="345440"/>
                    <a:pt x="5525770" y="339090"/>
                  </a:cubicBezTo>
                  <a:lnTo>
                    <a:pt x="5525770" y="199390"/>
                  </a:lnTo>
                  <a:cubicBezTo>
                    <a:pt x="5525770" y="193040"/>
                    <a:pt x="5530850" y="186690"/>
                    <a:pt x="5538470" y="186690"/>
                  </a:cubicBezTo>
                  <a:lnTo>
                    <a:pt x="5692140" y="186690"/>
                  </a:lnTo>
                  <a:cubicBezTo>
                    <a:pt x="5698490" y="186690"/>
                    <a:pt x="5704840" y="191770"/>
                    <a:pt x="5704840" y="199390"/>
                  </a:cubicBezTo>
                  <a:lnTo>
                    <a:pt x="5704840" y="339090"/>
                  </a:lnTo>
                  <a:cubicBezTo>
                    <a:pt x="5704840" y="345440"/>
                    <a:pt x="5699760" y="351790"/>
                    <a:pt x="5692140" y="351790"/>
                  </a:cubicBezTo>
                  <a:lnTo>
                    <a:pt x="5538470" y="351790"/>
                  </a:lnTo>
                  <a:close/>
                  <a:moveTo>
                    <a:pt x="5679440" y="325120"/>
                  </a:moveTo>
                  <a:lnTo>
                    <a:pt x="5679440" y="245110"/>
                  </a:lnTo>
                  <a:lnTo>
                    <a:pt x="5551170" y="245110"/>
                  </a:lnTo>
                  <a:lnTo>
                    <a:pt x="5551170" y="325120"/>
                  </a:lnTo>
                  <a:cubicBezTo>
                    <a:pt x="5551170" y="325120"/>
                    <a:pt x="5679440" y="325120"/>
                    <a:pt x="5679440" y="325120"/>
                  </a:cubicBezTo>
                  <a:close/>
                  <a:moveTo>
                    <a:pt x="5116830" y="351790"/>
                  </a:moveTo>
                  <a:cubicBezTo>
                    <a:pt x="5109210" y="351790"/>
                    <a:pt x="5104130" y="345440"/>
                    <a:pt x="5104130" y="339090"/>
                  </a:cubicBezTo>
                  <a:cubicBezTo>
                    <a:pt x="5104130" y="331470"/>
                    <a:pt x="5110480" y="326390"/>
                    <a:pt x="5116830" y="326390"/>
                  </a:cubicBezTo>
                  <a:lnTo>
                    <a:pt x="5288280" y="326390"/>
                  </a:lnTo>
                  <a:cubicBezTo>
                    <a:pt x="5295900" y="326390"/>
                    <a:pt x="5300980" y="332740"/>
                    <a:pt x="5300980" y="339090"/>
                  </a:cubicBezTo>
                  <a:cubicBezTo>
                    <a:pt x="5300980" y="346710"/>
                    <a:pt x="5294630" y="351790"/>
                    <a:pt x="5288280" y="351790"/>
                  </a:cubicBezTo>
                  <a:lnTo>
                    <a:pt x="5116830" y="351790"/>
                  </a:lnTo>
                  <a:close/>
                </a:path>
              </a:pathLst>
            </a:custGeom>
            <a:solidFill>
              <a:srgbClr val="171717"/>
            </a:solidFill>
          </p:spPr>
        </p:sp>
      </p:grpSp>
      <p:grpSp>
        <p:nvGrpSpPr>
          <p:cNvPr id="21" name="Grupa 20">
            <a:extLst>
              <a:ext uri="{FF2B5EF4-FFF2-40B4-BE49-F238E27FC236}">
                <a16:creationId xmlns:a16="http://schemas.microsoft.com/office/drawing/2014/main" id="{419C0E7C-7E7C-B52C-4E9E-B578F73F8E91}"/>
              </a:ext>
            </a:extLst>
          </p:cNvPr>
          <p:cNvGrpSpPr/>
          <p:nvPr/>
        </p:nvGrpSpPr>
        <p:grpSpPr>
          <a:xfrm>
            <a:off x="-1105700" y="-841800"/>
            <a:ext cx="18863871" cy="11947064"/>
            <a:chOff x="-1105700" y="-841800"/>
            <a:chExt cx="18863871" cy="1194706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9423449">
              <a:off x="14398012" y="-508310"/>
              <a:ext cx="3360159" cy="2058861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658791">
              <a:off x="3477373" y="-841800"/>
              <a:ext cx="2787968" cy="2787968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200022">
              <a:off x="-1105700" y="6537524"/>
              <a:ext cx="3984802" cy="2093832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2700000">
              <a:off x="14325154" y="8408629"/>
              <a:ext cx="2696635" cy="269663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2083" b="216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8" name="Grupa 17">
            <a:extLst>
              <a:ext uri="{FF2B5EF4-FFF2-40B4-BE49-F238E27FC236}">
                <a16:creationId xmlns:a16="http://schemas.microsoft.com/office/drawing/2014/main" id="{0B99B129-F03D-B196-D5A7-8A3153307079}"/>
              </a:ext>
            </a:extLst>
          </p:cNvPr>
          <p:cNvGrpSpPr/>
          <p:nvPr/>
        </p:nvGrpSpPr>
        <p:grpSpPr>
          <a:xfrm>
            <a:off x="9714684" y="2739899"/>
            <a:ext cx="6676846" cy="6678182"/>
            <a:chOff x="9714684" y="2739899"/>
            <a:chExt cx="6676846" cy="6678182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9714684" y="2739899"/>
              <a:ext cx="6676846" cy="6678182"/>
              <a:chOff x="0" y="0"/>
              <a:chExt cx="634873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2700" y="524510"/>
                <a:ext cx="6324600" cy="5812790"/>
              </a:xfrm>
              <a:custGeom>
                <a:avLst/>
                <a:gdLst/>
                <a:ahLst/>
                <a:cxnLst/>
                <a:rect l="l" t="t" r="r" b="b"/>
                <a:pathLst>
                  <a:path w="6324600" h="5812790">
                    <a:moveTo>
                      <a:pt x="6323330" y="591820"/>
                    </a:moveTo>
                    <a:lnTo>
                      <a:pt x="6324600" y="5812790"/>
                    </a:lnTo>
                    <a:lnTo>
                      <a:pt x="6324600" y="5812790"/>
                    </a:lnTo>
                    <a:lnTo>
                      <a:pt x="0" y="5812790"/>
                    </a:lnTo>
                    <a:lnTo>
                      <a:pt x="0" y="0"/>
                    </a:lnTo>
                    <a:lnTo>
                      <a:pt x="6323330" y="0"/>
                    </a:lnTo>
                    <a:moveTo>
                      <a:pt x="6323330" y="0"/>
                    </a:moveTo>
                    <a:lnTo>
                      <a:pt x="6323330" y="591820"/>
                    </a:lnTo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</p:sp>
          <p:sp>
            <p:nvSpPr>
              <p:cNvPr id="5" name="Freeform 5"/>
              <p:cNvSpPr/>
              <p:nvPr/>
            </p:nvSpPr>
            <p:spPr>
              <a:xfrm>
                <a:off x="12700" y="12700"/>
                <a:ext cx="6324600" cy="511810"/>
              </a:xfrm>
              <a:custGeom>
                <a:avLst/>
                <a:gdLst/>
                <a:ahLst/>
                <a:cxnLst/>
                <a:rect l="l" t="t" r="r" b="b"/>
                <a:pathLst>
                  <a:path w="6324600" h="511810">
                    <a:moveTo>
                      <a:pt x="6323330" y="0"/>
                    </a:moveTo>
                    <a:lnTo>
                      <a:pt x="6323330" y="232410"/>
                    </a:lnTo>
                    <a:moveTo>
                      <a:pt x="6323330" y="232410"/>
                    </a:moveTo>
                    <a:lnTo>
                      <a:pt x="6324600" y="511810"/>
                    </a:lnTo>
                    <a:lnTo>
                      <a:pt x="6324600" y="511810"/>
                    </a:lnTo>
                    <a:lnTo>
                      <a:pt x="0" y="511810"/>
                    </a:lnTo>
                    <a:lnTo>
                      <a:pt x="0" y="0"/>
                    </a:lnTo>
                    <a:lnTo>
                      <a:pt x="6323330" y="0"/>
                    </a:lnTo>
                  </a:path>
                </a:pathLst>
              </a:custGeom>
              <a:solidFill>
                <a:srgbClr val="93A4FF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5062220" y="129540"/>
                <a:ext cx="1275080" cy="6207760"/>
              </a:xfrm>
              <a:custGeom>
                <a:avLst/>
                <a:gdLst/>
                <a:ahLst/>
                <a:cxnLst/>
                <a:rect l="l" t="t" r="r" b="b"/>
                <a:pathLst>
                  <a:path w="1275080" h="6207760">
                    <a:moveTo>
                      <a:pt x="1275080" y="6207760"/>
                    </a:moveTo>
                    <a:lnTo>
                      <a:pt x="1037590" y="6207760"/>
                    </a:lnTo>
                    <a:lnTo>
                      <a:pt x="1037590" y="394970"/>
                    </a:lnTo>
                    <a:lnTo>
                      <a:pt x="1275080" y="394970"/>
                    </a:lnTo>
                    <a:lnTo>
                      <a:pt x="1275080" y="6207760"/>
                    </a:lnTo>
                    <a:close/>
                    <a:moveTo>
                      <a:pt x="279400" y="0"/>
                    </a:moveTo>
                    <a:lnTo>
                      <a:pt x="0" y="0"/>
                    </a:lnTo>
                    <a:lnTo>
                      <a:pt x="0" y="279400"/>
                    </a:lnTo>
                    <a:lnTo>
                      <a:pt x="279400" y="279400"/>
                    </a:lnTo>
                    <a:lnTo>
                      <a:pt x="279400" y="0"/>
                    </a:lnTo>
                    <a:close/>
                    <a:moveTo>
                      <a:pt x="1106170" y="0"/>
                    </a:moveTo>
                    <a:lnTo>
                      <a:pt x="826770" y="0"/>
                    </a:lnTo>
                    <a:lnTo>
                      <a:pt x="826770" y="279400"/>
                    </a:lnTo>
                    <a:lnTo>
                      <a:pt x="1106170" y="279400"/>
                    </a:lnTo>
                    <a:lnTo>
                      <a:pt x="1106170" y="0"/>
                    </a:lnTo>
                    <a:close/>
                    <a:moveTo>
                      <a:pt x="692150" y="0"/>
                    </a:moveTo>
                    <a:lnTo>
                      <a:pt x="412750" y="0"/>
                    </a:lnTo>
                    <a:lnTo>
                      <a:pt x="412750" y="279400"/>
                    </a:lnTo>
                    <a:lnTo>
                      <a:pt x="692150" y="279400"/>
                    </a:lnTo>
                    <a:lnTo>
                      <a:pt x="6921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6099810" y="1642110"/>
                <a:ext cx="237490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237490" h="2237740">
                    <a:moveTo>
                      <a:pt x="237490" y="0"/>
                    </a:moveTo>
                    <a:lnTo>
                      <a:pt x="237490" y="2237740"/>
                    </a:lnTo>
                    <a:lnTo>
                      <a:pt x="0" y="2237740"/>
                    </a:lnTo>
                    <a:lnTo>
                      <a:pt x="0" y="0"/>
                    </a:lnTo>
                    <a:moveTo>
                      <a:pt x="0" y="0"/>
                    </a:moveTo>
                    <a:lnTo>
                      <a:pt x="237490" y="0"/>
                    </a:lnTo>
                  </a:path>
                </a:pathLst>
              </a:custGeom>
              <a:solidFill>
                <a:srgbClr val="FF9E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634873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48730" h="6350000">
                    <a:moveTo>
                      <a:pt x="12700" y="6350000"/>
                    </a:moveTo>
                    <a:cubicBezTo>
                      <a:pt x="6350" y="6350000"/>
                      <a:pt x="0" y="6344920"/>
                      <a:pt x="0" y="6337300"/>
                    </a:cubicBezTo>
                    <a:lnTo>
                      <a:pt x="0" y="12700"/>
                    </a:lnTo>
                    <a:cubicBezTo>
                      <a:pt x="0" y="6350"/>
                      <a:pt x="6350" y="0"/>
                      <a:pt x="12700" y="0"/>
                    </a:cubicBezTo>
                    <a:lnTo>
                      <a:pt x="6337300" y="0"/>
                    </a:lnTo>
                    <a:cubicBezTo>
                      <a:pt x="6341110" y="0"/>
                      <a:pt x="6344920" y="1270"/>
                      <a:pt x="6346190" y="5080"/>
                    </a:cubicBezTo>
                    <a:cubicBezTo>
                      <a:pt x="6348730" y="7620"/>
                      <a:pt x="6348730" y="10160"/>
                      <a:pt x="6348730" y="13970"/>
                    </a:cubicBezTo>
                    <a:lnTo>
                      <a:pt x="6348730" y="524510"/>
                    </a:lnTo>
                    <a:lnTo>
                      <a:pt x="6348730" y="6337300"/>
                    </a:lnTo>
                    <a:cubicBezTo>
                      <a:pt x="6348730" y="6343650"/>
                      <a:pt x="6343650" y="6350000"/>
                      <a:pt x="6336030" y="6350000"/>
                    </a:cubicBezTo>
                    <a:lnTo>
                      <a:pt x="12700" y="6350000"/>
                    </a:lnTo>
                    <a:close/>
                    <a:moveTo>
                      <a:pt x="6323330" y="6323330"/>
                    </a:moveTo>
                    <a:lnTo>
                      <a:pt x="6323330" y="3892550"/>
                    </a:lnTo>
                    <a:lnTo>
                      <a:pt x="6112510" y="3892550"/>
                    </a:lnTo>
                    <a:lnTo>
                      <a:pt x="6112510" y="6323330"/>
                    </a:lnTo>
                    <a:lnTo>
                      <a:pt x="6323330" y="6323330"/>
                    </a:lnTo>
                    <a:close/>
                    <a:moveTo>
                      <a:pt x="6085840" y="6323330"/>
                    </a:moveTo>
                    <a:lnTo>
                      <a:pt x="6085840" y="537210"/>
                    </a:lnTo>
                    <a:lnTo>
                      <a:pt x="26670" y="537210"/>
                    </a:lnTo>
                    <a:lnTo>
                      <a:pt x="26670" y="6323330"/>
                    </a:lnTo>
                    <a:lnTo>
                      <a:pt x="6085840" y="6323330"/>
                    </a:lnTo>
                    <a:close/>
                    <a:moveTo>
                      <a:pt x="6323330" y="3865880"/>
                    </a:moveTo>
                    <a:lnTo>
                      <a:pt x="6323330" y="1656080"/>
                    </a:lnTo>
                    <a:lnTo>
                      <a:pt x="6112510" y="1656080"/>
                    </a:lnTo>
                    <a:lnTo>
                      <a:pt x="6112510" y="3865880"/>
                    </a:lnTo>
                    <a:lnTo>
                      <a:pt x="6323330" y="3865880"/>
                    </a:lnTo>
                    <a:close/>
                    <a:moveTo>
                      <a:pt x="6323330" y="1629410"/>
                    </a:moveTo>
                    <a:lnTo>
                      <a:pt x="6323330" y="537210"/>
                    </a:lnTo>
                    <a:lnTo>
                      <a:pt x="6112510" y="537210"/>
                    </a:lnTo>
                    <a:lnTo>
                      <a:pt x="6112510" y="1629410"/>
                    </a:lnTo>
                    <a:lnTo>
                      <a:pt x="6323330" y="1629410"/>
                    </a:lnTo>
                    <a:close/>
                    <a:moveTo>
                      <a:pt x="6324600" y="511810"/>
                    </a:moveTo>
                    <a:lnTo>
                      <a:pt x="6324600" y="26670"/>
                    </a:lnTo>
                    <a:lnTo>
                      <a:pt x="26670" y="26670"/>
                    </a:lnTo>
                    <a:lnTo>
                      <a:pt x="26670" y="511810"/>
                    </a:lnTo>
                    <a:lnTo>
                      <a:pt x="6324600" y="511810"/>
                    </a:lnTo>
                    <a:close/>
                    <a:moveTo>
                      <a:pt x="5888990" y="421640"/>
                    </a:moveTo>
                    <a:cubicBezTo>
                      <a:pt x="5882640" y="421640"/>
                      <a:pt x="5876290" y="416560"/>
                      <a:pt x="5876290" y="408940"/>
                    </a:cubicBezTo>
                    <a:lnTo>
                      <a:pt x="5876290" y="129540"/>
                    </a:lnTo>
                    <a:cubicBezTo>
                      <a:pt x="5876290" y="121920"/>
                      <a:pt x="5882640" y="116840"/>
                      <a:pt x="5888990" y="116840"/>
                    </a:cubicBezTo>
                    <a:lnTo>
                      <a:pt x="6168390" y="116840"/>
                    </a:lnTo>
                    <a:cubicBezTo>
                      <a:pt x="6174740" y="116840"/>
                      <a:pt x="6181090" y="121920"/>
                      <a:pt x="6181090" y="129540"/>
                    </a:cubicBezTo>
                    <a:lnTo>
                      <a:pt x="6181090" y="408940"/>
                    </a:lnTo>
                    <a:cubicBezTo>
                      <a:pt x="6181090" y="415290"/>
                      <a:pt x="6176010" y="421640"/>
                      <a:pt x="6168390" y="421640"/>
                    </a:cubicBezTo>
                    <a:lnTo>
                      <a:pt x="5888990" y="421640"/>
                    </a:lnTo>
                    <a:close/>
                    <a:moveTo>
                      <a:pt x="6155690" y="394970"/>
                    </a:moveTo>
                    <a:lnTo>
                      <a:pt x="6155690" y="142240"/>
                    </a:lnTo>
                    <a:lnTo>
                      <a:pt x="5902960" y="142240"/>
                    </a:lnTo>
                    <a:lnTo>
                      <a:pt x="5902960" y="394970"/>
                    </a:lnTo>
                    <a:cubicBezTo>
                      <a:pt x="5902960" y="394970"/>
                      <a:pt x="6155690" y="394970"/>
                      <a:pt x="6155690" y="394970"/>
                    </a:cubicBezTo>
                    <a:close/>
                    <a:moveTo>
                      <a:pt x="5476240" y="421640"/>
                    </a:moveTo>
                    <a:cubicBezTo>
                      <a:pt x="5469890" y="421640"/>
                      <a:pt x="5463540" y="416560"/>
                      <a:pt x="5463540" y="408940"/>
                    </a:cubicBezTo>
                    <a:lnTo>
                      <a:pt x="5463540" y="129540"/>
                    </a:lnTo>
                    <a:cubicBezTo>
                      <a:pt x="5463540" y="123190"/>
                      <a:pt x="5468620" y="116840"/>
                      <a:pt x="5476240" y="116840"/>
                    </a:cubicBezTo>
                    <a:lnTo>
                      <a:pt x="5755640" y="116840"/>
                    </a:lnTo>
                    <a:cubicBezTo>
                      <a:pt x="5760720" y="116840"/>
                      <a:pt x="5764530" y="118110"/>
                      <a:pt x="5765800" y="120650"/>
                    </a:cubicBezTo>
                    <a:cubicBezTo>
                      <a:pt x="5768340" y="123190"/>
                      <a:pt x="5768340" y="125730"/>
                      <a:pt x="5768340" y="129540"/>
                    </a:cubicBezTo>
                    <a:lnTo>
                      <a:pt x="5768340" y="407670"/>
                    </a:lnTo>
                    <a:cubicBezTo>
                      <a:pt x="5768340" y="414020"/>
                      <a:pt x="5763260" y="420370"/>
                      <a:pt x="5755640" y="420370"/>
                    </a:cubicBezTo>
                    <a:lnTo>
                      <a:pt x="5476240" y="420370"/>
                    </a:lnTo>
                    <a:lnTo>
                      <a:pt x="5476240" y="421640"/>
                    </a:lnTo>
                    <a:close/>
                    <a:moveTo>
                      <a:pt x="5741670" y="394970"/>
                    </a:moveTo>
                    <a:lnTo>
                      <a:pt x="5741670" y="142240"/>
                    </a:lnTo>
                    <a:lnTo>
                      <a:pt x="5488940" y="142240"/>
                    </a:lnTo>
                    <a:lnTo>
                      <a:pt x="5488940" y="394970"/>
                    </a:lnTo>
                    <a:cubicBezTo>
                      <a:pt x="5488940" y="394970"/>
                      <a:pt x="5741670" y="394970"/>
                      <a:pt x="5741670" y="394970"/>
                    </a:cubicBezTo>
                    <a:close/>
                    <a:moveTo>
                      <a:pt x="5062220" y="421640"/>
                    </a:moveTo>
                    <a:cubicBezTo>
                      <a:pt x="5055870" y="421640"/>
                      <a:pt x="5049520" y="416560"/>
                      <a:pt x="5049520" y="408940"/>
                    </a:cubicBezTo>
                    <a:lnTo>
                      <a:pt x="5049520" y="129540"/>
                    </a:lnTo>
                    <a:cubicBezTo>
                      <a:pt x="5049520" y="123190"/>
                      <a:pt x="5054600" y="116840"/>
                      <a:pt x="5062220" y="116840"/>
                    </a:cubicBezTo>
                    <a:lnTo>
                      <a:pt x="5341620" y="116840"/>
                    </a:lnTo>
                    <a:cubicBezTo>
                      <a:pt x="5346700" y="116840"/>
                      <a:pt x="5350510" y="118110"/>
                      <a:pt x="5351780" y="120650"/>
                    </a:cubicBezTo>
                    <a:cubicBezTo>
                      <a:pt x="5354320" y="123190"/>
                      <a:pt x="5354320" y="125730"/>
                      <a:pt x="5354320" y="129540"/>
                    </a:cubicBezTo>
                    <a:lnTo>
                      <a:pt x="5354320" y="407670"/>
                    </a:lnTo>
                    <a:cubicBezTo>
                      <a:pt x="5354320" y="414020"/>
                      <a:pt x="5349240" y="420370"/>
                      <a:pt x="5341620" y="420370"/>
                    </a:cubicBezTo>
                    <a:lnTo>
                      <a:pt x="5062220" y="420370"/>
                    </a:lnTo>
                    <a:lnTo>
                      <a:pt x="5062220" y="421640"/>
                    </a:lnTo>
                    <a:close/>
                    <a:moveTo>
                      <a:pt x="5328920" y="394970"/>
                    </a:moveTo>
                    <a:lnTo>
                      <a:pt x="5328920" y="142240"/>
                    </a:lnTo>
                    <a:lnTo>
                      <a:pt x="5076190" y="142240"/>
                    </a:lnTo>
                    <a:lnTo>
                      <a:pt x="5076190" y="394970"/>
                    </a:lnTo>
                    <a:cubicBezTo>
                      <a:pt x="5076190" y="394970"/>
                      <a:pt x="5328920" y="394970"/>
                      <a:pt x="5328920" y="394970"/>
                    </a:cubicBezTo>
                    <a:close/>
                    <a:moveTo>
                      <a:pt x="6098540" y="351790"/>
                    </a:moveTo>
                    <a:cubicBezTo>
                      <a:pt x="6096000" y="351790"/>
                      <a:pt x="6092190" y="350520"/>
                      <a:pt x="6089650" y="349250"/>
                    </a:cubicBezTo>
                    <a:lnTo>
                      <a:pt x="6028690" y="288290"/>
                    </a:lnTo>
                    <a:lnTo>
                      <a:pt x="5967730" y="349250"/>
                    </a:lnTo>
                    <a:cubicBezTo>
                      <a:pt x="5963920" y="353060"/>
                      <a:pt x="5961380" y="353060"/>
                      <a:pt x="5958840" y="353060"/>
                    </a:cubicBezTo>
                    <a:cubicBezTo>
                      <a:pt x="5956300" y="353060"/>
                      <a:pt x="5952490" y="351790"/>
                      <a:pt x="5949950" y="350520"/>
                    </a:cubicBezTo>
                    <a:cubicBezTo>
                      <a:pt x="5944870" y="345440"/>
                      <a:pt x="5944870" y="336550"/>
                      <a:pt x="5948680" y="331470"/>
                    </a:cubicBezTo>
                    <a:lnTo>
                      <a:pt x="6009640" y="270510"/>
                    </a:lnTo>
                    <a:lnTo>
                      <a:pt x="5948680" y="209550"/>
                    </a:lnTo>
                    <a:cubicBezTo>
                      <a:pt x="5943600" y="204470"/>
                      <a:pt x="5943600" y="195580"/>
                      <a:pt x="5948680" y="190500"/>
                    </a:cubicBezTo>
                    <a:cubicBezTo>
                      <a:pt x="5951220" y="187960"/>
                      <a:pt x="5953760" y="186690"/>
                      <a:pt x="5957570" y="186690"/>
                    </a:cubicBezTo>
                    <a:cubicBezTo>
                      <a:pt x="5961380" y="186690"/>
                      <a:pt x="5965190" y="187960"/>
                      <a:pt x="5966460" y="190500"/>
                    </a:cubicBezTo>
                    <a:lnTo>
                      <a:pt x="6027420" y="251460"/>
                    </a:lnTo>
                    <a:lnTo>
                      <a:pt x="6088380" y="190500"/>
                    </a:lnTo>
                    <a:cubicBezTo>
                      <a:pt x="6090920" y="187960"/>
                      <a:pt x="6093460" y="186690"/>
                      <a:pt x="6097270" y="186690"/>
                    </a:cubicBezTo>
                    <a:cubicBezTo>
                      <a:pt x="6101080" y="186690"/>
                      <a:pt x="6104890" y="187960"/>
                      <a:pt x="6106160" y="190500"/>
                    </a:cubicBezTo>
                    <a:cubicBezTo>
                      <a:pt x="6108700" y="193040"/>
                      <a:pt x="6109970" y="196850"/>
                      <a:pt x="6109970" y="201930"/>
                    </a:cubicBezTo>
                    <a:cubicBezTo>
                      <a:pt x="6109970" y="205740"/>
                      <a:pt x="6108700" y="208280"/>
                      <a:pt x="6106160" y="209550"/>
                    </a:cubicBezTo>
                    <a:lnTo>
                      <a:pt x="6046470" y="269240"/>
                    </a:lnTo>
                    <a:lnTo>
                      <a:pt x="6107430" y="330200"/>
                    </a:lnTo>
                    <a:cubicBezTo>
                      <a:pt x="6112510" y="335280"/>
                      <a:pt x="6112510" y="344170"/>
                      <a:pt x="6107430" y="349250"/>
                    </a:cubicBezTo>
                    <a:cubicBezTo>
                      <a:pt x="6104890" y="351790"/>
                      <a:pt x="6101080" y="351790"/>
                      <a:pt x="6098540" y="351790"/>
                    </a:cubicBezTo>
                    <a:close/>
                    <a:moveTo>
                      <a:pt x="5538470" y="351790"/>
                    </a:moveTo>
                    <a:cubicBezTo>
                      <a:pt x="5532120" y="351790"/>
                      <a:pt x="5525770" y="345440"/>
                      <a:pt x="5525770" y="339090"/>
                    </a:cubicBezTo>
                    <a:lnTo>
                      <a:pt x="5525770" y="199390"/>
                    </a:lnTo>
                    <a:cubicBezTo>
                      <a:pt x="5525770" y="193040"/>
                      <a:pt x="5530850" y="186690"/>
                      <a:pt x="5538470" y="186690"/>
                    </a:cubicBezTo>
                    <a:lnTo>
                      <a:pt x="5692140" y="186690"/>
                    </a:lnTo>
                    <a:cubicBezTo>
                      <a:pt x="5698490" y="186690"/>
                      <a:pt x="5704840" y="191770"/>
                      <a:pt x="5704840" y="199390"/>
                    </a:cubicBezTo>
                    <a:lnTo>
                      <a:pt x="5704840" y="339090"/>
                    </a:lnTo>
                    <a:cubicBezTo>
                      <a:pt x="5704840" y="345440"/>
                      <a:pt x="5699760" y="351790"/>
                      <a:pt x="5692140" y="351790"/>
                    </a:cubicBezTo>
                    <a:lnTo>
                      <a:pt x="5538470" y="351790"/>
                    </a:lnTo>
                    <a:close/>
                    <a:moveTo>
                      <a:pt x="5679440" y="325120"/>
                    </a:moveTo>
                    <a:lnTo>
                      <a:pt x="5679440" y="245110"/>
                    </a:lnTo>
                    <a:lnTo>
                      <a:pt x="5551170" y="245110"/>
                    </a:lnTo>
                    <a:lnTo>
                      <a:pt x="5551170" y="325120"/>
                    </a:lnTo>
                    <a:cubicBezTo>
                      <a:pt x="5551170" y="325120"/>
                      <a:pt x="5679440" y="325120"/>
                      <a:pt x="5679440" y="325120"/>
                    </a:cubicBezTo>
                    <a:close/>
                    <a:moveTo>
                      <a:pt x="5116830" y="351790"/>
                    </a:moveTo>
                    <a:cubicBezTo>
                      <a:pt x="5109210" y="351790"/>
                      <a:pt x="5104130" y="345440"/>
                      <a:pt x="5104130" y="339090"/>
                    </a:cubicBezTo>
                    <a:cubicBezTo>
                      <a:pt x="5104130" y="331470"/>
                      <a:pt x="5110480" y="326390"/>
                      <a:pt x="5116830" y="326390"/>
                    </a:cubicBezTo>
                    <a:lnTo>
                      <a:pt x="5288280" y="326390"/>
                    </a:lnTo>
                    <a:cubicBezTo>
                      <a:pt x="5295900" y="326390"/>
                      <a:pt x="5300980" y="332740"/>
                      <a:pt x="5300980" y="339090"/>
                    </a:cubicBezTo>
                    <a:cubicBezTo>
                      <a:pt x="5300980" y="346710"/>
                      <a:pt x="5294630" y="351790"/>
                      <a:pt x="5288280" y="351790"/>
                    </a:cubicBezTo>
                    <a:lnTo>
                      <a:pt x="5116830" y="351790"/>
                    </a:lnTo>
                    <a:close/>
                  </a:path>
                </a:pathLst>
              </a:custGeom>
              <a:solidFill>
                <a:srgbClr val="171717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10558058" y="5478915"/>
              <a:ext cx="4990099" cy="1285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00"/>
                </a:lnSpc>
              </a:pPr>
              <a:r>
                <a:rPr lang="en-US" sz="9000" dirty="0">
                  <a:solidFill>
                    <a:srgbClr val="171717"/>
                  </a:solidFill>
                  <a:latin typeface="Poppins Medium"/>
                </a:rPr>
                <a:t>Pong</a:t>
              </a:r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028700" y="1457301"/>
            <a:ext cx="6676846" cy="6678182"/>
            <a:chOff x="0" y="0"/>
            <a:chExt cx="6348730" cy="6350000"/>
          </a:xfrm>
        </p:grpSpPr>
        <p:sp>
          <p:nvSpPr>
            <p:cNvPr id="12" name="Freeform 12"/>
            <p:cNvSpPr/>
            <p:nvPr/>
          </p:nvSpPr>
          <p:spPr>
            <a:xfrm>
              <a:off x="12700" y="524510"/>
              <a:ext cx="6324600" cy="5812790"/>
            </a:xfrm>
            <a:custGeom>
              <a:avLst/>
              <a:gdLst/>
              <a:ahLst/>
              <a:cxnLst/>
              <a:rect l="l" t="t" r="r" b="b"/>
              <a:pathLst>
                <a:path w="6324600" h="5812790">
                  <a:moveTo>
                    <a:pt x="6323330" y="591820"/>
                  </a:moveTo>
                  <a:lnTo>
                    <a:pt x="6324600" y="5812790"/>
                  </a:lnTo>
                  <a:lnTo>
                    <a:pt x="6324600" y="5812790"/>
                  </a:lnTo>
                  <a:lnTo>
                    <a:pt x="0" y="5812790"/>
                  </a:lnTo>
                  <a:lnTo>
                    <a:pt x="0" y="0"/>
                  </a:lnTo>
                  <a:lnTo>
                    <a:pt x="6323330" y="0"/>
                  </a:lnTo>
                  <a:moveTo>
                    <a:pt x="6323330" y="0"/>
                  </a:moveTo>
                  <a:lnTo>
                    <a:pt x="6323330" y="591820"/>
                  </a:lnTo>
                </a:path>
              </a:pathLst>
            </a:custGeom>
            <a:blipFill>
              <a:blip r:embed="rId3"/>
              <a:stretch>
                <a:fillRect l="-11271" r="-11271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2700" y="12700"/>
              <a:ext cx="6324600" cy="511810"/>
            </a:xfrm>
            <a:custGeom>
              <a:avLst/>
              <a:gdLst/>
              <a:ahLst/>
              <a:cxnLst/>
              <a:rect l="l" t="t" r="r" b="b"/>
              <a:pathLst>
                <a:path w="6324600" h="511810">
                  <a:moveTo>
                    <a:pt x="6323330" y="0"/>
                  </a:moveTo>
                  <a:lnTo>
                    <a:pt x="6323330" y="232410"/>
                  </a:lnTo>
                  <a:moveTo>
                    <a:pt x="6323330" y="232410"/>
                  </a:moveTo>
                  <a:lnTo>
                    <a:pt x="6324600" y="511810"/>
                  </a:lnTo>
                  <a:lnTo>
                    <a:pt x="6324600" y="511810"/>
                  </a:lnTo>
                  <a:lnTo>
                    <a:pt x="0" y="511810"/>
                  </a:lnTo>
                  <a:lnTo>
                    <a:pt x="0" y="0"/>
                  </a:lnTo>
                  <a:lnTo>
                    <a:pt x="6323330" y="0"/>
                  </a:lnTo>
                </a:path>
              </a:pathLst>
            </a:custGeom>
            <a:solidFill>
              <a:srgbClr val="85FF92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5062220" y="129540"/>
              <a:ext cx="1275080" cy="6207760"/>
            </a:xfrm>
            <a:custGeom>
              <a:avLst/>
              <a:gdLst/>
              <a:ahLst/>
              <a:cxnLst/>
              <a:rect l="l" t="t" r="r" b="b"/>
              <a:pathLst>
                <a:path w="1275080" h="6207760">
                  <a:moveTo>
                    <a:pt x="1275080" y="6207760"/>
                  </a:moveTo>
                  <a:lnTo>
                    <a:pt x="1037590" y="6207760"/>
                  </a:lnTo>
                  <a:lnTo>
                    <a:pt x="1037590" y="394970"/>
                  </a:lnTo>
                  <a:lnTo>
                    <a:pt x="1275080" y="394970"/>
                  </a:lnTo>
                  <a:lnTo>
                    <a:pt x="1275080" y="6207760"/>
                  </a:lnTo>
                  <a:close/>
                  <a:moveTo>
                    <a:pt x="279400" y="0"/>
                  </a:moveTo>
                  <a:lnTo>
                    <a:pt x="0" y="0"/>
                  </a:lnTo>
                  <a:lnTo>
                    <a:pt x="0" y="279400"/>
                  </a:lnTo>
                  <a:lnTo>
                    <a:pt x="279400" y="279400"/>
                  </a:lnTo>
                  <a:lnTo>
                    <a:pt x="279400" y="0"/>
                  </a:lnTo>
                  <a:close/>
                  <a:moveTo>
                    <a:pt x="1106170" y="0"/>
                  </a:moveTo>
                  <a:lnTo>
                    <a:pt x="826770" y="0"/>
                  </a:lnTo>
                  <a:lnTo>
                    <a:pt x="826770" y="279400"/>
                  </a:lnTo>
                  <a:lnTo>
                    <a:pt x="1106170" y="279400"/>
                  </a:lnTo>
                  <a:lnTo>
                    <a:pt x="1106170" y="0"/>
                  </a:lnTo>
                  <a:close/>
                  <a:moveTo>
                    <a:pt x="692150" y="0"/>
                  </a:moveTo>
                  <a:lnTo>
                    <a:pt x="412750" y="0"/>
                  </a:lnTo>
                  <a:lnTo>
                    <a:pt x="412750" y="279400"/>
                  </a:lnTo>
                  <a:lnTo>
                    <a:pt x="692150" y="279400"/>
                  </a:lnTo>
                  <a:lnTo>
                    <a:pt x="69215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6099810" y="1642110"/>
              <a:ext cx="237490" cy="2237740"/>
            </a:xfrm>
            <a:custGeom>
              <a:avLst/>
              <a:gdLst/>
              <a:ahLst/>
              <a:cxnLst/>
              <a:rect l="l" t="t" r="r" b="b"/>
              <a:pathLst>
                <a:path w="237490" h="2237740">
                  <a:moveTo>
                    <a:pt x="237490" y="0"/>
                  </a:moveTo>
                  <a:lnTo>
                    <a:pt x="237490" y="2237740"/>
                  </a:lnTo>
                  <a:lnTo>
                    <a:pt x="0" y="2237740"/>
                  </a:lnTo>
                  <a:lnTo>
                    <a:pt x="0" y="0"/>
                  </a:lnTo>
                  <a:moveTo>
                    <a:pt x="0" y="0"/>
                  </a:moveTo>
                  <a:lnTo>
                    <a:pt x="237490" y="0"/>
                  </a:lnTo>
                </a:path>
              </a:pathLst>
            </a:custGeom>
            <a:solidFill>
              <a:srgbClr val="93A4F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6348730" cy="6350000"/>
            </a:xfrm>
            <a:custGeom>
              <a:avLst/>
              <a:gdLst/>
              <a:ahLst/>
              <a:cxnLst/>
              <a:rect l="l" t="t" r="r" b="b"/>
              <a:pathLst>
                <a:path w="6348730" h="6350000">
                  <a:moveTo>
                    <a:pt x="12700" y="6350000"/>
                  </a:moveTo>
                  <a:cubicBezTo>
                    <a:pt x="6350" y="6350000"/>
                    <a:pt x="0" y="6344920"/>
                    <a:pt x="0" y="6337300"/>
                  </a:cubicBezTo>
                  <a:lnTo>
                    <a:pt x="0" y="12700"/>
                  </a:lnTo>
                  <a:cubicBezTo>
                    <a:pt x="0" y="6350"/>
                    <a:pt x="6350" y="0"/>
                    <a:pt x="12700" y="0"/>
                  </a:cubicBezTo>
                  <a:lnTo>
                    <a:pt x="6337300" y="0"/>
                  </a:lnTo>
                  <a:cubicBezTo>
                    <a:pt x="6341110" y="0"/>
                    <a:pt x="6344920" y="1270"/>
                    <a:pt x="6346190" y="5080"/>
                  </a:cubicBezTo>
                  <a:cubicBezTo>
                    <a:pt x="6348730" y="7620"/>
                    <a:pt x="6348730" y="10160"/>
                    <a:pt x="6348730" y="13970"/>
                  </a:cubicBezTo>
                  <a:lnTo>
                    <a:pt x="6348730" y="524510"/>
                  </a:lnTo>
                  <a:lnTo>
                    <a:pt x="6348730" y="6337300"/>
                  </a:lnTo>
                  <a:cubicBezTo>
                    <a:pt x="6348730" y="6343650"/>
                    <a:pt x="6343650" y="6350000"/>
                    <a:pt x="6336030" y="6350000"/>
                  </a:cubicBezTo>
                  <a:lnTo>
                    <a:pt x="12700" y="6350000"/>
                  </a:lnTo>
                  <a:close/>
                  <a:moveTo>
                    <a:pt x="6323330" y="6323330"/>
                  </a:moveTo>
                  <a:lnTo>
                    <a:pt x="6323330" y="3892550"/>
                  </a:lnTo>
                  <a:lnTo>
                    <a:pt x="6112510" y="3892550"/>
                  </a:lnTo>
                  <a:lnTo>
                    <a:pt x="6112510" y="6323330"/>
                  </a:lnTo>
                  <a:lnTo>
                    <a:pt x="6323330" y="6323330"/>
                  </a:lnTo>
                  <a:close/>
                  <a:moveTo>
                    <a:pt x="6085840" y="6323330"/>
                  </a:moveTo>
                  <a:lnTo>
                    <a:pt x="6085840" y="537210"/>
                  </a:lnTo>
                  <a:lnTo>
                    <a:pt x="26670" y="537210"/>
                  </a:lnTo>
                  <a:lnTo>
                    <a:pt x="26670" y="6323330"/>
                  </a:lnTo>
                  <a:lnTo>
                    <a:pt x="6085840" y="6323330"/>
                  </a:lnTo>
                  <a:close/>
                  <a:moveTo>
                    <a:pt x="6323330" y="3865880"/>
                  </a:moveTo>
                  <a:lnTo>
                    <a:pt x="6323330" y="1656080"/>
                  </a:lnTo>
                  <a:lnTo>
                    <a:pt x="6112510" y="1656080"/>
                  </a:lnTo>
                  <a:lnTo>
                    <a:pt x="6112510" y="3865880"/>
                  </a:lnTo>
                  <a:lnTo>
                    <a:pt x="6323330" y="3865880"/>
                  </a:lnTo>
                  <a:close/>
                  <a:moveTo>
                    <a:pt x="6323330" y="1629410"/>
                  </a:moveTo>
                  <a:lnTo>
                    <a:pt x="6323330" y="537210"/>
                  </a:lnTo>
                  <a:lnTo>
                    <a:pt x="6112510" y="537210"/>
                  </a:lnTo>
                  <a:lnTo>
                    <a:pt x="6112510" y="1629410"/>
                  </a:lnTo>
                  <a:lnTo>
                    <a:pt x="6323330" y="1629410"/>
                  </a:lnTo>
                  <a:close/>
                  <a:moveTo>
                    <a:pt x="6324600" y="511810"/>
                  </a:moveTo>
                  <a:lnTo>
                    <a:pt x="6324600" y="26670"/>
                  </a:lnTo>
                  <a:lnTo>
                    <a:pt x="26670" y="26670"/>
                  </a:lnTo>
                  <a:lnTo>
                    <a:pt x="26670" y="511810"/>
                  </a:lnTo>
                  <a:lnTo>
                    <a:pt x="6324600" y="511810"/>
                  </a:lnTo>
                  <a:close/>
                  <a:moveTo>
                    <a:pt x="5888990" y="421640"/>
                  </a:moveTo>
                  <a:cubicBezTo>
                    <a:pt x="5882640" y="421640"/>
                    <a:pt x="5876290" y="416560"/>
                    <a:pt x="5876290" y="408940"/>
                  </a:cubicBezTo>
                  <a:lnTo>
                    <a:pt x="5876290" y="129540"/>
                  </a:lnTo>
                  <a:cubicBezTo>
                    <a:pt x="5876290" y="121920"/>
                    <a:pt x="5882640" y="116840"/>
                    <a:pt x="5888990" y="116840"/>
                  </a:cubicBezTo>
                  <a:lnTo>
                    <a:pt x="6168390" y="116840"/>
                  </a:lnTo>
                  <a:cubicBezTo>
                    <a:pt x="6174740" y="116840"/>
                    <a:pt x="6181090" y="121920"/>
                    <a:pt x="6181090" y="129540"/>
                  </a:cubicBezTo>
                  <a:lnTo>
                    <a:pt x="6181090" y="408940"/>
                  </a:lnTo>
                  <a:cubicBezTo>
                    <a:pt x="6181090" y="415290"/>
                    <a:pt x="6176010" y="421640"/>
                    <a:pt x="6168390" y="421640"/>
                  </a:cubicBezTo>
                  <a:lnTo>
                    <a:pt x="5888990" y="421640"/>
                  </a:lnTo>
                  <a:close/>
                  <a:moveTo>
                    <a:pt x="6155690" y="394970"/>
                  </a:moveTo>
                  <a:lnTo>
                    <a:pt x="6155690" y="142240"/>
                  </a:lnTo>
                  <a:lnTo>
                    <a:pt x="5902960" y="142240"/>
                  </a:lnTo>
                  <a:lnTo>
                    <a:pt x="5902960" y="394970"/>
                  </a:lnTo>
                  <a:cubicBezTo>
                    <a:pt x="5902960" y="394970"/>
                    <a:pt x="6155690" y="394970"/>
                    <a:pt x="6155690" y="394970"/>
                  </a:cubicBezTo>
                  <a:close/>
                  <a:moveTo>
                    <a:pt x="5476240" y="421640"/>
                  </a:moveTo>
                  <a:cubicBezTo>
                    <a:pt x="5469890" y="421640"/>
                    <a:pt x="5463540" y="416560"/>
                    <a:pt x="5463540" y="408940"/>
                  </a:cubicBezTo>
                  <a:lnTo>
                    <a:pt x="5463540" y="129540"/>
                  </a:lnTo>
                  <a:cubicBezTo>
                    <a:pt x="5463540" y="123190"/>
                    <a:pt x="5468620" y="116840"/>
                    <a:pt x="5476240" y="116840"/>
                  </a:cubicBezTo>
                  <a:lnTo>
                    <a:pt x="5755640" y="116840"/>
                  </a:lnTo>
                  <a:cubicBezTo>
                    <a:pt x="5760720" y="116840"/>
                    <a:pt x="5764530" y="118110"/>
                    <a:pt x="5765800" y="120650"/>
                  </a:cubicBezTo>
                  <a:cubicBezTo>
                    <a:pt x="5768340" y="123190"/>
                    <a:pt x="5768340" y="125730"/>
                    <a:pt x="5768340" y="129540"/>
                  </a:cubicBezTo>
                  <a:lnTo>
                    <a:pt x="5768340" y="407670"/>
                  </a:lnTo>
                  <a:cubicBezTo>
                    <a:pt x="5768340" y="414020"/>
                    <a:pt x="5763260" y="420370"/>
                    <a:pt x="5755640" y="420370"/>
                  </a:cubicBezTo>
                  <a:lnTo>
                    <a:pt x="5476240" y="420370"/>
                  </a:lnTo>
                  <a:lnTo>
                    <a:pt x="5476240" y="421640"/>
                  </a:lnTo>
                  <a:close/>
                  <a:moveTo>
                    <a:pt x="5741670" y="394970"/>
                  </a:moveTo>
                  <a:lnTo>
                    <a:pt x="5741670" y="142240"/>
                  </a:lnTo>
                  <a:lnTo>
                    <a:pt x="5488940" y="142240"/>
                  </a:lnTo>
                  <a:lnTo>
                    <a:pt x="5488940" y="394970"/>
                  </a:lnTo>
                  <a:cubicBezTo>
                    <a:pt x="5488940" y="394970"/>
                    <a:pt x="5741670" y="394970"/>
                    <a:pt x="5741670" y="394970"/>
                  </a:cubicBezTo>
                  <a:close/>
                  <a:moveTo>
                    <a:pt x="5062220" y="421640"/>
                  </a:moveTo>
                  <a:cubicBezTo>
                    <a:pt x="5055870" y="421640"/>
                    <a:pt x="5049520" y="416560"/>
                    <a:pt x="5049520" y="408940"/>
                  </a:cubicBezTo>
                  <a:lnTo>
                    <a:pt x="5049520" y="129540"/>
                  </a:lnTo>
                  <a:cubicBezTo>
                    <a:pt x="5049520" y="123190"/>
                    <a:pt x="5054600" y="116840"/>
                    <a:pt x="5062220" y="116840"/>
                  </a:cubicBezTo>
                  <a:lnTo>
                    <a:pt x="5341620" y="116840"/>
                  </a:lnTo>
                  <a:cubicBezTo>
                    <a:pt x="5346700" y="116840"/>
                    <a:pt x="5350510" y="118110"/>
                    <a:pt x="5351780" y="120650"/>
                  </a:cubicBezTo>
                  <a:cubicBezTo>
                    <a:pt x="5354320" y="123190"/>
                    <a:pt x="5354320" y="125730"/>
                    <a:pt x="5354320" y="129540"/>
                  </a:cubicBezTo>
                  <a:lnTo>
                    <a:pt x="5354320" y="407670"/>
                  </a:lnTo>
                  <a:cubicBezTo>
                    <a:pt x="5354320" y="414020"/>
                    <a:pt x="5349240" y="420370"/>
                    <a:pt x="5341620" y="420370"/>
                  </a:cubicBezTo>
                  <a:lnTo>
                    <a:pt x="5062220" y="420370"/>
                  </a:lnTo>
                  <a:lnTo>
                    <a:pt x="5062220" y="421640"/>
                  </a:lnTo>
                  <a:close/>
                  <a:moveTo>
                    <a:pt x="5328920" y="394970"/>
                  </a:moveTo>
                  <a:lnTo>
                    <a:pt x="5328920" y="142240"/>
                  </a:lnTo>
                  <a:lnTo>
                    <a:pt x="5076190" y="142240"/>
                  </a:lnTo>
                  <a:lnTo>
                    <a:pt x="5076190" y="394970"/>
                  </a:lnTo>
                  <a:cubicBezTo>
                    <a:pt x="5076190" y="394970"/>
                    <a:pt x="5328920" y="394970"/>
                    <a:pt x="5328920" y="394970"/>
                  </a:cubicBezTo>
                  <a:close/>
                  <a:moveTo>
                    <a:pt x="6098540" y="351790"/>
                  </a:moveTo>
                  <a:cubicBezTo>
                    <a:pt x="6096000" y="351790"/>
                    <a:pt x="6092190" y="350520"/>
                    <a:pt x="6089650" y="349250"/>
                  </a:cubicBezTo>
                  <a:lnTo>
                    <a:pt x="6028690" y="288290"/>
                  </a:lnTo>
                  <a:lnTo>
                    <a:pt x="5967730" y="349250"/>
                  </a:lnTo>
                  <a:cubicBezTo>
                    <a:pt x="5963920" y="353060"/>
                    <a:pt x="5961380" y="353060"/>
                    <a:pt x="5958840" y="353060"/>
                  </a:cubicBezTo>
                  <a:cubicBezTo>
                    <a:pt x="5956300" y="353060"/>
                    <a:pt x="5952490" y="351790"/>
                    <a:pt x="5949950" y="350520"/>
                  </a:cubicBezTo>
                  <a:cubicBezTo>
                    <a:pt x="5944870" y="345440"/>
                    <a:pt x="5944870" y="336550"/>
                    <a:pt x="5948680" y="331470"/>
                  </a:cubicBezTo>
                  <a:lnTo>
                    <a:pt x="6009640" y="270510"/>
                  </a:lnTo>
                  <a:lnTo>
                    <a:pt x="5948680" y="209550"/>
                  </a:lnTo>
                  <a:cubicBezTo>
                    <a:pt x="5943600" y="204470"/>
                    <a:pt x="5943600" y="195580"/>
                    <a:pt x="5948680" y="190500"/>
                  </a:cubicBezTo>
                  <a:cubicBezTo>
                    <a:pt x="5951220" y="187960"/>
                    <a:pt x="5953760" y="186690"/>
                    <a:pt x="5957570" y="186690"/>
                  </a:cubicBezTo>
                  <a:cubicBezTo>
                    <a:pt x="5961380" y="186690"/>
                    <a:pt x="5965190" y="187960"/>
                    <a:pt x="5966460" y="190500"/>
                  </a:cubicBezTo>
                  <a:lnTo>
                    <a:pt x="6027420" y="251460"/>
                  </a:lnTo>
                  <a:lnTo>
                    <a:pt x="6088380" y="190500"/>
                  </a:lnTo>
                  <a:cubicBezTo>
                    <a:pt x="6090920" y="187960"/>
                    <a:pt x="6093460" y="186690"/>
                    <a:pt x="6097270" y="186690"/>
                  </a:cubicBezTo>
                  <a:cubicBezTo>
                    <a:pt x="6101080" y="186690"/>
                    <a:pt x="6104890" y="187960"/>
                    <a:pt x="6106160" y="190500"/>
                  </a:cubicBezTo>
                  <a:cubicBezTo>
                    <a:pt x="6108700" y="193040"/>
                    <a:pt x="6109970" y="196850"/>
                    <a:pt x="6109970" y="201930"/>
                  </a:cubicBezTo>
                  <a:cubicBezTo>
                    <a:pt x="6109970" y="205740"/>
                    <a:pt x="6108700" y="208280"/>
                    <a:pt x="6106160" y="209550"/>
                  </a:cubicBezTo>
                  <a:lnTo>
                    <a:pt x="6046470" y="269240"/>
                  </a:lnTo>
                  <a:lnTo>
                    <a:pt x="6107430" y="330200"/>
                  </a:lnTo>
                  <a:cubicBezTo>
                    <a:pt x="6112510" y="335280"/>
                    <a:pt x="6112510" y="344170"/>
                    <a:pt x="6107430" y="349250"/>
                  </a:cubicBezTo>
                  <a:cubicBezTo>
                    <a:pt x="6104890" y="351790"/>
                    <a:pt x="6101080" y="351790"/>
                    <a:pt x="6098540" y="351790"/>
                  </a:cubicBezTo>
                  <a:close/>
                  <a:moveTo>
                    <a:pt x="5538470" y="351790"/>
                  </a:moveTo>
                  <a:cubicBezTo>
                    <a:pt x="5532120" y="351790"/>
                    <a:pt x="5525770" y="345440"/>
                    <a:pt x="5525770" y="339090"/>
                  </a:cubicBezTo>
                  <a:lnTo>
                    <a:pt x="5525770" y="199390"/>
                  </a:lnTo>
                  <a:cubicBezTo>
                    <a:pt x="5525770" y="193040"/>
                    <a:pt x="5530850" y="186690"/>
                    <a:pt x="5538470" y="186690"/>
                  </a:cubicBezTo>
                  <a:lnTo>
                    <a:pt x="5692140" y="186690"/>
                  </a:lnTo>
                  <a:cubicBezTo>
                    <a:pt x="5698490" y="186690"/>
                    <a:pt x="5704840" y="191770"/>
                    <a:pt x="5704840" y="199390"/>
                  </a:cubicBezTo>
                  <a:lnTo>
                    <a:pt x="5704840" y="339090"/>
                  </a:lnTo>
                  <a:cubicBezTo>
                    <a:pt x="5704840" y="345440"/>
                    <a:pt x="5699760" y="351790"/>
                    <a:pt x="5692140" y="351790"/>
                  </a:cubicBezTo>
                  <a:lnTo>
                    <a:pt x="5538470" y="351790"/>
                  </a:lnTo>
                  <a:close/>
                  <a:moveTo>
                    <a:pt x="5679440" y="325120"/>
                  </a:moveTo>
                  <a:lnTo>
                    <a:pt x="5679440" y="245110"/>
                  </a:lnTo>
                  <a:lnTo>
                    <a:pt x="5551170" y="245110"/>
                  </a:lnTo>
                  <a:lnTo>
                    <a:pt x="5551170" y="325120"/>
                  </a:lnTo>
                  <a:cubicBezTo>
                    <a:pt x="5551170" y="325120"/>
                    <a:pt x="5679440" y="325120"/>
                    <a:pt x="5679440" y="325120"/>
                  </a:cubicBezTo>
                  <a:close/>
                  <a:moveTo>
                    <a:pt x="5116830" y="351790"/>
                  </a:moveTo>
                  <a:cubicBezTo>
                    <a:pt x="5109210" y="351790"/>
                    <a:pt x="5104130" y="345440"/>
                    <a:pt x="5104130" y="339090"/>
                  </a:cubicBezTo>
                  <a:cubicBezTo>
                    <a:pt x="5104130" y="331470"/>
                    <a:pt x="5110480" y="326390"/>
                    <a:pt x="5116830" y="326390"/>
                  </a:cubicBezTo>
                  <a:lnTo>
                    <a:pt x="5288280" y="326390"/>
                  </a:lnTo>
                  <a:cubicBezTo>
                    <a:pt x="5295900" y="326390"/>
                    <a:pt x="5300980" y="332740"/>
                    <a:pt x="5300980" y="339090"/>
                  </a:cubicBezTo>
                  <a:cubicBezTo>
                    <a:pt x="5300980" y="346710"/>
                    <a:pt x="5294630" y="351790"/>
                    <a:pt x="5288280" y="351790"/>
                  </a:cubicBezTo>
                  <a:lnTo>
                    <a:pt x="5116830" y="351790"/>
                  </a:lnTo>
                  <a:close/>
                </a:path>
              </a:pathLst>
            </a:custGeom>
            <a:solidFill>
              <a:srgbClr val="171717"/>
            </a:solidFill>
          </p:spPr>
        </p:sp>
      </p:grpSp>
      <p:grpSp>
        <p:nvGrpSpPr>
          <p:cNvPr id="19" name="Grupa 18">
            <a:extLst>
              <a:ext uri="{FF2B5EF4-FFF2-40B4-BE49-F238E27FC236}">
                <a16:creationId xmlns:a16="http://schemas.microsoft.com/office/drawing/2014/main" id="{B7A70BEB-9FF6-536C-6B30-094BD9FE8EF6}"/>
              </a:ext>
            </a:extLst>
          </p:cNvPr>
          <p:cNvGrpSpPr/>
          <p:nvPr/>
        </p:nvGrpSpPr>
        <p:grpSpPr>
          <a:xfrm>
            <a:off x="-1665714" y="507236"/>
            <a:ext cx="20337451" cy="9464236"/>
            <a:chOff x="-1665714" y="507236"/>
            <a:chExt cx="20337451" cy="9464236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319256">
              <a:off x="15962227" y="1157885"/>
              <a:ext cx="3360159" cy="2058861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1403570">
              <a:off x="-1665714" y="7877640"/>
              <a:ext cx="3984802" cy="209383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2083" b="216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2" name="Grupa 21">
            <a:extLst>
              <a:ext uri="{FF2B5EF4-FFF2-40B4-BE49-F238E27FC236}">
                <a16:creationId xmlns:a16="http://schemas.microsoft.com/office/drawing/2014/main" id="{10B60453-3C75-8695-032F-0F4008CBDBDF}"/>
              </a:ext>
            </a:extLst>
          </p:cNvPr>
          <p:cNvGrpSpPr/>
          <p:nvPr/>
        </p:nvGrpSpPr>
        <p:grpSpPr>
          <a:xfrm>
            <a:off x="10582454" y="1804409"/>
            <a:ext cx="6676846" cy="6678182"/>
            <a:chOff x="10582454" y="1804409"/>
            <a:chExt cx="6676846" cy="6678182"/>
          </a:xfrm>
        </p:grpSpPr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10582454" y="1804409"/>
              <a:ext cx="6676846" cy="6678182"/>
              <a:chOff x="0" y="0"/>
              <a:chExt cx="634873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2700" y="524510"/>
                <a:ext cx="6324600" cy="5812790"/>
              </a:xfrm>
              <a:custGeom>
                <a:avLst/>
                <a:gdLst/>
                <a:ahLst/>
                <a:cxnLst/>
                <a:rect l="l" t="t" r="r" b="b"/>
                <a:pathLst>
                  <a:path w="6324600" h="5812790">
                    <a:moveTo>
                      <a:pt x="6323330" y="591820"/>
                    </a:moveTo>
                    <a:lnTo>
                      <a:pt x="6324600" y="5812790"/>
                    </a:lnTo>
                    <a:lnTo>
                      <a:pt x="6324600" y="5812790"/>
                    </a:lnTo>
                    <a:lnTo>
                      <a:pt x="0" y="5812790"/>
                    </a:lnTo>
                    <a:lnTo>
                      <a:pt x="0" y="0"/>
                    </a:lnTo>
                    <a:lnTo>
                      <a:pt x="6323330" y="0"/>
                    </a:lnTo>
                    <a:moveTo>
                      <a:pt x="6323330" y="0"/>
                    </a:moveTo>
                    <a:lnTo>
                      <a:pt x="6323330" y="591820"/>
                    </a:lnTo>
                  </a:path>
                </a:pathLst>
              </a:custGeom>
              <a:blipFill>
                <a:blip r:embed="rId3"/>
                <a:stretch>
                  <a:fillRect t="-49035" b="-14468"/>
                </a:stretch>
              </a:blip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12700" y="12700"/>
                <a:ext cx="6324600" cy="511810"/>
              </a:xfrm>
              <a:custGeom>
                <a:avLst/>
                <a:gdLst/>
                <a:ahLst/>
                <a:cxnLst/>
                <a:rect l="l" t="t" r="r" b="b"/>
                <a:pathLst>
                  <a:path w="6324600" h="511810">
                    <a:moveTo>
                      <a:pt x="6323330" y="0"/>
                    </a:moveTo>
                    <a:lnTo>
                      <a:pt x="6323330" y="232410"/>
                    </a:lnTo>
                    <a:moveTo>
                      <a:pt x="6323330" y="232410"/>
                    </a:moveTo>
                    <a:lnTo>
                      <a:pt x="6324600" y="511810"/>
                    </a:lnTo>
                    <a:lnTo>
                      <a:pt x="6324600" y="511810"/>
                    </a:lnTo>
                    <a:lnTo>
                      <a:pt x="0" y="511810"/>
                    </a:lnTo>
                    <a:lnTo>
                      <a:pt x="0" y="0"/>
                    </a:lnTo>
                    <a:lnTo>
                      <a:pt x="6323330" y="0"/>
                    </a:lnTo>
                  </a:path>
                </a:pathLst>
              </a:custGeom>
              <a:solidFill>
                <a:srgbClr val="FF9EFF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5062220" y="129540"/>
                <a:ext cx="1275080" cy="6207760"/>
              </a:xfrm>
              <a:custGeom>
                <a:avLst/>
                <a:gdLst/>
                <a:ahLst/>
                <a:cxnLst/>
                <a:rect l="l" t="t" r="r" b="b"/>
                <a:pathLst>
                  <a:path w="1275080" h="6207760">
                    <a:moveTo>
                      <a:pt x="1275080" y="6207760"/>
                    </a:moveTo>
                    <a:lnTo>
                      <a:pt x="1037590" y="6207760"/>
                    </a:lnTo>
                    <a:lnTo>
                      <a:pt x="1037590" y="394970"/>
                    </a:lnTo>
                    <a:lnTo>
                      <a:pt x="1275080" y="394970"/>
                    </a:lnTo>
                    <a:lnTo>
                      <a:pt x="1275080" y="6207760"/>
                    </a:lnTo>
                    <a:close/>
                    <a:moveTo>
                      <a:pt x="279400" y="0"/>
                    </a:moveTo>
                    <a:lnTo>
                      <a:pt x="0" y="0"/>
                    </a:lnTo>
                    <a:lnTo>
                      <a:pt x="0" y="279400"/>
                    </a:lnTo>
                    <a:lnTo>
                      <a:pt x="279400" y="279400"/>
                    </a:lnTo>
                    <a:lnTo>
                      <a:pt x="279400" y="0"/>
                    </a:lnTo>
                    <a:close/>
                    <a:moveTo>
                      <a:pt x="1106170" y="0"/>
                    </a:moveTo>
                    <a:lnTo>
                      <a:pt x="826770" y="0"/>
                    </a:lnTo>
                    <a:lnTo>
                      <a:pt x="826770" y="279400"/>
                    </a:lnTo>
                    <a:lnTo>
                      <a:pt x="1106170" y="279400"/>
                    </a:lnTo>
                    <a:lnTo>
                      <a:pt x="1106170" y="0"/>
                    </a:lnTo>
                    <a:close/>
                    <a:moveTo>
                      <a:pt x="692150" y="0"/>
                    </a:moveTo>
                    <a:lnTo>
                      <a:pt x="412750" y="0"/>
                    </a:lnTo>
                    <a:lnTo>
                      <a:pt x="412750" y="279400"/>
                    </a:lnTo>
                    <a:lnTo>
                      <a:pt x="692150" y="279400"/>
                    </a:lnTo>
                    <a:lnTo>
                      <a:pt x="6921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6099810" y="1642110"/>
                <a:ext cx="237490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237490" h="2237740">
                    <a:moveTo>
                      <a:pt x="237490" y="0"/>
                    </a:moveTo>
                    <a:lnTo>
                      <a:pt x="237490" y="2237740"/>
                    </a:lnTo>
                    <a:lnTo>
                      <a:pt x="0" y="2237740"/>
                    </a:lnTo>
                    <a:lnTo>
                      <a:pt x="0" y="0"/>
                    </a:lnTo>
                    <a:moveTo>
                      <a:pt x="0" y="0"/>
                    </a:moveTo>
                    <a:lnTo>
                      <a:pt x="237490" y="0"/>
                    </a:lnTo>
                  </a:path>
                </a:pathLst>
              </a:custGeom>
              <a:solidFill>
                <a:srgbClr val="F0FD71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0" y="0"/>
                <a:ext cx="634873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48730" h="6350000">
                    <a:moveTo>
                      <a:pt x="12700" y="6350000"/>
                    </a:moveTo>
                    <a:cubicBezTo>
                      <a:pt x="6350" y="6350000"/>
                      <a:pt x="0" y="6344920"/>
                      <a:pt x="0" y="6337300"/>
                    </a:cubicBezTo>
                    <a:lnTo>
                      <a:pt x="0" y="12700"/>
                    </a:lnTo>
                    <a:cubicBezTo>
                      <a:pt x="0" y="6350"/>
                      <a:pt x="6350" y="0"/>
                      <a:pt x="12700" y="0"/>
                    </a:cubicBezTo>
                    <a:lnTo>
                      <a:pt x="6337300" y="0"/>
                    </a:lnTo>
                    <a:cubicBezTo>
                      <a:pt x="6341110" y="0"/>
                      <a:pt x="6344920" y="1270"/>
                      <a:pt x="6346190" y="5080"/>
                    </a:cubicBezTo>
                    <a:cubicBezTo>
                      <a:pt x="6348730" y="7620"/>
                      <a:pt x="6348730" y="10160"/>
                      <a:pt x="6348730" y="13970"/>
                    </a:cubicBezTo>
                    <a:lnTo>
                      <a:pt x="6348730" y="524510"/>
                    </a:lnTo>
                    <a:lnTo>
                      <a:pt x="6348730" y="6337300"/>
                    </a:lnTo>
                    <a:cubicBezTo>
                      <a:pt x="6348730" y="6343650"/>
                      <a:pt x="6343650" y="6350000"/>
                      <a:pt x="6336030" y="6350000"/>
                    </a:cubicBezTo>
                    <a:lnTo>
                      <a:pt x="12700" y="6350000"/>
                    </a:lnTo>
                    <a:close/>
                    <a:moveTo>
                      <a:pt x="6323330" y="6323330"/>
                    </a:moveTo>
                    <a:lnTo>
                      <a:pt x="6323330" y="3892550"/>
                    </a:lnTo>
                    <a:lnTo>
                      <a:pt x="6112510" y="3892550"/>
                    </a:lnTo>
                    <a:lnTo>
                      <a:pt x="6112510" y="6323330"/>
                    </a:lnTo>
                    <a:lnTo>
                      <a:pt x="6323330" y="6323330"/>
                    </a:lnTo>
                    <a:close/>
                    <a:moveTo>
                      <a:pt x="6085840" y="6323330"/>
                    </a:moveTo>
                    <a:lnTo>
                      <a:pt x="6085840" y="537210"/>
                    </a:lnTo>
                    <a:lnTo>
                      <a:pt x="26670" y="537210"/>
                    </a:lnTo>
                    <a:lnTo>
                      <a:pt x="26670" y="6323330"/>
                    </a:lnTo>
                    <a:lnTo>
                      <a:pt x="6085840" y="6323330"/>
                    </a:lnTo>
                    <a:close/>
                    <a:moveTo>
                      <a:pt x="6323330" y="3865880"/>
                    </a:moveTo>
                    <a:lnTo>
                      <a:pt x="6323330" y="1656080"/>
                    </a:lnTo>
                    <a:lnTo>
                      <a:pt x="6112510" y="1656080"/>
                    </a:lnTo>
                    <a:lnTo>
                      <a:pt x="6112510" y="3865880"/>
                    </a:lnTo>
                    <a:lnTo>
                      <a:pt x="6323330" y="3865880"/>
                    </a:lnTo>
                    <a:close/>
                    <a:moveTo>
                      <a:pt x="6323330" y="1629410"/>
                    </a:moveTo>
                    <a:lnTo>
                      <a:pt x="6323330" y="537210"/>
                    </a:lnTo>
                    <a:lnTo>
                      <a:pt x="6112510" y="537210"/>
                    </a:lnTo>
                    <a:lnTo>
                      <a:pt x="6112510" y="1629410"/>
                    </a:lnTo>
                    <a:lnTo>
                      <a:pt x="6323330" y="1629410"/>
                    </a:lnTo>
                    <a:close/>
                    <a:moveTo>
                      <a:pt x="6324600" y="511810"/>
                    </a:moveTo>
                    <a:lnTo>
                      <a:pt x="6324600" y="26670"/>
                    </a:lnTo>
                    <a:lnTo>
                      <a:pt x="26670" y="26670"/>
                    </a:lnTo>
                    <a:lnTo>
                      <a:pt x="26670" y="511810"/>
                    </a:lnTo>
                    <a:lnTo>
                      <a:pt x="6324600" y="511810"/>
                    </a:lnTo>
                    <a:close/>
                    <a:moveTo>
                      <a:pt x="5888990" y="421640"/>
                    </a:moveTo>
                    <a:cubicBezTo>
                      <a:pt x="5882640" y="421640"/>
                      <a:pt x="5876290" y="416560"/>
                      <a:pt x="5876290" y="408940"/>
                    </a:cubicBezTo>
                    <a:lnTo>
                      <a:pt x="5876290" y="129540"/>
                    </a:lnTo>
                    <a:cubicBezTo>
                      <a:pt x="5876290" y="121920"/>
                      <a:pt x="5882640" y="116840"/>
                      <a:pt x="5888990" y="116840"/>
                    </a:cubicBezTo>
                    <a:lnTo>
                      <a:pt x="6168390" y="116840"/>
                    </a:lnTo>
                    <a:cubicBezTo>
                      <a:pt x="6174740" y="116840"/>
                      <a:pt x="6181090" y="121920"/>
                      <a:pt x="6181090" y="129540"/>
                    </a:cubicBezTo>
                    <a:lnTo>
                      <a:pt x="6181090" y="408940"/>
                    </a:lnTo>
                    <a:cubicBezTo>
                      <a:pt x="6181090" y="415290"/>
                      <a:pt x="6176010" y="421640"/>
                      <a:pt x="6168390" y="421640"/>
                    </a:cubicBezTo>
                    <a:lnTo>
                      <a:pt x="5888990" y="421640"/>
                    </a:lnTo>
                    <a:close/>
                    <a:moveTo>
                      <a:pt x="6155690" y="394970"/>
                    </a:moveTo>
                    <a:lnTo>
                      <a:pt x="6155690" y="142240"/>
                    </a:lnTo>
                    <a:lnTo>
                      <a:pt x="5902960" y="142240"/>
                    </a:lnTo>
                    <a:lnTo>
                      <a:pt x="5902960" y="394970"/>
                    </a:lnTo>
                    <a:cubicBezTo>
                      <a:pt x="5902960" y="394970"/>
                      <a:pt x="6155690" y="394970"/>
                      <a:pt x="6155690" y="394970"/>
                    </a:cubicBezTo>
                    <a:close/>
                    <a:moveTo>
                      <a:pt x="5476240" y="421640"/>
                    </a:moveTo>
                    <a:cubicBezTo>
                      <a:pt x="5469890" y="421640"/>
                      <a:pt x="5463540" y="416560"/>
                      <a:pt x="5463540" y="408940"/>
                    </a:cubicBezTo>
                    <a:lnTo>
                      <a:pt x="5463540" y="129540"/>
                    </a:lnTo>
                    <a:cubicBezTo>
                      <a:pt x="5463540" y="123190"/>
                      <a:pt x="5468620" y="116840"/>
                      <a:pt x="5476240" y="116840"/>
                    </a:cubicBezTo>
                    <a:lnTo>
                      <a:pt x="5755640" y="116840"/>
                    </a:lnTo>
                    <a:cubicBezTo>
                      <a:pt x="5760720" y="116840"/>
                      <a:pt x="5764530" y="118110"/>
                      <a:pt x="5765800" y="120650"/>
                    </a:cubicBezTo>
                    <a:cubicBezTo>
                      <a:pt x="5768340" y="123190"/>
                      <a:pt x="5768340" y="125730"/>
                      <a:pt x="5768340" y="129540"/>
                    </a:cubicBezTo>
                    <a:lnTo>
                      <a:pt x="5768340" y="407670"/>
                    </a:lnTo>
                    <a:cubicBezTo>
                      <a:pt x="5768340" y="414020"/>
                      <a:pt x="5763260" y="420370"/>
                      <a:pt x="5755640" y="420370"/>
                    </a:cubicBezTo>
                    <a:lnTo>
                      <a:pt x="5476240" y="420370"/>
                    </a:lnTo>
                    <a:lnTo>
                      <a:pt x="5476240" y="421640"/>
                    </a:lnTo>
                    <a:close/>
                    <a:moveTo>
                      <a:pt x="5741670" y="394970"/>
                    </a:moveTo>
                    <a:lnTo>
                      <a:pt x="5741670" y="142240"/>
                    </a:lnTo>
                    <a:lnTo>
                      <a:pt x="5488940" y="142240"/>
                    </a:lnTo>
                    <a:lnTo>
                      <a:pt x="5488940" y="394970"/>
                    </a:lnTo>
                    <a:cubicBezTo>
                      <a:pt x="5488940" y="394970"/>
                      <a:pt x="5741670" y="394970"/>
                      <a:pt x="5741670" y="394970"/>
                    </a:cubicBezTo>
                    <a:close/>
                    <a:moveTo>
                      <a:pt x="5062220" y="421640"/>
                    </a:moveTo>
                    <a:cubicBezTo>
                      <a:pt x="5055870" y="421640"/>
                      <a:pt x="5049520" y="416560"/>
                      <a:pt x="5049520" y="408940"/>
                    </a:cubicBezTo>
                    <a:lnTo>
                      <a:pt x="5049520" y="129540"/>
                    </a:lnTo>
                    <a:cubicBezTo>
                      <a:pt x="5049520" y="123190"/>
                      <a:pt x="5054600" y="116840"/>
                      <a:pt x="5062220" y="116840"/>
                    </a:cubicBezTo>
                    <a:lnTo>
                      <a:pt x="5341620" y="116840"/>
                    </a:lnTo>
                    <a:cubicBezTo>
                      <a:pt x="5346700" y="116840"/>
                      <a:pt x="5350510" y="118110"/>
                      <a:pt x="5351780" y="120650"/>
                    </a:cubicBezTo>
                    <a:cubicBezTo>
                      <a:pt x="5354320" y="123190"/>
                      <a:pt x="5354320" y="125730"/>
                      <a:pt x="5354320" y="129540"/>
                    </a:cubicBezTo>
                    <a:lnTo>
                      <a:pt x="5354320" y="407670"/>
                    </a:lnTo>
                    <a:cubicBezTo>
                      <a:pt x="5354320" y="414020"/>
                      <a:pt x="5349240" y="420370"/>
                      <a:pt x="5341620" y="420370"/>
                    </a:cubicBezTo>
                    <a:lnTo>
                      <a:pt x="5062220" y="420370"/>
                    </a:lnTo>
                    <a:lnTo>
                      <a:pt x="5062220" y="421640"/>
                    </a:lnTo>
                    <a:close/>
                    <a:moveTo>
                      <a:pt x="5328920" y="394970"/>
                    </a:moveTo>
                    <a:lnTo>
                      <a:pt x="5328920" y="142240"/>
                    </a:lnTo>
                    <a:lnTo>
                      <a:pt x="5076190" y="142240"/>
                    </a:lnTo>
                    <a:lnTo>
                      <a:pt x="5076190" y="394970"/>
                    </a:lnTo>
                    <a:cubicBezTo>
                      <a:pt x="5076190" y="394970"/>
                      <a:pt x="5328920" y="394970"/>
                      <a:pt x="5328920" y="394970"/>
                    </a:cubicBezTo>
                    <a:close/>
                    <a:moveTo>
                      <a:pt x="6098540" y="351790"/>
                    </a:moveTo>
                    <a:cubicBezTo>
                      <a:pt x="6096000" y="351790"/>
                      <a:pt x="6092190" y="350520"/>
                      <a:pt x="6089650" y="349250"/>
                    </a:cubicBezTo>
                    <a:lnTo>
                      <a:pt x="6028690" y="288290"/>
                    </a:lnTo>
                    <a:lnTo>
                      <a:pt x="5967730" y="349250"/>
                    </a:lnTo>
                    <a:cubicBezTo>
                      <a:pt x="5963920" y="353060"/>
                      <a:pt x="5961380" y="353060"/>
                      <a:pt x="5958840" y="353060"/>
                    </a:cubicBezTo>
                    <a:cubicBezTo>
                      <a:pt x="5956300" y="353060"/>
                      <a:pt x="5952490" y="351790"/>
                      <a:pt x="5949950" y="350520"/>
                    </a:cubicBezTo>
                    <a:cubicBezTo>
                      <a:pt x="5944870" y="345440"/>
                      <a:pt x="5944870" y="336550"/>
                      <a:pt x="5948680" y="331470"/>
                    </a:cubicBezTo>
                    <a:lnTo>
                      <a:pt x="6009640" y="270510"/>
                    </a:lnTo>
                    <a:lnTo>
                      <a:pt x="5948680" y="209550"/>
                    </a:lnTo>
                    <a:cubicBezTo>
                      <a:pt x="5943600" y="204470"/>
                      <a:pt x="5943600" y="195580"/>
                      <a:pt x="5948680" y="190500"/>
                    </a:cubicBezTo>
                    <a:cubicBezTo>
                      <a:pt x="5951220" y="187960"/>
                      <a:pt x="5953760" y="186690"/>
                      <a:pt x="5957570" y="186690"/>
                    </a:cubicBezTo>
                    <a:cubicBezTo>
                      <a:pt x="5961380" y="186690"/>
                      <a:pt x="5965190" y="187960"/>
                      <a:pt x="5966460" y="190500"/>
                    </a:cubicBezTo>
                    <a:lnTo>
                      <a:pt x="6027420" y="251460"/>
                    </a:lnTo>
                    <a:lnTo>
                      <a:pt x="6088380" y="190500"/>
                    </a:lnTo>
                    <a:cubicBezTo>
                      <a:pt x="6090920" y="187960"/>
                      <a:pt x="6093460" y="186690"/>
                      <a:pt x="6097270" y="186690"/>
                    </a:cubicBezTo>
                    <a:cubicBezTo>
                      <a:pt x="6101080" y="186690"/>
                      <a:pt x="6104890" y="187960"/>
                      <a:pt x="6106160" y="190500"/>
                    </a:cubicBezTo>
                    <a:cubicBezTo>
                      <a:pt x="6108700" y="193040"/>
                      <a:pt x="6109970" y="196850"/>
                      <a:pt x="6109970" y="201930"/>
                    </a:cubicBezTo>
                    <a:cubicBezTo>
                      <a:pt x="6109970" y="205740"/>
                      <a:pt x="6108700" y="208280"/>
                      <a:pt x="6106160" y="209550"/>
                    </a:cubicBezTo>
                    <a:lnTo>
                      <a:pt x="6046470" y="269240"/>
                    </a:lnTo>
                    <a:lnTo>
                      <a:pt x="6107430" y="330200"/>
                    </a:lnTo>
                    <a:cubicBezTo>
                      <a:pt x="6112510" y="335280"/>
                      <a:pt x="6112510" y="344170"/>
                      <a:pt x="6107430" y="349250"/>
                    </a:cubicBezTo>
                    <a:cubicBezTo>
                      <a:pt x="6104890" y="351790"/>
                      <a:pt x="6101080" y="351790"/>
                      <a:pt x="6098540" y="351790"/>
                    </a:cubicBezTo>
                    <a:close/>
                    <a:moveTo>
                      <a:pt x="5538470" y="351790"/>
                    </a:moveTo>
                    <a:cubicBezTo>
                      <a:pt x="5532120" y="351790"/>
                      <a:pt x="5525770" y="345440"/>
                      <a:pt x="5525770" y="339090"/>
                    </a:cubicBezTo>
                    <a:lnTo>
                      <a:pt x="5525770" y="199390"/>
                    </a:lnTo>
                    <a:cubicBezTo>
                      <a:pt x="5525770" y="193040"/>
                      <a:pt x="5530850" y="186690"/>
                      <a:pt x="5538470" y="186690"/>
                    </a:cubicBezTo>
                    <a:lnTo>
                      <a:pt x="5692140" y="186690"/>
                    </a:lnTo>
                    <a:cubicBezTo>
                      <a:pt x="5698490" y="186690"/>
                      <a:pt x="5704840" y="191770"/>
                      <a:pt x="5704840" y="199390"/>
                    </a:cubicBezTo>
                    <a:lnTo>
                      <a:pt x="5704840" y="339090"/>
                    </a:lnTo>
                    <a:cubicBezTo>
                      <a:pt x="5704840" y="345440"/>
                      <a:pt x="5699760" y="351790"/>
                      <a:pt x="5692140" y="351790"/>
                    </a:cubicBezTo>
                    <a:lnTo>
                      <a:pt x="5538470" y="351790"/>
                    </a:lnTo>
                    <a:close/>
                    <a:moveTo>
                      <a:pt x="5679440" y="325120"/>
                    </a:moveTo>
                    <a:lnTo>
                      <a:pt x="5679440" y="245110"/>
                    </a:lnTo>
                    <a:lnTo>
                      <a:pt x="5551170" y="245110"/>
                    </a:lnTo>
                    <a:lnTo>
                      <a:pt x="5551170" y="325120"/>
                    </a:lnTo>
                    <a:cubicBezTo>
                      <a:pt x="5551170" y="325120"/>
                      <a:pt x="5679440" y="325120"/>
                      <a:pt x="5679440" y="325120"/>
                    </a:cubicBezTo>
                    <a:close/>
                    <a:moveTo>
                      <a:pt x="5116830" y="351790"/>
                    </a:moveTo>
                    <a:cubicBezTo>
                      <a:pt x="5109210" y="351790"/>
                      <a:pt x="5104130" y="345440"/>
                      <a:pt x="5104130" y="339090"/>
                    </a:cubicBezTo>
                    <a:cubicBezTo>
                      <a:pt x="5104130" y="331470"/>
                      <a:pt x="5110480" y="326390"/>
                      <a:pt x="5116830" y="326390"/>
                    </a:cubicBezTo>
                    <a:lnTo>
                      <a:pt x="5288280" y="326390"/>
                    </a:lnTo>
                    <a:cubicBezTo>
                      <a:pt x="5295900" y="326390"/>
                      <a:pt x="5300980" y="332740"/>
                      <a:pt x="5300980" y="339090"/>
                    </a:cubicBezTo>
                    <a:cubicBezTo>
                      <a:pt x="5300980" y="346710"/>
                      <a:pt x="5294630" y="351790"/>
                      <a:pt x="5288280" y="351790"/>
                    </a:cubicBezTo>
                    <a:lnTo>
                      <a:pt x="5116830" y="351790"/>
                    </a:lnTo>
                    <a:close/>
                  </a:path>
                </a:pathLst>
              </a:custGeom>
              <a:solidFill>
                <a:srgbClr val="171717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10582454" y="1869317"/>
              <a:ext cx="2196819" cy="4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2"/>
                </a:lnSpc>
              </a:pPr>
              <a:r>
                <a:rPr lang="en-US" sz="3001" dirty="0">
                  <a:solidFill>
                    <a:srgbClr val="171717"/>
                  </a:solidFill>
                  <a:latin typeface="Poppins Medium"/>
                </a:rPr>
                <a:t>Pac-Man</a:t>
              </a:r>
            </a:p>
          </p:txBody>
        </p:sp>
      </p:grpSp>
      <p:grpSp>
        <p:nvGrpSpPr>
          <p:cNvPr id="21" name="Grupa 20">
            <a:extLst>
              <a:ext uri="{FF2B5EF4-FFF2-40B4-BE49-F238E27FC236}">
                <a16:creationId xmlns:a16="http://schemas.microsoft.com/office/drawing/2014/main" id="{4E9D7EC6-BB81-D4F5-3949-ED44EAD2C4C0}"/>
              </a:ext>
            </a:extLst>
          </p:cNvPr>
          <p:cNvGrpSpPr/>
          <p:nvPr/>
        </p:nvGrpSpPr>
        <p:grpSpPr>
          <a:xfrm>
            <a:off x="1028700" y="1804409"/>
            <a:ext cx="6676846" cy="6678182"/>
            <a:chOff x="1028700" y="1804409"/>
            <a:chExt cx="6676846" cy="6678182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1028700" y="1804409"/>
              <a:ext cx="6676846" cy="6678182"/>
              <a:chOff x="0" y="0"/>
              <a:chExt cx="634873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2700" y="524510"/>
                <a:ext cx="6324600" cy="5812790"/>
              </a:xfrm>
              <a:custGeom>
                <a:avLst/>
                <a:gdLst/>
                <a:ahLst/>
                <a:cxnLst/>
                <a:rect l="l" t="t" r="r" b="b"/>
                <a:pathLst>
                  <a:path w="6324600" h="5812790">
                    <a:moveTo>
                      <a:pt x="6323330" y="591820"/>
                    </a:moveTo>
                    <a:lnTo>
                      <a:pt x="6324600" y="5812790"/>
                    </a:lnTo>
                    <a:lnTo>
                      <a:pt x="6324600" y="5812790"/>
                    </a:lnTo>
                    <a:lnTo>
                      <a:pt x="0" y="5812790"/>
                    </a:lnTo>
                    <a:lnTo>
                      <a:pt x="0" y="0"/>
                    </a:lnTo>
                    <a:lnTo>
                      <a:pt x="6323330" y="0"/>
                    </a:lnTo>
                    <a:moveTo>
                      <a:pt x="6323330" y="0"/>
                    </a:moveTo>
                    <a:lnTo>
                      <a:pt x="6323330" y="591820"/>
                    </a:lnTo>
                  </a:path>
                </a:pathLst>
              </a:custGeom>
              <a:blipFill>
                <a:blip r:embed="rId4"/>
                <a:stretch>
                  <a:fillRect t="-24348"/>
                </a:stretch>
              </a:blip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12700" y="12700"/>
                <a:ext cx="6324600" cy="511810"/>
              </a:xfrm>
              <a:custGeom>
                <a:avLst/>
                <a:gdLst/>
                <a:ahLst/>
                <a:cxnLst/>
                <a:rect l="l" t="t" r="r" b="b"/>
                <a:pathLst>
                  <a:path w="6324600" h="511810">
                    <a:moveTo>
                      <a:pt x="6323330" y="0"/>
                    </a:moveTo>
                    <a:lnTo>
                      <a:pt x="6323330" y="232410"/>
                    </a:lnTo>
                    <a:moveTo>
                      <a:pt x="6323330" y="232410"/>
                    </a:moveTo>
                    <a:lnTo>
                      <a:pt x="6324600" y="511810"/>
                    </a:lnTo>
                    <a:lnTo>
                      <a:pt x="6324600" y="511810"/>
                    </a:lnTo>
                    <a:lnTo>
                      <a:pt x="0" y="511810"/>
                    </a:lnTo>
                    <a:lnTo>
                      <a:pt x="0" y="0"/>
                    </a:lnTo>
                    <a:lnTo>
                      <a:pt x="6323330" y="0"/>
                    </a:lnTo>
                  </a:path>
                </a:pathLst>
              </a:custGeom>
              <a:solidFill>
                <a:srgbClr val="FF9EFF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5062220" y="129540"/>
                <a:ext cx="1275080" cy="6207760"/>
              </a:xfrm>
              <a:custGeom>
                <a:avLst/>
                <a:gdLst/>
                <a:ahLst/>
                <a:cxnLst/>
                <a:rect l="l" t="t" r="r" b="b"/>
                <a:pathLst>
                  <a:path w="1275080" h="6207760">
                    <a:moveTo>
                      <a:pt x="1275080" y="6207760"/>
                    </a:moveTo>
                    <a:lnTo>
                      <a:pt x="1037590" y="6207760"/>
                    </a:lnTo>
                    <a:lnTo>
                      <a:pt x="1037590" y="394970"/>
                    </a:lnTo>
                    <a:lnTo>
                      <a:pt x="1275080" y="394970"/>
                    </a:lnTo>
                    <a:lnTo>
                      <a:pt x="1275080" y="6207760"/>
                    </a:lnTo>
                    <a:close/>
                    <a:moveTo>
                      <a:pt x="279400" y="0"/>
                    </a:moveTo>
                    <a:lnTo>
                      <a:pt x="0" y="0"/>
                    </a:lnTo>
                    <a:lnTo>
                      <a:pt x="0" y="279400"/>
                    </a:lnTo>
                    <a:lnTo>
                      <a:pt x="279400" y="279400"/>
                    </a:lnTo>
                    <a:lnTo>
                      <a:pt x="279400" y="0"/>
                    </a:lnTo>
                    <a:close/>
                    <a:moveTo>
                      <a:pt x="1106170" y="0"/>
                    </a:moveTo>
                    <a:lnTo>
                      <a:pt x="826770" y="0"/>
                    </a:lnTo>
                    <a:lnTo>
                      <a:pt x="826770" y="279400"/>
                    </a:lnTo>
                    <a:lnTo>
                      <a:pt x="1106170" y="279400"/>
                    </a:lnTo>
                    <a:lnTo>
                      <a:pt x="1106170" y="0"/>
                    </a:lnTo>
                    <a:close/>
                    <a:moveTo>
                      <a:pt x="692150" y="0"/>
                    </a:moveTo>
                    <a:lnTo>
                      <a:pt x="412750" y="0"/>
                    </a:lnTo>
                    <a:lnTo>
                      <a:pt x="412750" y="279400"/>
                    </a:lnTo>
                    <a:lnTo>
                      <a:pt x="692150" y="279400"/>
                    </a:lnTo>
                    <a:lnTo>
                      <a:pt x="6921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6099810" y="1642110"/>
                <a:ext cx="237490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237490" h="2237740">
                    <a:moveTo>
                      <a:pt x="237490" y="0"/>
                    </a:moveTo>
                    <a:lnTo>
                      <a:pt x="237490" y="2237740"/>
                    </a:lnTo>
                    <a:lnTo>
                      <a:pt x="0" y="2237740"/>
                    </a:lnTo>
                    <a:lnTo>
                      <a:pt x="0" y="0"/>
                    </a:lnTo>
                    <a:moveTo>
                      <a:pt x="0" y="0"/>
                    </a:moveTo>
                    <a:lnTo>
                      <a:pt x="237490" y="0"/>
                    </a:lnTo>
                  </a:path>
                </a:pathLst>
              </a:custGeom>
              <a:solidFill>
                <a:srgbClr val="F0FD71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0" y="0"/>
                <a:ext cx="634873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48730" h="6350000">
                    <a:moveTo>
                      <a:pt x="12700" y="6350000"/>
                    </a:moveTo>
                    <a:cubicBezTo>
                      <a:pt x="6350" y="6350000"/>
                      <a:pt x="0" y="6344920"/>
                      <a:pt x="0" y="6337300"/>
                    </a:cubicBezTo>
                    <a:lnTo>
                      <a:pt x="0" y="12700"/>
                    </a:lnTo>
                    <a:cubicBezTo>
                      <a:pt x="0" y="6350"/>
                      <a:pt x="6350" y="0"/>
                      <a:pt x="12700" y="0"/>
                    </a:cubicBezTo>
                    <a:lnTo>
                      <a:pt x="6337300" y="0"/>
                    </a:lnTo>
                    <a:cubicBezTo>
                      <a:pt x="6341110" y="0"/>
                      <a:pt x="6344920" y="1270"/>
                      <a:pt x="6346190" y="5080"/>
                    </a:cubicBezTo>
                    <a:cubicBezTo>
                      <a:pt x="6348730" y="7620"/>
                      <a:pt x="6348730" y="10160"/>
                      <a:pt x="6348730" y="13970"/>
                    </a:cubicBezTo>
                    <a:lnTo>
                      <a:pt x="6348730" y="524510"/>
                    </a:lnTo>
                    <a:lnTo>
                      <a:pt x="6348730" y="6337300"/>
                    </a:lnTo>
                    <a:cubicBezTo>
                      <a:pt x="6348730" y="6343650"/>
                      <a:pt x="6343650" y="6350000"/>
                      <a:pt x="6336030" y="6350000"/>
                    </a:cubicBezTo>
                    <a:lnTo>
                      <a:pt x="12700" y="6350000"/>
                    </a:lnTo>
                    <a:close/>
                    <a:moveTo>
                      <a:pt x="6323330" y="6323330"/>
                    </a:moveTo>
                    <a:lnTo>
                      <a:pt x="6323330" y="3892550"/>
                    </a:lnTo>
                    <a:lnTo>
                      <a:pt x="6112510" y="3892550"/>
                    </a:lnTo>
                    <a:lnTo>
                      <a:pt x="6112510" y="6323330"/>
                    </a:lnTo>
                    <a:lnTo>
                      <a:pt x="6323330" y="6323330"/>
                    </a:lnTo>
                    <a:close/>
                    <a:moveTo>
                      <a:pt x="6085840" y="6323330"/>
                    </a:moveTo>
                    <a:lnTo>
                      <a:pt x="6085840" y="537210"/>
                    </a:lnTo>
                    <a:lnTo>
                      <a:pt x="26670" y="537210"/>
                    </a:lnTo>
                    <a:lnTo>
                      <a:pt x="26670" y="6323330"/>
                    </a:lnTo>
                    <a:lnTo>
                      <a:pt x="6085840" y="6323330"/>
                    </a:lnTo>
                    <a:close/>
                    <a:moveTo>
                      <a:pt x="6323330" y="3865880"/>
                    </a:moveTo>
                    <a:lnTo>
                      <a:pt x="6323330" y="1656080"/>
                    </a:lnTo>
                    <a:lnTo>
                      <a:pt x="6112510" y="1656080"/>
                    </a:lnTo>
                    <a:lnTo>
                      <a:pt x="6112510" y="3865880"/>
                    </a:lnTo>
                    <a:lnTo>
                      <a:pt x="6323330" y="3865880"/>
                    </a:lnTo>
                    <a:close/>
                    <a:moveTo>
                      <a:pt x="6323330" y="1629410"/>
                    </a:moveTo>
                    <a:lnTo>
                      <a:pt x="6323330" y="537210"/>
                    </a:lnTo>
                    <a:lnTo>
                      <a:pt x="6112510" y="537210"/>
                    </a:lnTo>
                    <a:lnTo>
                      <a:pt x="6112510" y="1629410"/>
                    </a:lnTo>
                    <a:lnTo>
                      <a:pt x="6323330" y="1629410"/>
                    </a:lnTo>
                    <a:close/>
                    <a:moveTo>
                      <a:pt x="6324600" y="511810"/>
                    </a:moveTo>
                    <a:lnTo>
                      <a:pt x="6324600" y="26670"/>
                    </a:lnTo>
                    <a:lnTo>
                      <a:pt x="26670" y="26670"/>
                    </a:lnTo>
                    <a:lnTo>
                      <a:pt x="26670" y="511810"/>
                    </a:lnTo>
                    <a:lnTo>
                      <a:pt x="6324600" y="511810"/>
                    </a:lnTo>
                    <a:close/>
                    <a:moveTo>
                      <a:pt x="5888990" y="421640"/>
                    </a:moveTo>
                    <a:cubicBezTo>
                      <a:pt x="5882640" y="421640"/>
                      <a:pt x="5876290" y="416560"/>
                      <a:pt x="5876290" y="408940"/>
                    </a:cubicBezTo>
                    <a:lnTo>
                      <a:pt x="5876290" y="129540"/>
                    </a:lnTo>
                    <a:cubicBezTo>
                      <a:pt x="5876290" y="121920"/>
                      <a:pt x="5882640" y="116840"/>
                      <a:pt x="5888990" y="116840"/>
                    </a:cubicBezTo>
                    <a:lnTo>
                      <a:pt x="6168390" y="116840"/>
                    </a:lnTo>
                    <a:cubicBezTo>
                      <a:pt x="6174740" y="116840"/>
                      <a:pt x="6181090" y="121920"/>
                      <a:pt x="6181090" y="129540"/>
                    </a:cubicBezTo>
                    <a:lnTo>
                      <a:pt x="6181090" y="408940"/>
                    </a:lnTo>
                    <a:cubicBezTo>
                      <a:pt x="6181090" y="415290"/>
                      <a:pt x="6176010" y="421640"/>
                      <a:pt x="6168390" y="421640"/>
                    </a:cubicBezTo>
                    <a:lnTo>
                      <a:pt x="5888990" y="421640"/>
                    </a:lnTo>
                    <a:close/>
                    <a:moveTo>
                      <a:pt x="6155690" y="394970"/>
                    </a:moveTo>
                    <a:lnTo>
                      <a:pt x="6155690" y="142240"/>
                    </a:lnTo>
                    <a:lnTo>
                      <a:pt x="5902960" y="142240"/>
                    </a:lnTo>
                    <a:lnTo>
                      <a:pt x="5902960" y="394970"/>
                    </a:lnTo>
                    <a:cubicBezTo>
                      <a:pt x="5902960" y="394970"/>
                      <a:pt x="6155690" y="394970"/>
                      <a:pt x="6155690" y="394970"/>
                    </a:cubicBezTo>
                    <a:close/>
                    <a:moveTo>
                      <a:pt x="5476240" y="421640"/>
                    </a:moveTo>
                    <a:cubicBezTo>
                      <a:pt x="5469890" y="421640"/>
                      <a:pt x="5463540" y="416560"/>
                      <a:pt x="5463540" y="408940"/>
                    </a:cubicBezTo>
                    <a:lnTo>
                      <a:pt x="5463540" y="129540"/>
                    </a:lnTo>
                    <a:cubicBezTo>
                      <a:pt x="5463540" y="123190"/>
                      <a:pt x="5468620" y="116840"/>
                      <a:pt x="5476240" y="116840"/>
                    </a:cubicBezTo>
                    <a:lnTo>
                      <a:pt x="5755640" y="116840"/>
                    </a:lnTo>
                    <a:cubicBezTo>
                      <a:pt x="5760720" y="116840"/>
                      <a:pt x="5764530" y="118110"/>
                      <a:pt x="5765800" y="120650"/>
                    </a:cubicBezTo>
                    <a:cubicBezTo>
                      <a:pt x="5768340" y="123190"/>
                      <a:pt x="5768340" y="125730"/>
                      <a:pt x="5768340" y="129540"/>
                    </a:cubicBezTo>
                    <a:lnTo>
                      <a:pt x="5768340" y="407670"/>
                    </a:lnTo>
                    <a:cubicBezTo>
                      <a:pt x="5768340" y="414020"/>
                      <a:pt x="5763260" y="420370"/>
                      <a:pt x="5755640" y="420370"/>
                    </a:cubicBezTo>
                    <a:lnTo>
                      <a:pt x="5476240" y="420370"/>
                    </a:lnTo>
                    <a:lnTo>
                      <a:pt x="5476240" y="421640"/>
                    </a:lnTo>
                    <a:close/>
                    <a:moveTo>
                      <a:pt x="5741670" y="394970"/>
                    </a:moveTo>
                    <a:lnTo>
                      <a:pt x="5741670" y="142240"/>
                    </a:lnTo>
                    <a:lnTo>
                      <a:pt x="5488940" y="142240"/>
                    </a:lnTo>
                    <a:lnTo>
                      <a:pt x="5488940" y="394970"/>
                    </a:lnTo>
                    <a:cubicBezTo>
                      <a:pt x="5488940" y="394970"/>
                      <a:pt x="5741670" y="394970"/>
                      <a:pt x="5741670" y="394970"/>
                    </a:cubicBezTo>
                    <a:close/>
                    <a:moveTo>
                      <a:pt x="5062220" y="421640"/>
                    </a:moveTo>
                    <a:cubicBezTo>
                      <a:pt x="5055870" y="421640"/>
                      <a:pt x="5049520" y="416560"/>
                      <a:pt x="5049520" y="408940"/>
                    </a:cubicBezTo>
                    <a:lnTo>
                      <a:pt x="5049520" y="129540"/>
                    </a:lnTo>
                    <a:cubicBezTo>
                      <a:pt x="5049520" y="123190"/>
                      <a:pt x="5054600" y="116840"/>
                      <a:pt x="5062220" y="116840"/>
                    </a:cubicBezTo>
                    <a:lnTo>
                      <a:pt x="5341620" y="116840"/>
                    </a:lnTo>
                    <a:cubicBezTo>
                      <a:pt x="5346700" y="116840"/>
                      <a:pt x="5350510" y="118110"/>
                      <a:pt x="5351780" y="120650"/>
                    </a:cubicBezTo>
                    <a:cubicBezTo>
                      <a:pt x="5354320" y="123190"/>
                      <a:pt x="5354320" y="125730"/>
                      <a:pt x="5354320" y="129540"/>
                    </a:cubicBezTo>
                    <a:lnTo>
                      <a:pt x="5354320" y="407670"/>
                    </a:lnTo>
                    <a:cubicBezTo>
                      <a:pt x="5354320" y="414020"/>
                      <a:pt x="5349240" y="420370"/>
                      <a:pt x="5341620" y="420370"/>
                    </a:cubicBezTo>
                    <a:lnTo>
                      <a:pt x="5062220" y="420370"/>
                    </a:lnTo>
                    <a:lnTo>
                      <a:pt x="5062220" y="421640"/>
                    </a:lnTo>
                    <a:close/>
                    <a:moveTo>
                      <a:pt x="5328920" y="394970"/>
                    </a:moveTo>
                    <a:lnTo>
                      <a:pt x="5328920" y="142240"/>
                    </a:lnTo>
                    <a:lnTo>
                      <a:pt x="5076190" y="142240"/>
                    </a:lnTo>
                    <a:lnTo>
                      <a:pt x="5076190" y="394970"/>
                    </a:lnTo>
                    <a:cubicBezTo>
                      <a:pt x="5076190" y="394970"/>
                      <a:pt x="5328920" y="394970"/>
                      <a:pt x="5328920" y="394970"/>
                    </a:cubicBezTo>
                    <a:close/>
                    <a:moveTo>
                      <a:pt x="6098540" y="351790"/>
                    </a:moveTo>
                    <a:cubicBezTo>
                      <a:pt x="6096000" y="351790"/>
                      <a:pt x="6092190" y="350520"/>
                      <a:pt x="6089650" y="349250"/>
                    </a:cubicBezTo>
                    <a:lnTo>
                      <a:pt x="6028690" y="288290"/>
                    </a:lnTo>
                    <a:lnTo>
                      <a:pt x="5967730" y="349250"/>
                    </a:lnTo>
                    <a:cubicBezTo>
                      <a:pt x="5963920" y="353060"/>
                      <a:pt x="5961380" y="353060"/>
                      <a:pt x="5958840" y="353060"/>
                    </a:cubicBezTo>
                    <a:cubicBezTo>
                      <a:pt x="5956300" y="353060"/>
                      <a:pt x="5952490" y="351790"/>
                      <a:pt x="5949950" y="350520"/>
                    </a:cubicBezTo>
                    <a:cubicBezTo>
                      <a:pt x="5944870" y="345440"/>
                      <a:pt x="5944870" y="336550"/>
                      <a:pt x="5948680" y="331470"/>
                    </a:cubicBezTo>
                    <a:lnTo>
                      <a:pt x="6009640" y="270510"/>
                    </a:lnTo>
                    <a:lnTo>
                      <a:pt x="5948680" y="209550"/>
                    </a:lnTo>
                    <a:cubicBezTo>
                      <a:pt x="5943600" y="204470"/>
                      <a:pt x="5943600" y="195580"/>
                      <a:pt x="5948680" y="190500"/>
                    </a:cubicBezTo>
                    <a:cubicBezTo>
                      <a:pt x="5951220" y="187960"/>
                      <a:pt x="5953760" y="186690"/>
                      <a:pt x="5957570" y="186690"/>
                    </a:cubicBezTo>
                    <a:cubicBezTo>
                      <a:pt x="5961380" y="186690"/>
                      <a:pt x="5965190" y="187960"/>
                      <a:pt x="5966460" y="190500"/>
                    </a:cubicBezTo>
                    <a:lnTo>
                      <a:pt x="6027420" y="251460"/>
                    </a:lnTo>
                    <a:lnTo>
                      <a:pt x="6088380" y="190500"/>
                    </a:lnTo>
                    <a:cubicBezTo>
                      <a:pt x="6090920" y="187960"/>
                      <a:pt x="6093460" y="186690"/>
                      <a:pt x="6097270" y="186690"/>
                    </a:cubicBezTo>
                    <a:cubicBezTo>
                      <a:pt x="6101080" y="186690"/>
                      <a:pt x="6104890" y="187960"/>
                      <a:pt x="6106160" y="190500"/>
                    </a:cubicBezTo>
                    <a:cubicBezTo>
                      <a:pt x="6108700" y="193040"/>
                      <a:pt x="6109970" y="196850"/>
                      <a:pt x="6109970" y="201930"/>
                    </a:cubicBezTo>
                    <a:cubicBezTo>
                      <a:pt x="6109970" y="205740"/>
                      <a:pt x="6108700" y="208280"/>
                      <a:pt x="6106160" y="209550"/>
                    </a:cubicBezTo>
                    <a:lnTo>
                      <a:pt x="6046470" y="269240"/>
                    </a:lnTo>
                    <a:lnTo>
                      <a:pt x="6107430" y="330200"/>
                    </a:lnTo>
                    <a:cubicBezTo>
                      <a:pt x="6112510" y="335280"/>
                      <a:pt x="6112510" y="344170"/>
                      <a:pt x="6107430" y="349250"/>
                    </a:cubicBezTo>
                    <a:cubicBezTo>
                      <a:pt x="6104890" y="351790"/>
                      <a:pt x="6101080" y="351790"/>
                      <a:pt x="6098540" y="351790"/>
                    </a:cubicBezTo>
                    <a:close/>
                    <a:moveTo>
                      <a:pt x="5538470" y="351790"/>
                    </a:moveTo>
                    <a:cubicBezTo>
                      <a:pt x="5532120" y="351790"/>
                      <a:pt x="5525770" y="345440"/>
                      <a:pt x="5525770" y="339090"/>
                    </a:cubicBezTo>
                    <a:lnTo>
                      <a:pt x="5525770" y="199390"/>
                    </a:lnTo>
                    <a:cubicBezTo>
                      <a:pt x="5525770" y="193040"/>
                      <a:pt x="5530850" y="186690"/>
                      <a:pt x="5538470" y="186690"/>
                    </a:cubicBezTo>
                    <a:lnTo>
                      <a:pt x="5692140" y="186690"/>
                    </a:lnTo>
                    <a:cubicBezTo>
                      <a:pt x="5698490" y="186690"/>
                      <a:pt x="5704840" y="191770"/>
                      <a:pt x="5704840" y="199390"/>
                    </a:cubicBezTo>
                    <a:lnTo>
                      <a:pt x="5704840" y="339090"/>
                    </a:lnTo>
                    <a:cubicBezTo>
                      <a:pt x="5704840" y="345440"/>
                      <a:pt x="5699760" y="351790"/>
                      <a:pt x="5692140" y="351790"/>
                    </a:cubicBezTo>
                    <a:lnTo>
                      <a:pt x="5538470" y="351790"/>
                    </a:lnTo>
                    <a:close/>
                    <a:moveTo>
                      <a:pt x="5679440" y="325120"/>
                    </a:moveTo>
                    <a:lnTo>
                      <a:pt x="5679440" y="245110"/>
                    </a:lnTo>
                    <a:lnTo>
                      <a:pt x="5551170" y="245110"/>
                    </a:lnTo>
                    <a:lnTo>
                      <a:pt x="5551170" y="325120"/>
                    </a:lnTo>
                    <a:cubicBezTo>
                      <a:pt x="5551170" y="325120"/>
                      <a:pt x="5679440" y="325120"/>
                      <a:pt x="5679440" y="325120"/>
                    </a:cubicBezTo>
                    <a:close/>
                    <a:moveTo>
                      <a:pt x="5116830" y="351790"/>
                    </a:moveTo>
                    <a:cubicBezTo>
                      <a:pt x="5109210" y="351790"/>
                      <a:pt x="5104130" y="345440"/>
                      <a:pt x="5104130" y="339090"/>
                    </a:cubicBezTo>
                    <a:cubicBezTo>
                      <a:pt x="5104130" y="331470"/>
                      <a:pt x="5110480" y="326390"/>
                      <a:pt x="5116830" y="326390"/>
                    </a:cubicBezTo>
                    <a:lnTo>
                      <a:pt x="5288280" y="326390"/>
                    </a:lnTo>
                    <a:cubicBezTo>
                      <a:pt x="5295900" y="326390"/>
                      <a:pt x="5300980" y="332740"/>
                      <a:pt x="5300980" y="339090"/>
                    </a:cubicBezTo>
                    <a:cubicBezTo>
                      <a:pt x="5300980" y="346710"/>
                      <a:pt x="5294630" y="351790"/>
                      <a:pt x="5288280" y="351790"/>
                    </a:cubicBezTo>
                    <a:lnTo>
                      <a:pt x="5116830" y="351790"/>
                    </a:lnTo>
                    <a:close/>
                  </a:path>
                </a:pathLst>
              </a:custGeom>
              <a:solidFill>
                <a:srgbClr val="171717"/>
              </a:solidFill>
            </p:spPr>
          </p:sp>
        </p:grpSp>
        <p:sp>
          <p:nvSpPr>
            <p:cNvPr id="18" name="TextBox 18"/>
            <p:cNvSpPr txBox="1"/>
            <p:nvPr/>
          </p:nvSpPr>
          <p:spPr>
            <a:xfrm>
              <a:off x="1028700" y="1869317"/>
              <a:ext cx="3338423" cy="4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2"/>
                </a:lnSpc>
              </a:pPr>
              <a:r>
                <a:rPr lang="en-US" sz="3001" dirty="0">
                  <a:solidFill>
                    <a:srgbClr val="171717"/>
                  </a:solidFill>
                  <a:latin typeface="Poppins Medium"/>
                </a:rPr>
                <a:t>Space Invaders</a:t>
              </a:r>
            </a:p>
          </p:txBody>
        </p:sp>
      </p:grpSp>
      <p:grpSp>
        <p:nvGrpSpPr>
          <p:cNvPr id="23" name="Grupa 22">
            <a:extLst>
              <a:ext uri="{FF2B5EF4-FFF2-40B4-BE49-F238E27FC236}">
                <a16:creationId xmlns:a16="http://schemas.microsoft.com/office/drawing/2014/main" id="{BDE2A3F9-0FBE-EF18-AA66-86418354D9F9}"/>
              </a:ext>
            </a:extLst>
          </p:cNvPr>
          <p:cNvGrpSpPr/>
          <p:nvPr/>
        </p:nvGrpSpPr>
        <p:grpSpPr>
          <a:xfrm>
            <a:off x="-1014750" y="-716138"/>
            <a:ext cx="20266451" cy="11521392"/>
            <a:chOff x="-1014750" y="-716138"/>
            <a:chExt cx="20266451" cy="1152139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164422">
              <a:off x="3327103" y="8746393"/>
              <a:ext cx="3360159" cy="2058861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5266899" y="-289423"/>
              <a:ext cx="3984802" cy="2093832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-1014750" y="-716138"/>
              <a:ext cx="3669830" cy="3489675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5079650" y="6967508"/>
              <a:ext cx="3669830" cy="348967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</a:blip>
          <a:srcRect t="22083" b="216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608198" y="1076325"/>
            <a:ext cx="11071604" cy="711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 dirty="0">
                <a:solidFill>
                  <a:srgbClr val="171717"/>
                </a:solidFill>
                <a:latin typeface="Poppins Medium"/>
              </a:rPr>
              <a:t>"Mascots"</a:t>
            </a:r>
          </a:p>
        </p:txBody>
      </p:sp>
      <p:grpSp>
        <p:nvGrpSpPr>
          <p:cNvPr id="24" name="Grupa 23">
            <a:extLst>
              <a:ext uri="{FF2B5EF4-FFF2-40B4-BE49-F238E27FC236}">
                <a16:creationId xmlns:a16="http://schemas.microsoft.com/office/drawing/2014/main" id="{0223686B-82B6-B6E7-B9D9-8B6DC1ABC393}"/>
              </a:ext>
            </a:extLst>
          </p:cNvPr>
          <p:cNvGrpSpPr/>
          <p:nvPr/>
        </p:nvGrpSpPr>
        <p:grpSpPr>
          <a:xfrm>
            <a:off x="1450935" y="2715820"/>
            <a:ext cx="4663928" cy="4664861"/>
            <a:chOff x="1450935" y="2715820"/>
            <a:chExt cx="4663928" cy="4664861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1450935" y="2715820"/>
              <a:ext cx="4663928" cy="4664861"/>
              <a:chOff x="0" y="0"/>
              <a:chExt cx="634873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2700" y="524510"/>
                <a:ext cx="6324600" cy="5814060"/>
              </a:xfrm>
              <a:custGeom>
                <a:avLst/>
                <a:gdLst/>
                <a:ahLst/>
                <a:cxnLst/>
                <a:rect l="l" t="t" r="r" b="b"/>
                <a:pathLst>
                  <a:path w="6324600" h="5814060">
                    <a:moveTo>
                      <a:pt x="5095240" y="0"/>
                    </a:moveTo>
                    <a:lnTo>
                      <a:pt x="5412740" y="0"/>
                    </a:lnTo>
                    <a:moveTo>
                      <a:pt x="5412740" y="0"/>
                    </a:moveTo>
                    <a:lnTo>
                      <a:pt x="6324600" y="0"/>
                    </a:lnTo>
                    <a:lnTo>
                      <a:pt x="6324600" y="5441950"/>
                    </a:lnTo>
                    <a:cubicBezTo>
                      <a:pt x="6324600" y="5599430"/>
                      <a:pt x="6225540" y="5735320"/>
                      <a:pt x="6087110" y="5788660"/>
                    </a:cubicBezTo>
                    <a:lnTo>
                      <a:pt x="6087110" y="5814060"/>
                    </a:lnTo>
                    <a:lnTo>
                      <a:pt x="372110" y="5814060"/>
                    </a:lnTo>
                    <a:cubicBezTo>
                      <a:pt x="167640" y="5812790"/>
                      <a:pt x="0" y="5645150"/>
                      <a:pt x="0" y="5440680"/>
                    </a:cubicBezTo>
                    <a:lnTo>
                      <a:pt x="0" y="0"/>
                    </a:lnTo>
                    <a:lnTo>
                      <a:pt x="5095240" y="0"/>
                    </a:lnTo>
                  </a:path>
                </a:pathLst>
              </a:custGeom>
              <a:blipFill>
                <a:blip r:embed="rId3"/>
                <a:stretch>
                  <a:fillRect t="-8389" b="-32641"/>
                </a:stretch>
              </a:blip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12700" y="12700"/>
                <a:ext cx="63246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6324600" h="698500">
                    <a:moveTo>
                      <a:pt x="6324600" y="372110"/>
                    </a:moveTo>
                    <a:lnTo>
                      <a:pt x="6324600" y="698500"/>
                    </a:lnTo>
                    <a:lnTo>
                      <a:pt x="5259070" y="698500"/>
                    </a:lnTo>
                    <a:moveTo>
                      <a:pt x="5259070" y="698500"/>
                    </a:moveTo>
                    <a:lnTo>
                      <a:pt x="0" y="698500"/>
                    </a:lnTo>
                    <a:lnTo>
                      <a:pt x="0" y="369570"/>
                    </a:lnTo>
                    <a:cubicBezTo>
                      <a:pt x="0" y="165100"/>
                      <a:pt x="165100" y="0"/>
                      <a:pt x="369570" y="0"/>
                    </a:cubicBezTo>
                    <a:lnTo>
                      <a:pt x="5952490" y="0"/>
                    </a:lnTo>
                    <a:cubicBezTo>
                      <a:pt x="6158230" y="0"/>
                      <a:pt x="6324600" y="166370"/>
                      <a:pt x="6324600" y="372110"/>
                    </a:cubicBezTo>
                  </a:path>
                </a:pathLst>
              </a:custGeom>
              <a:solidFill>
                <a:srgbClr val="F0FD71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4870450" y="236220"/>
                <a:ext cx="110617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1106170" h="279400">
                    <a:moveTo>
                      <a:pt x="279400" y="0"/>
                    </a:moveTo>
                    <a:lnTo>
                      <a:pt x="0" y="0"/>
                    </a:lnTo>
                    <a:lnTo>
                      <a:pt x="0" y="279400"/>
                    </a:lnTo>
                    <a:lnTo>
                      <a:pt x="279400" y="279400"/>
                    </a:lnTo>
                    <a:lnTo>
                      <a:pt x="279400" y="0"/>
                    </a:lnTo>
                    <a:close/>
                    <a:moveTo>
                      <a:pt x="1106170" y="0"/>
                    </a:moveTo>
                    <a:lnTo>
                      <a:pt x="826770" y="0"/>
                    </a:lnTo>
                    <a:lnTo>
                      <a:pt x="826770" y="279400"/>
                    </a:lnTo>
                    <a:lnTo>
                      <a:pt x="1106170" y="279400"/>
                    </a:lnTo>
                    <a:lnTo>
                      <a:pt x="1106170" y="0"/>
                    </a:lnTo>
                    <a:close/>
                    <a:moveTo>
                      <a:pt x="692150" y="0"/>
                    </a:moveTo>
                    <a:lnTo>
                      <a:pt x="412750" y="0"/>
                    </a:lnTo>
                    <a:lnTo>
                      <a:pt x="412750" y="279400"/>
                    </a:lnTo>
                    <a:lnTo>
                      <a:pt x="692150" y="279400"/>
                    </a:lnTo>
                    <a:lnTo>
                      <a:pt x="692150" y="0"/>
                    </a:lnTo>
                    <a:close/>
                  </a:path>
                </a:pathLst>
              </a:custGeom>
              <a:solidFill>
                <a:srgbClr val="93A4FF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0" y="0"/>
                <a:ext cx="634873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48730" h="6350000">
                    <a:moveTo>
                      <a:pt x="384810" y="6350000"/>
                    </a:moveTo>
                    <a:cubicBezTo>
                      <a:pt x="172720" y="6350000"/>
                      <a:pt x="0" y="6177280"/>
                      <a:pt x="0" y="5963920"/>
                    </a:cubicBezTo>
                    <a:lnTo>
                      <a:pt x="0" y="384810"/>
                    </a:lnTo>
                    <a:cubicBezTo>
                      <a:pt x="0" y="172720"/>
                      <a:pt x="172720" y="0"/>
                      <a:pt x="384810" y="0"/>
                    </a:cubicBezTo>
                    <a:lnTo>
                      <a:pt x="5965190" y="0"/>
                    </a:lnTo>
                    <a:cubicBezTo>
                      <a:pt x="6068060" y="0"/>
                      <a:pt x="6164580" y="40640"/>
                      <a:pt x="6236970" y="113030"/>
                    </a:cubicBezTo>
                    <a:cubicBezTo>
                      <a:pt x="6309360" y="185420"/>
                      <a:pt x="6348730" y="281940"/>
                      <a:pt x="6347460" y="384810"/>
                    </a:cubicBezTo>
                    <a:lnTo>
                      <a:pt x="6347460" y="5963920"/>
                    </a:lnTo>
                    <a:cubicBezTo>
                      <a:pt x="6347460" y="6122670"/>
                      <a:pt x="6248400" y="6266180"/>
                      <a:pt x="6102350" y="6323330"/>
                    </a:cubicBezTo>
                    <a:cubicBezTo>
                      <a:pt x="6056630" y="6341109"/>
                      <a:pt x="6012180" y="6350000"/>
                      <a:pt x="5962650" y="6350000"/>
                    </a:cubicBezTo>
                    <a:lnTo>
                      <a:pt x="384810" y="6350000"/>
                    </a:lnTo>
                    <a:lnTo>
                      <a:pt x="384810" y="6350000"/>
                    </a:lnTo>
                    <a:close/>
                    <a:moveTo>
                      <a:pt x="25400" y="5963920"/>
                    </a:moveTo>
                    <a:cubicBezTo>
                      <a:pt x="25400" y="6162040"/>
                      <a:pt x="186690" y="6323330"/>
                      <a:pt x="384810" y="6323330"/>
                    </a:cubicBezTo>
                    <a:lnTo>
                      <a:pt x="5963920" y="6323330"/>
                    </a:lnTo>
                    <a:cubicBezTo>
                      <a:pt x="6010910" y="6323330"/>
                      <a:pt x="6052820" y="6315710"/>
                      <a:pt x="6093460" y="6299200"/>
                    </a:cubicBezTo>
                    <a:cubicBezTo>
                      <a:pt x="6229350" y="6247130"/>
                      <a:pt x="6322060" y="6113780"/>
                      <a:pt x="6323330" y="5967730"/>
                    </a:cubicBezTo>
                    <a:lnTo>
                      <a:pt x="6322060" y="5965190"/>
                    </a:lnTo>
                    <a:lnTo>
                      <a:pt x="6322060" y="723900"/>
                    </a:lnTo>
                    <a:lnTo>
                      <a:pt x="25400" y="723900"/>
                    </a:lnTo>
                    <a:lnTo>
                      <a:pt x="25400" y="5963920"/>
                    </a:lnTo>
                    <a:close/>
                    <a:moveTo>
                      <a:pt x="6324600" y="697230"/>
                    </a:moveTo>
                    <a:lnTo>
                      <a:pt x="6324600" y="384810"/>
                    </a:lnTo>
                    <a:cubicBezTo>
                      <a:pt x="6324600" y="186690"/>
                      <a:pt x="6163310" y="25400"/>
                      <a:pt x="5965190" y="25400"/>
                    </a:cubicBezTo>
                    <a:lnTo>
                      <a:pt x="386080" y="25400"/>
                    </a:lnTo>
                    <a:cubicBezTo>
                      <a:pt x="187960" y="25400"/>
                      <a:pt x="26670" y="186690"/>
                      <a:pt x="26670" y="384810"/>
                    </a:cubicBezTo>
                    <a:lnTo>
                      <a:pt x="26670" y="697230"/>
                    </a:lnTo>
                    <a:lnTo>
                      <a:pt x="6324600" y="697230"/>
                    </a:lnTo>
                    <a:close/>
                    <a:moveTo>
                      <a:pt x="5697220" y="527050"/>
                    </a:moveTo>
                    <a:cubicBezTo>
                      <a:pt x="5690870" y="527050"/>
                      <a:pt x="5684520" y="521970"/>
                      <a:pt x="5684520" y="514350"/>
                    </a:cubicBezTo>
                    <a:lnTo>
                      <a:pt x="5684520" y="234950"/>
                    </a:lnTo>
                    <a:cubicBezTo>
                      <a:pt x="5684520" y="228600"/>
                      <a:pt x="5689600" y="222250"/>
                      <a:pt x="5697220" y="222250"/>
                    </a:cubicBezTo>
                    <a:lnTo>
                      <a:pt x="5976620" y="222250"/>
                    </a:lnTo>
                    <a:cubicBezTo>
                      <a:pt x="5980430" y="222250"/>
                      <a:pt x="5984240" y="223520"/>
                      <a:pt x="5986780" y="227330"/>
                    </a:cubicBezTo>
                    <a:cubicBezTo>
                      <a:pt x="5989320" y="229870"/>
                      <a:pt x="5989320" y="232410"/>
                      <a:pt x="5989320" y="236220"/>
                    </a:cubicBezTo>
                    <a:lnTo>
                      <a:pt x="5989320" y="514350"/>
                    </a:lnTo>
                    <a:cubicBezTo>
                      <a:pt x="5989320" y="520700"/>
                      <a:pt x="5984240" y="527050"/>
                      <a:pt x="5976620" y="527050"/>
                    </a:cubicBezTo>
                    <a:lnTo>
                      <a:pt x="5697220" y="527050"/>
                    </a:lnTo>
                    <a:close/>
                    <a:moveTo>
                      <a:pt x="5963920" y="501650"/>
                    </a:moveTo>
                    <a:lnTo>
                      <a:pt x="5963920" y="248920"/>
                    </a:lnTo>
                    <a:lnTo>
                      <a:pt x="5711190" y="248920"/>
                    </a:lnTo>
                    <a:lnTo>
                      <a:pt x="5711190" y="501650"/>
                    </a:lnTo>
                    <a:lnTo>
                      <a:pt x="5963920" y="501650"/>
                    </a:lnTo>
                    <a:close/>
                    <a:moveTo>
                      <a:pt x="5284470" y="527050"/>
                    </a:moveTo>
                    <a:cubicBezTo>
                      <a:pt x="5278120" y="527050"/>
                      <a:pt x="5271770" y="521970"/>
                      <a:pt x="5271770" y="514350"/>
                    </a:cubicBezTo>
                    <a:lnTo>
                      <a:pt x="5271770" y="234950"/>
                    </a:lnTo>
                    <a:cubicBezTo>
                      <a:pt x="5271770" y="228600"/>
                      <a:pt x="5276850" y="222250"/>
                      <a:pt x="5284470" y="222250"/>
                    </a:cubicBezTo>
                    <a:lnTo>
                      <a:pt x="5563870" y="222250"/>
                    </a:lnTo>
                    <a:cubicBezTo>
                      <a:pt x="5567680" y="222250"/>
                      <a:pt x="5571490" y="223520"/>
                      <a:pt x="5574030" y="227330"/>
                    </a:cubicBezTo>
                    <a:cubicBezTo>
                      <a:pt x="5576570" y="229870"/>
                      <a:pt x="5576570" y="232410"/>
                      <a:pt x="5576570" y="236220"/>
                    </a:cubicBezTo>
                    <a:lnTo>
                      <a:pt x="5576570" y="514350"/>
                    </a:lnTo>
                    <a:cubicBezTo>
                      <a:pt x="5576570" y="520700"/>
                      <a:pt x="5571490" y="527050"/>
                      <a:pt x="5563870" y="527050"/>
                    </a:cubicBezTo>
                    <a:lnTo>
                      <a:pt x="5284470" y="527050"/>
                    </a:lnTo>
                    <a:close/>
                    <a:moveTo>
                      <a:pt x="5551170" y="501650"/>
                    </a:moveTo>
                    <a:lnTo>
                      <a:pt x="5551170" y="248920"/>
                    </a:lnTo>
                    <a:lnTo>
                      <a:pt x="5298440" y="248920"/>
                    </a:lnTo>
                    <a:lnTo>
                      <a:pt x="5298440" y="501650"/>
                    </a:lnTo>
                    <a:lnTo>
                      <a:pt x="5551170" y="501650"/>
                    </a:lnTo>
                    <a:close/>
                    <a:moveTo>
                      <a:pt x="4870450" y="527050"/>
                    </a:moveTo>
                    <a:cubicBezTo>
                      <a:pt x="4864100" y="527050"/>
                      <a:pt x="4857750" y="521970"/>
                      <a:pt x="4857750" y="514350"/>
                    </a:cubicBezTo>
                    <a:lnTo>
                      <a:pt x="4857750" y="234950"/>
                    </a:lnTo>
                    <a:cubicBezTo>
                      <a:pt x="4857750" y="228600"/>
                      <a:pt x="4862830" y="222250"/>
                      <a:pt x="4870450" y="222250"/>
                    </a:cubicBezTo>
                    <a:lnTo>
                      <a:pt x="5149850" y="222250"/>
                    </a:lnTo>
                    <a:cubicBezTo>
                      <a:pt x="5153660" y="222250"/>
                      <a:pt x="5157470" y="223520"/>
                      <a:pt x="5160010" y="227330"/>
                    </a:cubicBezTo>
                    <a:cubicBezTo>
                      <a:pt x="5162550" y="229870"/>
                      <a:pt x="5162550" y="232410"/>
                      <a:pt x="5162550" y="236220"/>
                    </a:cubicBezTo>
                    <a:lnTo>
                      <a:pt x="5162550" y="514350"/>
                    </a:lnTo>
                    <a:cubicBezTo>
                      <a:pt x="5162550" y="520700"/>
                      <a:pt x="5157470" y="527050"/>
                      <a:pt x="5149850" y="527050"/>
                    </a:cubicBezTo>
                    <a:lnTo>
                      <a:pt x="4870450" y="527050"/>
                    </a:lnTo>
                    <a:close/>
                    <a:moveTo>
                      <a:pt x="5137150" y="501650"/>
                    </a:moveTo>
                    <a:lnTo>
                      <a:pt x="5137150" y="248920"/>
                    </a:lnTo>
                    <a:lnTo>
                      <a:pt x="4884420" y="248920"/>
                    </a:lnTo>
                    <a:lnTo>
                      <a:pt x="4884420" y="501650"/>
                    </a:lnTo>
                    <a:lnTo>
                      <a:pt x="5137150" y="501650"/>
                    </a:lnTo>
                    <a:close/>
                    <a:moveTo>
                      <a:pt x="5908040" y="458470"/>
                    </a:moveTo>
                    <a:cubicBezTo>
                      <a:pt x="5905500" y="458470"/>
                      <a:pt x="5901690" y="457200"/>
                      <a:pt x="5899150" y="455930"/>
                    </a:cubicBezTo>
                    <a:lnTo>
                      <a:pt x="5838190" y="394970"/>
                    </a:lnTo>
                    <a:lnTo>
                      <a:pt x="5777230" y="455930"/>
                    </a:lnTo>
                    <a:cubicBezTo>
                      <a:pt x="5773420" y="459740"/>
                      <a:pt x="5770880" y="459740"/>
                      <a:pt x="5768340" y="459740"/>
                    </a:cubicBezTo>
                    <a:cubicBezTo>
                      <a:pt x="5765800" y="459740"/>
                      <a:pt x="5761990" y="458470"/>
                      <a:pt x="5759450" y="457200"/>
                    </a:cubicBezTo>
                    <a:cubicBezTo>
                      <a:pt x="5754370" y="450850"/>
                      <a:pt x="5754370" y="443230"/>
                      <a:pt x="5758180" y="438150"/>
                    </a:cubicBezTo>
                    <a:lnTo>
                      <a:pt x="5819140" y="377190"/>
                    </a:lnTo>
                    <a:lnTo>
                      <a:pt x="5758180" y="316230"/>
                    </a:lnTo>
                    <a:cubicBezTo>
                      <a:pt x="5753100" y="311150"/>
                      <a:pt x="5753100" y="302260"/>
                      <a:pt x="5758180" y="297180"/>
                    </a:cubicBezTo>
                    <a:cubicBezTo>
                      <a:pt x="5760720" y="294640"/>
                      <a:pt x="5763260" y="293370"/>
                      <a:pt x="5767070" y="293370"/>
                    </a:cubicBezTo>
                    <a:cubicBezTo>
                      <a:pt x="5770880" y="293370"/>
                      <a:pt x="5774690" y="294640"/>
                      <a:pt x="5775960" y="297180"/>
                    </a:cubicBezTo>
                    <a:lnTo>
                      <a:pt x="5836920" y="358140"/>
                    </a:lnTo>
                    <a:lnTo>
                      <a:pt x="5897880" y="297180"/>
                    </a:lnTo>
                    <a:cubicBezTo>
                      <a:pt x="5900420" y="294640"/>
                      <a:pt x="5902960" y="293370"/>
                      <a:pt x="5906770" y="293370"/>
                    </a:cubicBezTo>
                    <a:cubicBezTo>
                      <a:pt x="5910580" y="293370"/>
                      <a:pt x="5914390" y="294640"/>
                      <a:pt x="5915660" y="297180"/>
                    </a:cubicBezTo>
                    <a:cubicBezTo>
                      <a:pt x="5920740" y="302260"/>
                      <a:pt x="5920740" y="311150"/>
                      <a:pt x="5915660" y="316230"/>
                    </a:cubicBezTo>
                    <a:lnTo>
                      <a:pt x="5854700" y="377190"/>
                    </a:lnTo>
                    <a:lnTo>
                      <a:pt x="5915660" y="438150"/>
                    </a:lnTo>
                    <a:cubicBezTo>
                      <a:pt x="5920740" y="443230"/>
                      <a:pt x="5920740" y="452120"/>
                      <a:pt x="5915660" y="457200"/>
                    </a:cubicBezTo>
                    <a:cubicBezTo>
                      <a:pt x="5914390" y="458470"/>
                      <a:pt x="5910580" y="458470"/>
                      <a:pt x="5908040" y="458470"/>
                    </a:cubicBezTo>
                    <a:close/>
                    <a:moveTo>
                      <a:pt x="5346700" y="458470"/>
                    </a:moveTo>
                    <a:cubicBezTo>
                      <a:pt x="5340350" y="458470"/>
                      <a:pt x="5334000" y="452120"/>
                      <a:pt x="5334000" y="445770"/>
                    </a:cubicBezTo>
                    <a:lnTo>
                      <a:pt x="5334000" y="306070"/>
                    </a:lnTo>
                    <a:cubicBezTo>
                      <a:pt x="5334000" y="299720"/>
                      <a:pt x="5339080" y="293370"/>
                      <a:pt x="5346700" y="293370"/>
                    </a:cubicBezTo>
                    <a:lnTo>
                      <a:pt x="5500370" y="293370"/>
                    </a:lnTo>
                    <a:cubicBezTo>
                      <a:pt x="5506720" y="293370"/>
                      <a:pt x="5513070" y="298450"/>
                      <a:pt x="5513070" y="306070"/>
                    </a:cubicBezTo>
                    <a:lnTo>
                      <a:pt x="5513070" y="445770"/>
                    </a:lnTo>
                    <a:cubicBezTo>
                      <a:pt x="5513070" y="452120"/>
                      <a:pt x="5507990" y="458470"/>
                      <a:pt x="5500370" y="458470"/>
                    </a:cubicBezTo>
                    <a:lnTo>
                      <a:pt x="5346700" y="458470"/>
                    </a:lnTo>
                    <a:close/>
                    <a:moveTo>
                      <a:pt x="5488940" y="431800"/>
                    </a:moveTo>
                    <a:lnTo>
                      <a:pt x="5488940" y="351790"/>
                    </a:lnTo>
                    <a:lnTo>
                      <a:pt x="5360670" y="351790"/>
                    </a:lnTo>
                    <a:lnTo>
                      <a:pt x="5360670" y="431800"/>
                    </a:lnTo>
                    <a:lnTo>
                      <a:pt x="5488940" y="431800"/>
                    </a:lnTo>
                    <a:close/>
                    <a:moveTo>
                      <a:pt x="4922520" y="457200"/>
                    </a:moveTo>
                    <a:cubicBezTo>
                      <a:pt x="4916170" y="457200"/>
                      <a:pt x="4911090" y="452120"/>
                      <a:pt x="4911090" y="444500"/>
                    </a:cubicBezTo>
                    <a:cubicBezTo>
                      <a:pt x="4911090" y="436880"/>
                      <a:pt x="4917440" y="431800"/>
                      <a:pt x="4923790" y="431800"/>
                    </a:cubicBezTo>
                    <a:lnTo>
                      <a:pt x="5095240" y="431800"/>
                    </a:lnTo>
                    <a:cubicBezTo>
                      <a:pt x="5102860" y="431800"/>
                      <a:pt x="5107940" y="438150"/>
                      <a:pt x="5107940" y="444500"/>
                    </a:cubicBezTo>
                    <a:cubicBezTo>
                      <a:pt x="5107940" y="450850"/>
                      <a:pt x="5101590" y="457200"/>
                      <a:pt x="5095240" y="457200"/>
                    </a:cubicBezTo>
                    <a:lnTo>
                      <a:pt x="4923790" y="457200"/>
                    </a:lnTo>
                    <a:cubicBezTo>
                      <a:pt x="4925060" y="457200"/>
                      <a:pt x="4923790" y="457200"/>
                      <a:pt x="4922520" y="45720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450935" y="2793566"/>
              <a:ext cx="2070309" cy="4118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2"/>
                </a:lnSpc>
              </a:pPr>
              <a:r>
                <a:rPr lang="en-US" sz="2829" dirty="0">
                  <a:solidFill>
                    <a:srgbClr val="171717"/>
                  </a:solidFill>
                  <a:latin typeface="Poppins Medium"/>
                </a:rPr>
                <a:t>Pac-Man</a:t>
              </a:r>
            </a:p>
          </p:txBody>
        </p:sp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0460450B-E055-9E69-4E04-C6642659E696}"/>
              </a:ext>
            </a:extLst>
          </p:cNvPr>
          <p:cNvGrpSpPr/>
          <p:nvPr/>
        </p:nvGrpSpPr>
        <p:grpSpPr>
          <a:xfrm>
            <a:off x="6812036" y="2715820"/>
            <a:ext cx="4663928" cy="4664861"/>
            <a:chOff x="6812036" y="2715820"/>
            <a:chExt cx="4663928" cy="4664861"/>
          </a:xfrm>
        </p:grpSpPr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6812036" y="2715820"/>
              <a:ext cx="4663928" cy="4664861"/>
              <a:chOff x="0" y="0"/>
              <a:chExt cx="634873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2700" y="524510"/>
                <a:ext cx="6324600" cy="5814060"/>
              </a:xfrm>
              <a:custGeom>
                <a:avLst/>
                <a:gdLst/>
                <a:ahLst/>
                <a:cxnLst/>
                <a:rect l="l" t="t" r="r" b="b"/>
                <a:pathLst>
                  <a:path w="6324600" h="5814060">
                    <a:moveTo>
                      <a:pt x="5095240" y="0"/>
                    </a:moveTo>
                    <a:lnTo>
                      <a:pt x="5412740" y="0"/>
                    </a:lnTo>
                    <a:moveTo>
                      <a:pt x="5412740" y="0"/>
                    </a:moveTo>
                    <a:lnTo>
                      <a:pt x="6324600" y="0"/>
                    </a:lnTo>
                    <a:lnTo>
                      <a:pt x="6324600" y="5441950"/>
                    </a:lnTo>
                    <a:cubicBezTo>
                      <a:pt x="6324600" y="5599430"/>
                      <a:pt x="6225540" y="5735320"/>
                      <a:pt x="6087110" y="5788660"/>
                    </a:cubicBezTo>
                    <a:lnTo>
                      <a:pt x="6087110" y="5814060"/>
                    </a:lnTo>
                    <a:lnTo>
                      <a:pt x="372110" y="5814060"/>
                    </a:lnTo>
                    <a:cubicBezTo>
                      <a:pt x="167640" y="5812790"/>
                      <a:pt x="0" y="5645150"/>
                      <a:pt x="0" y="5440680"/>
                    </a:cubicBezTo>
                    <a:lnTo>
                      <a:pt x="0" y="0"/>
                    </a:lnTo>
                    <a:lnTo>
                      <a:pt x="5095240" y="0"/>
                    </a:lnTo>
                  </a:path>
                </a:pathLst>
              </a:custGeom>
              <a:blipFill>
                <a:blip r:embed="rId4"/>
                <a:stretch>
                  <a:fillRect l="-28840" r="-9008"/>
                </a:stretch>
              </a:blip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12700" y="12700"/>
                <a:ext cx="63246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6324600" h="698500">
                    <a:moveTo>
                      <a:pt x="6324600" y="372110"/>
                    </a:moveTo>
                    <a:lnTo>
                      <a:pt x="6324600" y="698500"/>
                    </a:lnTo>
                    <a:lnTo>
                      <a:pt x="5259070" y="698500"/>
                    </a:lnTo>
                    <a:moveTo>
                      <a:pt x="5259070" y="698500"/>
                    </a:moveTo>
                    <a:lnTo>
                      <a:pt x="0" y="698500"/>
                    </a:lnTo>
                    <a:lnTo>
                      <a:pt x="0" y="369570"/>
                    </a:lnTo>
                    <a:cubicBezTo>
                      <a:pt x="0" y="165100"/>
                      <a:pt x="165100" y="0"/>
                      <a:pt x="369570" y="0"/>
                    </a:cubicBezTo>
                    <a:lnTo>
                      <a:pt x="5952490" y="0"/>
                    </a:lnTo>
                    <a:cubicBezTo>
                      <a:pt x="6158230" y="0"/>
                      <a:pt x="6324600" y="166370"/>
                      <a:pt x="6324600" y="372110"/>
                    </a:cubicBezTo>
                  </a:path>
                </a:pathLst>
              </a:custGeom>
              <a:solidFill>
                <a:srgbClr val="FF9EFF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4870450" y="236220"/>
                <a:ext cx="110617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1106170" h="279400">
                    <a:moveTo>
                      <a:pt x="279400" y="0"/>
                    </a:moveTo>
                    <a:lnTo>
                      <a:pt x="0" y="0"/>
                    </a:lnTo>
                    <a:lnTo>
                      <a:pt x="0" y="279400"/>
                    </a:lnTo>
                    <a:lnTo>
                      <a:pt x="279400" y="279400"/>
                    </a:lnTo>
                    <a:lnTo>
                      <a:pt x="279400" y="0"/>
                    </a:lnTo>
                    <a:close/>
                    <a:moveTo>
                      <a:pt x="1106170" y="0"/>
                    </a:moveTo>
                    <a:lnTo>
                      <a:pt x="826770" y="0"/>
                    </a:lnTo>
                    <a:lnTo>
                      <a:pt x="826770" y="279400"/>
                    </a:lnTo>
                    <a:lnTo>
                      <a:pt x="1106170" y="279400"/>
                    </a:lnTo>
                    <a:lnTo>
                      <a:pt x="1106170" y="0"/>
                    </a:lnTo>
                    <a:close/>
                    <a:moveTo>
                      <a:pt x="692150" y="0"/>
                    </a:moveTo>
                    <a:lnTo>
                      <a:pt x="412750" y="0"/>
                    </a:lnTo>
                    <a:lnTo>
                      <a:pt x="412750" y="279400"/>
                    </a:lnTo>
                    <a:lnTo>
                      <a:pt x="692150" y="279400"/>
                    </a:lnTo>
                    <a:lnTo>
                      <a:pt x="692150" y="0"/>
                    </a:lnTo>
                    <a:close/>
                  </a:path>
                </a:pathLst>
              </a:custGeom>
              <a:solidFill>
                <a:srgbClr val="F0FD71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634873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48730" h="6350000">
                    <a:moveTo>
                      <a:pt x="384810" y="6350000"/>
                    </a:moveTo>
                    <a:cubicBezTo>
                      <a:pt x="172720" y="6350000"/>
                      <a:pt x="0" y="6177280"/>
                      <a:pt x="0" y="5963920"/>
                    </a:cubicBezTo>
                    <a:lnTo>
                      <a:pt x="0" y="384810"/>
                    </a:lnTo>
                    <a:cubicBezTo>
                      <a:pt x="0" y="172720"/>
                      <a:pt x="172720" y="0"/>
                      <a:pt x="384810" y="0"/>
                    </a:cubicBezTo>
                    <a:lnTo>
                      <a:pt x="5965190" y="0"/>
                    </a:lnTo>
                    <a:cubicBezTo>
                      <a:pt x="6068060" y="0"/>
                      <a:pt x="6164580" y="40640"/>
                      <a:pt x="6236970" y="113030"/>
                    </a:cubicBezTo>
                    <a:cubicBezTo>
                      <a:pt x="6309360" y="185420"/>
                      <a:pt x="6348730" y="281940"/>
                      <a:pt x="6347460" y="384810"/>
                    </a:cubicBezTo>
                    <a:lnTo>
                      <a:pt x="6347460" y="5963920"/>
                    </a:lnTo>
                    <a:cubicBezTo>
                      <a:pt x="6347460" y="6122670"/>
                      <a:pt x="6248400" y="6266180"/>
                      <a:pt x="6102350" y="6323330"/>
                    </a:cubicBezTo>
                    <a:cubicBezTo>
                      <a:pt x="6056630" y="6341109"/>
                      <a:pt x="6012180" y="6350000"/>
                      <a:pt x="5962650" y="6350000"/>
                    </a:cubicBezTo>
                    <a:lnTo>
                      <a:pt x="384810" y="6350000"/>
                    </a:lnTo>
                    <a:lnTo>
                      <a:pt x="384810" y="6350000"/>
                    </a:lnTo>
                    <a:close/>
                    <a:moveTo>
                      <a:pt x="25400" y="5963920"/>
                    </a:moveTo>
                    <a:cubicBezTo>
                      <a:pt x="25400" y="6162040"/>
                      <a:pt x="186690" y="6323330"/>
                      <a:pt x="384810" y="6323330"/>
                    </a:cubicBezTo>
                    <a:lnTo>
                      <a:pt x="5963920" y="6323330"/>
                    </a:lnTo>
                    <a:cubicBezTo>
                      <a:pt x="6010910" y="6323330"/>
                      <a:pt x="6052820" y="6315710"/>
                      <a:pt x="6093460" y="6299200"/>
                    </a:cubicBezTo>
                    <a:cubicBezTo>
                      <a:pt x="6229350" y="6247130"/>
                      <a:pt x="6322060" y="6113780"/>
                      <a:pt x="6323330" y="5967730"/>
                    </a:cubicBezTo>
                    <a:lnTo>
                      <a:pt x="6322060" y="5965190"/>
                    </a:lnTo>
                    <a:lnTo>
                      <a:pt x="6322060" y="723900"/>
                    </a:lnTo>
                    <a:lnTo>
                      <a:pt x="25400" y="723900"/>
                    </a:lnTo>
                    <a:lnTo>
                      <a:pt x="25400" y="5963920"/>
                    </a:lnTo>
                    <a:close/>
                    <a:moveTo>
                      <a:pt x="6324600" y="697230"/>
                    </a:moveTo>
                    <a:lnTo>
                      <a:pt x="6324600" y="384810"/>
                    </a:lnTo>
                    <a:cubicBezTo>
                      <a:pt x="6324600" y="186690"/>
                      <a:pt x="6163310" y="25400"/>
                      <a:pt x="5965190" y="25400"/>
                    </a:cubicBezTo>
                    <a:lnTo>
                      <a:pt x="386080" y="25400"/>
                    </a:lnTo>
                    <a:cubicBezTo>
                      <a:pt x="187960" y="25400"/>
                      <a:pt x="26670" y="186690"/>
                      <a:pt x="26670" y="384810"/>
                    </a:cubicBezTo>
                    <a:lnTo>
                      <a:pt x="26670" y="697230"/>
                    </a:lnTo>
                    <a:lnTo>
                      <a:pt x="6324600" y="697230"/>
                    </a:lnTo>
                    <a:close/>
                    <a:moveTo>
                      <a:pt x="5697220" y="527050"/>
                    </a:moveTo>
                    <a:cubicBezTo>
                      <a:pt x="5690870" y="527050"/>
                      <a:pt x="5684520" y="521970"/>
                      <a:pt x="5684520" y="514350"/>
                    </a:cubicBezTo>
                    <a:lnTo>
                      <a:pt x="5684520" y="234950"/>
                    </a:lnTo>
                    <a:cubicBezTo>
                      <a:pt x="5684520" y="228600"/>
                      <a:pt x="5689600" y="222250"/>
                      <a:pt x="5697220" y="222250"/>
                    </a:cubicBezTo>
                    <a:lnTo>
                      <a:pt x="5976620" y="222250"/>
                    </a:lnTo>
                    <a:cubicBezTo>
                      <a:pt x="5980430" y="222250"/>
                      <a:pt x="5984240" y="223520"/>
                      <a:pt x="5986780" y="227330"/>
                    </a:cubicBezTo>
                    <a:cubicBezTo>
                      <a:pt x="5989320" y="229870"/>
                      <a:pt x="5989320" y="232410"/>
                      <a:pt x="5989320" y="236220"/>
                    </a:cubicBezTo>
                    <a:lnTo>
                      <a:pt x="5989320" y="514350"/>
                    </a:lnTo>
                    <a:cubicBezTo>
                      <a:pt x="5989320" y="520700"/>
                      <a:pt x="5984240" y="527050"/>
                      <a:pt x="5976620" y="527050"/>
                    </a:cubicBezTo>
                    <a:lnTo>
                      <a:pt x="5697220" y="527050"/>
                    </a:lnTo>
                    <a:close/>
                    <a:moveTo>
                      <a:pt x="5963920" y="501650"/>
                    </a:moveTo>
                    <a:lnTo>
                      <a:pt x="5963920" y="248920"/>
                    </a:lnTo>
                    <a:lnTo>
                      <a:pt x="5711190" y="248920"/>
                    </a:lnTo>
                    <a:lnTo>
                      <a:pt x="5711190" y="501650"/>
                    </a:lnTo>
                    <a:lnTo>
                      <a:pt x="5963920" y="501650"/>
                    </a:lnTo>
                    <a:close/>
                    <a:moveTo>
                      <a:pt x="5284470" y="527050"/>
                    </a:moveTo>
                    <a:cubicBezTo>
                      <a:pt x="5278120" y="527050"/>
                      <a:pt x="5271770" y="521970"/>
                      <a:pt x="5271770" y="514350"/>
                    </a:cubicBezTo>
                    <a:lnTo>
                      <a:pt x="5271770" y="234950"/>
                    </a:lnTo>
                    <a:cubicBezTo>
                      <a:pt x="5271770" y="228600"/>
                      <a:pt x="5276850" y="222250"/>
                      <a:pt x="5284470" y="222250"/>
                    </a:cubicBezTo>
                    <a:lnTo>
                      <a:pt x="5563870" y="222250"/>
                    </a:lnTo>
                    <a:cubicBezTo>
                      <a:pt x="5567680" y="222250"/>
                      <a:pt x="5571490" y="223520"/>
                      <a:pt x="5574030" y="227330"/>
                    </a:cubicBezTo>
                    <a:cubicBezTo>
                      <a:pt x="5576570" y="229870"/>
                      <a:pt x="5576570" y="232410"/>
                      <a:pt x="5576570" y="236220"/>
                    </a:cubicBezTo>
                    <a:lnTo>
                      <a:pt x="5576570" y="514350"/>
                    </a:lnTo>
                    <a:cubicBezTo>
                      <a:pt x="5576570" y="520700"/>
                      <a:pt x="5571490" y="527050"/>
                      <a:pt x="5563870" y="527050"/>
                    </a:cubicBezTo>
                    <a:lnTo>
                      <a:pt x="5284470" y="527050"/>
                    </a:lnTo>
                    <a:close/>
                    <a:moveTo>
                      <a:pt x="5551170" y="501650"/>
                    </a:moveTo>
                    <a:lnTo>
                      <a:pt x="5551170" y="248920"/>
                    </a:lnTo>
                    <a:lnTo>
                      <a:pt x="5298440" y="248920"/>
                    </a:lnTo>
                    <a:lnTo>
                      <a:pt x="5298440" y="501650"/>
                    </a:lnTo>
                    <a:lnTo>
                      <a:pt x="5551170" y="501650"/>
                    </a:lnTo>
                    <a:close/>
                    <a:moveTo>
                      <a:pt x="4870450" y="527050"/>
                    </a:moveTo>
                    <a:cubicBezTo>
                      <a:pt x="4864100" y="527050"/>
                      <a:pt x="4857750" y="521970"/>
                      <a:pt x="4857750" y="514350"/>
                    </a:cubicBezTo>
                    <a:lnTo>
                      <a:pt x="4857750" y="234950"/>
                    </a:lnTo>
                    <a:cubicBezTo>
                      <a:pt x="4857750" y="228600"/>
                      <a:pt x="4862830" y="222250"/>
                      <a:pt x="4870450" y="222250"/>
                    </a:cubicBezTo>
                    <a:lnTo>
                      <a:pt x="5149850" y="222250"/>
                    </a:lnTo>
                    <a:cubicBezTo>
                      <a:pt x="5153660" y="222250"/>
                      <a:pt x="5157470" y="223520"/>
                      <a:pt x="5160010" y="227330"/>
                    </a:cubicBezTo>
                    <a:cubicBezTo>
                      <a:pt x="5162550" y="229870"/>
                      <a:pt x="5162550" y="232410"/>
                      <a:pt x="5162550" y="236220"/>
                    </a:cubicBezTo>
                    <a:lnTo>
                      <a:pt x="5162550" y="514350"/>
                    </a:lnTo>
                    <a:cubicBezTo>
                      <a:pt x="5162550" y="520700"/>
                      <a:pt x="5157470" y="527050"/>
                      <a:pt x="5149850" y="527050"/>
                    </a:cubicBezTo>
                    <a:lnTo>
                      <a:pt x="4870450" y="527050"/>
                    </a:lnTo>
                    <a:close/>
                    <a:moveTo>
                      <a:pt x="5137150" y="501650"/>
                    </a:moveTo>
                    <a:lnTo>
                      <a:pt x="5137150" y="248920"/>
                    </a:lnTo>
                    <a:lnTo>
                      <a:pt x="4884420" y="248920"/>
                    </a:lnTo>
                    <a:lnTo>
                      <a:pt x="4884420" y="501650"/>
                    </a:lnTo>
                    <a:lnTo>
                      <a:pt x="5137150" y="501650"/>
                    </a:lnTo>
                    <a:close/>
                    <a:moveTo>
                      <a:pt x="5908040" y="458470"/>
                    </a:moveTo>
                    <a:cubicBezTo>
                      <a:pt x="5905500" y="458470"/>
                      <a:pt x="5901690" y="457200"/>
                      <a:pt x="5899150" y="455930"/>
                    </a:cubicBezTo>
                    <a:lnTo>
                      <a:pt x="5838190" y="394970"/>
                    </a:lnTo>
                    <a:lnTo>
                      <a:pt x="5777230" y="455930"/>
                    </a:lnTo>
                    <a:cubicBezTo>
                      <a:pt x="5773420" y="459740"/>
                      <a:pt x="5770880" y="459740"/>
                      <a:pt x="5768340" y="459740"/>
                    </a:cubicBezTo>
                    <a:cubicBezTo>
                      <a:pt x="5765800" y="459740"/>
                      <a:pt x="5761990" y="458470"/>
                      <a:pt x="5759450" y="457200"/>
                    </a:cubicBezTo>
                    <a:cubicBezTo>
                      <a:pt x="5754370" y="450850"/>
                      <a:pt x="5754370" y="443230"/>
                      <a:pt x="5758180" y="438150"/>
                    </a:cubicBezTo>
                    <a:lnTo>
                      <a:pt x="5819140" y="377190"/>
                    </a:lnTo>
                    <a:lnTo>
                      <a:pt x="5758180" y="316230"/>
                    </a:lnTo>
                    <a:cubicBezTo>
                      <a:pt x="5753100" y="311150"/>
                      <a:pt x="5753100" y="302260"/>
                      <a:pt x="5758180" y="297180"/>
                    </a:cubicBezTo>
                    <a:cubicBezTo>
                      <a:pt x="5760720" y="294640"/>
                      <a:pt x="5763260" y="293370"/>
                      <a:pt x="5767070" y="293370"/>
                    </a:cubicBezTo>
                    <a:cubicBezTo>
                      <a:pt x="5770880" y="293370"/>
                      <a:pt x="5774690" y="294640"/>
                      <a:pt x="5775960" y="297180"/>
                    </a:cubicBezTo>
                    <a:lnTo>
                      <a:pt x="5836920" y="358140"/>
                    </a:lnTo>
                    <a:lnTo>
                      <a:pt x="5897880" y="297180"/>
                    </a:lnTo>
                    <a:cubicBezTo>
                      <a:pt x="5900420" y="294640"/>
                      <a:pt x="5902960" y="293370"/>
                      <a:pt x="5906770" y="293370"/>
                    </a:cubicBezTo>
                    <a:cubicBezTo>
                      <a:pt x="5910580" y="293370"/>
                      <a:pt x="5914390" y="294640"/>
                      <a:pt x="5915660" y="297180"/>
                    </a:cubicBezTo>
                    <a:cubicBezTo>
                      <a:pt x="5920740" y="302260"/>
                      <a:pt x="5920740" y="311150"/>
                      <a:pt x="5915660" y="316230"/>
                    </a:cubicBezTo>
                    <a:lnTo>
                      <a:pt x="5854700" y="377190"/>
                    </a:lnTo>
                    <a:lnTo>
                      <a:pt x="5915660" y="438150"/>
                    </a:lnTo>
                    <a:cubicBezTo>
                      <a:pt x="5920740" y="443230"/>
                      <a:pt x="5920740" y="452120"/>
                      <a:pt x="5915660" y="457200"/>
                    </a:cubicBezTo>
                    <a:cubicBezTo>
                      <a:pt x="5914390" y="458470"/>
                      <a:pt x="5910580" y="458470"/>
                      <a:pt x="5908040" y="458470"/>
                    </a:cubicBezTo>
                    <a:close/>
                    <a:moveTo>
                      <a:pt x="5346700" y="458470"/>
                    </a:moveTo>
                    <a:cubicBezTo>
                      <a:pt x="5340350" y="458470"/>
                      <a:pt x="5334000" y="452120"/>
                      <a:pt x="5334000" y="445770"/>
                    </a:cubicBezTo>
                    <a:lnTo>
                      <a:pt x="5334000" y="306070"/>
                    </a:lnTo>
                    <a:cubicBezTo>
                      <a:pt x="5334000" y="299720"/>
                      <a:pt x="5339080" y="293370"/>
                      <a:pt x="5346700" y="293370"/>
                    </a:cubicBezTo>
                    <a:lnTo>
                      <a:pt x="5500370" y="293370"/>
                    </a:lnTo>
                    <a:cubicBezTo>
                      <a:pt x="5506720" y="293370"/>
                      <a:pt x="5513070" y="298450"/>
                      <a:pt x="5513070" y="306070"/>
                    </a:cubicBezTo>
                    <a:lnTo>
                      <a:pt x="5513070" y="445770"/>
                    </a:lnTo>
                    <a:cubicBezTo>
                      <a:pt x="5513070" y="452120"/>
                      <a:pt x="5507990" y="458470"/>
                      <a:pt x="5500370" y="458470"/>
                    </a:cubicBezTo>
                    <a:lnTo>
                      <a:pt x="5346700" y="458470"/>
                    </a:lnTo>
                    <a:close/>
                    <a:moveTo>
                      <a:pt x="5488940" y="431800"/>
                    </a:moveTo>
                    <a:lnTo>
                      <a:pt x="5488940" y="351790"/>
                    </a:lnTo>
                    <a:lnTo>
                      <a:pt x="5360670" y="351790"/>
                    </a:lnTo>
                    <a:lnTo>
                      <a:pt x="5360670" y="431800"/>
                    </a:lnTo>
                    <a:lnTo>
                      <a:pt x="5488940" y="431800"/>
                    </a:lnTo>
                    <a:close/>
                    <a:moveTo>
                      <a:pt x="4922520" y="457200"/>
                    </a:moveTo>
                    <a:cubicBezTo>
                      <a:pt x="4916170" y="457200"/>
                      <a:pt x="4911090" y="452120"/>
                      <a:pt x="4911090" y="444500"/>
                    </a:cubicBezTo>
                    <a:cubicBezTo>
                      <a:pt x="4911090" y="436880"/>
                      <a:pt x="4917440" y="431800"/>
                      <a:pt x="4923790" y="431800"/>
                    </a:cubicBezTo>
                    <a:lnTo>
                      <a:pt x="5095240" y="431800"/>
                    </a:lnTo>
                    <a:cubicBezTo>
                      <a:pt x="5102860" y="431800"/>
                      <a:pt x="5107940" y="438150"/>
                      <a:pt x="5107940" y="444500"/>
                    </a:cubicBezTo>
                    <a:cubicBezTo>
                      <a:pt x="5107940" y="450850"/>
                      <a:pt x="5101590" y="457200"/>
                      <a:pt x="5095240" y="457200"/>
                    </a:cubicBezTo>
                    <a:lnTo>
                      <a:pt x="4923790" y="457200"/>
                    </a:lnTo>
                    <a:cubicBezTo>
                      <a:pt x="4925060" y="457200"/>
                      <a:pt x="4923790" y="457200"/>
                      <a:pt x="4922520" y="45720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6931481" y="2793566"/>
              <a:ext cx="2759915" cy="4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2"/>
                </a:lnSpc>
              </a:pPr>
              <a:r>
                <a:rPr lang="en-US" sz="3001" dirty="0">
                  <a:solidFill>
                    <a:srgbClr val="171717"/>
                  </a:solidFill>
                  <a:latin typeface="Poppins Medium"/>
                </a:rPr>
                <a:t>Donkey Kong</a:t>
              </a:r>
            </a:p>
          </p:txBody>
        </p:sp>
      </p:grpSp>
      <p:grpSp>
        <p:nvGrpSpPr>
          <p:cNvPr id="26" name="Grupa 25">
            <a:extLst>
              <a:ext uri="{FF2B5EF4-FFF2-40B4-BE49-F238E27FC236}">
                <a16:creationId xmlns:a16="http://schemas.microsoft.com/office/drawing/2014/main" id="{45063C69-C5B3-6553-A3DB-83FC604D4164}"/>
              </a:ext>
            </a:extLst>
          </p:cNvPr>
          <p:cNvGrpSpPr/>
          <p:nvPr/>
        </p:nvGrpSpPr>
        <p:grpSpPr>
          <a:xfrm>
            <a:off x="12173137" y="2715820"/>
            <a:ext cx="4663928" cy="4664861"/>
            <a:chOff x="12173137" y="2715820"/>
            <a:chExt cx="4663928" cy="4664861"/>
          </a:xfrm>
        </p:grpSpPr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12173137" y="2715820"/>
              <a:ext cx="4663928" cy="4664861"/>
              <a:chOff x="0" y="0"/>
              <a:chExt cx="634873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2700" y="524510"/>
                <a:ext cx="6324600" cy="5814060"/>
              </a:xfrm>
              <a:custGeom>
                <a:avLst/>
                <a:gdLst/>
                <a:ahLst/>
                <a:cxnLst/>
                <a:rect l="l" t="t" r="r" b="b"/>
                <a:pathLst>
                  <a:path w="6324600" h="5814060">
                    <a:moveTo>
                      <a:pt x="5095240" y="0"/>
                    </a:moveTo>
                    <a:lnTo>
                      <a:pt x="5412740" y="0"/>
                    </a:lnTo>
                    <a:moveTo>
                      <a:pt x="5412740" y="0"/>
                    </a:moveTo>
                    <a:lnTo>
                      <a:pt x="6324600" y="0"/>
                    </a:lnTo>
                    <a:lnTo>
                      <a:pt x="6324600" y="5441950"/>
                    </a:lnTo>
                    <a:cubicBezTo>
                      <a:pt x="6324600" y="5599430"/>
                      <a:pt x="6225540" y="5735320"/>
                      <a:pt x="6087110" y="5788660"/>
                    </a:cubicBezTo>
                    <a:lnTo>
                      <a:pt x="6087110" y="5814060"/>
                    </a:lnTo>
                    <a:lnTo>
                      <a:pt x="372110" y="5814060"/>
                    </a:lnTo>
                    <a:cubicBezTo>
                      <a:pt x="167640" y="5812790"/>
                      <a:pt x="0" y="5645150"/>
                      <a:pt x="0" y="5440680"/>
                    </a:cubicBezTo>
                    <a:lnTo>
                      <a:pt x="0" y="0"/>
                    </a:lnTo>
                    <a:lnTo>
                      <a:pt x="5095240" y="0"/>
                    </a:lnTo>
                  </a:path>
                </a:pathLst>
              </a:custGeom>
              <a:blipFill>
                <a:blip r:embed="rId5"/>
                <a:stretch>
                  <a:fillRect t="-4390" b="-4390"/>
                </a:stretch>
              </a:blip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12700" y="12700"/>
                <a:ext cx="63246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6324600" h="698500">
                    <a:moveTo>
                      <a:pt x="6324600" y="372110"/>
                    </a:moveTo>
                    <a:lnTo>
                      <a:pt x="6324600" y="698500"/>
                    </a:lnTo>
                    <a:lnTo>
                      <a:pt x="5259070" y="698500"/>
                    </a:lnTo>
                    <a:moveTo>
                      <a:pt x="5259070" y="698500"/>
                    </a:moveTo>
                    <a:lnTo>
                      <a:pt x="0" y="698500"/>
                    </a:lnTo>
                    <a:lnTo>
                      <a:pt x="0" y="369570"/>
                    </a:lnTo>
                    <a:cubicBezTo>
                      <a:pt x="0" y="165100"/>
                      <a:pt x="165100" y="0"/>
                      <a:pt x="369570" y="0"/>
                    </a:cubicBezTo>
                    <a:lnTo>
                      <a:pt x="5952490" y="0"/>
                    </a:lnTo>
                    <a:cubicBezTo>
                      <a:pt x="6158230" y="0"/>
                      <a:pt x="6324600" y="166370"/>
                      <a:pt x="6324600" y="372110"/>
                    </a:cubicBezTo>
                  </a:path>
                </a:pathLst>
              </a:custGeom>
              <a:solidFill>
                <a:srgbClr val="93A4FF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4870450" y="236220"/>
                <a:ext cx="110617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1106170" h="279400">
                    <a:moveTo>
                      <a:pt x="279400" y="0"/>
                    </a:moveTo>
                    <a:lnTo>
                      <a:pt x="0" y="0"/>
                    </a:lnTo>
                    <a:lnTo>
                      <a:pt x="0" y="279400"/>
                    </a:lnTo>
                    <a:lnTo>
                      <a:pt x="279400" y="279400"/>
                    </a:lnTo>
                    <a:lnTo>
                      <a:pt x="279400" y="0"/>
                    </a:lnTo>
                    <a:close/>
                    <a:moveTo>
                      <a:pt x="1106170" y="0"/>
                    </a:moveTo>
                    <a:lnTo>
                      <a:pt x="826770" y="0"/>
                    </a:lnTo>
                    <a:lnTo>
                      <a:pt x="826770" y="279400"/>
                    </a:lnTo>
                    <a:lnTo>
                      <a:pt x="1106170" y="279400"/>
                    </a:lnTo>
                    <a:lnTo>
                      <a:pt x="1106170" y="0"/>
                    </a:lnTo>
                    <a:close/>
                    <a:moveTo>
                      <a:pt x="692150" y="0"/>
                    </a:moveTo>
                    <a:lnTo>
                      <a:pt x="412750" y="0"/>
                    </a:lnTo>
                    <a:lnTo>
                      <a:pt x="412750" y="279400"/>
                    </a:lnTo>
                    <a:lnTo>
                      <a:pt x="692150" y="279400"/>
                    </a:lnTo>
                    <a:lnTo>
                      <a:pt x="692150" y="0"/>
                    </a:lnTo>
                    <a:close/>
                  </a:path>
                </a:pathLst>
              </a:custGeom>
              <a:solidFill>
                <a:srgbClr val="F0FD71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0" y="0"/>
                <a:ext cx="634873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48730" h="6350000">
                    <a:moveTo>
                      <a:pt x="384810" y="6350000"/>
                    </a:moveTo>
                    <a:cubicBezTo>
                      <a:pt x="172720" y="6350000"/>
                      <a:pt x="0" y="6177280"/>
                      <a:pt x="0" y="5963920"/>
                    </a:cubicBezTo>
                    <a:lnTo>
                      <a:pt x="0" y="384810"/>
                    </a:lnTo>
                    <a:cubicBezTo>
                      <a:pt x="0" y="172720"/>
                      <a:pt x="172720" y="0"/>
                      <a:pt x="384810" y="0"/>
                    </a:cubicBezTo>
                    <a:lnTo>
                      <a:pt x="5965190" y="0"/>
                    </a:lnTo>
                    <a:cubicBezTo>
                      <a:pt x="6068060" y="0"/>
                      <a:pt x="6164580" y="40640"/>
                      <a:pt x="6236970" y="113030"/>
                    </a:cubicBezTo>
                    <a:cubicBezTo>
                      <a:pt x="6309360" y="185420"/>
                      <a:pt x="6348730" y="281940"/>
                      <a:pt x="6347460" y="384810"/>
                    </a:cubicBezTo>
                    <a:lnTo>
                      <a:pt x="6347460" y="5963920"/>
                    </a:lnTo>
                    <a:cubicBezTo>
                      <a:pt x="6347460" y="6122670"/>
                      <a:pt x="6248400" y="6266180"/>
                      <a:pt x="6102350" y="6323330"/>
                    </a:cubicBezTo>
                    <a:cubicBezTo>
                      <a:pt x="6056630" y="6341109"/>
                      <a:pt x="6012180" y="6350000"/>
                      <a:pt x="5962650" y="6350000"/>
                    </a:cubicBezTo>
                    <a:lnTo>
                      <a:pt x="384810" y="6350000"/>
                    </a:lnTo>
                    <a:lnTo>
                      <a:pt x="384810" y="6350000"/>
                    </a:lnTo>
                    <a:close/>
                    <a:moveTo>
                      <a:pt x="25400" y="5963920"/>
                    </a:moveTo>
                    <a:cubicBezTo>
                      <a:pt x="25400" y="6162040"/>
                      <a:pt x="186690" y="6323330"/>
                      <a:pt x="384810" y="6323330"/>
                    </a:cubicBezTo>
                    <a:lnTo>
                      <a:pt x="5963920" y="6323330"/>
                    </a:lnTo>
                    <a:cubicBezTo>
                      <a:pt x="6010910" y="6323330"/>
                      <a:pt x="6052820" y="6315710"/>
                      <a:pt x="6093460" y="6299200"/>
                    </a:cubicBezTo>
                    <a:cubicBezTo>
                      <a:pt x="6229350" y="6247130"/>
                      <a:pt x="6322060" y="6113780"/>
                      <a:pt x="6323330" y="5967730"/>
                    </a:cubicBezTo>
                    <a:lnTo>
                      <a:pt x="6322060" y="5965190"/>
                    </a:lnTo>
                    <a:lnTo>
                      <a:pt x="6322060" y="723900"/>
                    </a:lnTo>
                    <a:lnTo>
                      <a:pt x="25400" y="723900"/>
                    </a:lnTo>
                    <a:lnTo>
                      <a:pt x="25400" y="5963920"/>
                    </a:lnTo>
                    <a:close/>
                    <a:moveTo>
                      <a:pt x="6324600" y="697230"/>
                    </a:moveTo>
                    <a:lnTo>
                      <a:pt x="6324600" y="384810"/>
                    </a:lnTo>
                    <a:cubicBezTo>
                      <a:pt x="6324600" y="186690"/>
                      <a:pt x="6163310" y="25400"/>
                      <a:pt x="5965190" y="25400"/>
                    </a:cubicBezTo>
                    <a:lnTo>
                      <a:pt x="386080" y="25400"/>
                    </a:lnTo>
                    <a:cubicBezTo>
                      <a:pt x="187960" y="25400"/>
                      <a:pt x="26670" y="186690"/>
                      <a:pt x="26670" y="384810"/>
                    </a:cubicBezTo>
                    <a:lnTo>
                      <a:pt x="26670" y="697230"/>
                    </a:lnTo>
                    <a:lnTo>
                      <a:pt x="6324600" y="697230"/>
                    </a:lnTo>
                    <a:close/>
                    <a:moveTo>
                      <a:pt x="5697220" y="527050"/>
                    </a:moveTo>
                    <a:cubicBezTo>
                      <a:pt x="5690870" y="527050"/>
                      <a:pt x="5684520" y="521970"/>
                      <a:pt x="5684520" y="514350"/>
                    </a:cubicBezTo>
                    <a:lnTo>
                      <a:pt x="5684520" y="234950"/>
                    </a:lnTo>
                    <a:cubicBezTo>
                      <a:pt x="5684520" y="228600"/>
                      <a:pt x="5689600" y="222250"/>
                      <a:pt x="5697220" y="222250"/>
                    </a:cubicBezTo>
                    <a:lnTo>
                      <a:pt x="5976620" y="222250"/>
                    </a:lnTo>
                    <a:cubicBezTo>
                      <a:pt x="5980430" y="222250"/>
                      <a:pt x="5984240" y="223520"/>
                      <a:pt x="5986780" y="227330"/>
                    </a:cubicBezTo>
                    <a:cubicBezTo>
                      <a:pt x="5989320" y="229870"/>
                      <a:pt x="5989320" y="232410"/>
                      <a:pt x="5989320" y="236220"/>
                    </a:cubicBezTo>
                    <a:lnTo>
                      <a:pt x="5989320" y="514350"/>
                    </a:lnTo>
                    <a:cubicBezTo>
                      <a:pt x="5989320" y="520700"/>
                      <a:pt x="5984240" y="527050"/>
                      <a:pt x="5976620" y="527050"/>
                    </a:cubicBezTo>
                    <a:lnTo>
                      <a:pt x="5697220" y="527050"/>
                    </a:lnTo>
                    <a:close/>
                    <a:moveTo>
                      <a:pt x="5963920" y="501650"/>
                    </a:moveTo>
                    <a:lnTo>
                      <a:pt x="5963920" y="248920"/>
                    </a:lnTo>
                    <a:lnTo>
                      <a:pt x="5711190" y="248920"/>
                    </a:lnTo>
                    <a:lnTo>
                      <a:pt x="5711190" y="501650"/>
                    </a:lnTo>
                    <a:lnTo>
                      <a:pt x="5963920" y="501650"/>
                    </a:lnTo>
                    <a:close/>
                    <a:moveTo>
                      <a:pt x="5284470" y="527050"/>
                    </a:moveTo>
                    <a:cubicBezTo>
                      <a:pt x="5278120" y="527050"/>
                      <a:pt x="5271770" y="521970"/>
                      <a:pt x="5271770" y="514350"/>
                    </a:cubicBezTo>
                    <a:lnTo>
                      <a:pt x="5271770" y="234950"/>
                    </a:lnTo>
                    <a:cubicBezTo>
                      <a:pt x="5271770" y="228600"/>
                      <a:pt x="5276850" y="222250"/>
                      <a:pt x="5284470" y="222250"/>
                    </a:cubicBezTo>
                    <a:lnTo>
                      <a:pt x="5563870" y="222250"/>
                    </a:lnTo>
                    <a:cubicBezTo>
                      <a:pt x="5567680" y="222250"/>
                      <a:pt x="5571490" y="223520"/>
                      <a:pt x="5574030" y="227330"/>
                    </a:cubicBezTo>
                    <a:cubicBezTo>
                      <a:pt x="5576570" y="229870"/>
                      <a:pt x="5576570" y="232410"/>
                      <a:pt x="5576570" y="236220"/>
                    </a:cubicBezTo>
                    <a:lnTo>
                      <a:pt x="5576570" y="514350"/>
                    </a:lnTo>
                    <a:cubicBezTo>
                      <a:pt x="5576570" y="520700"/>
                      <a:pt x="5571490" y="527050"/>
                      <a:pt x="5563870" y="527050"/>
                    </a:cubicBezTo>
                    <a:lnTo>
                      <a:pt x="5284470" y="527050"/>
                    </a:lnTo>
                    <a:close/>
                    <a:moveTo>
                      <a:pt x="5551170" y="501650"/>
                    </a:moveTo>
                    <a:lnTo>
                      <a:pt x="5551170" y="248920"/>
                    </a:lnTo>
                    <a:lnTo>
                      <a:pt x="5298440" y="248920"/>
                    </a:lnTo>
                    <a:lnTo>
                      <a:pt x="5298440" y="501650"/>
                    </a:lnTo>
                    <a:lnTo>
                      <a:pt x="5551170" y="501650"/>
                    </a:lnTo>
                    <a:close/>
                    <a:moveTo>
                      <a:pt x="4870450" y="527050"/>
                    </a:moveTo>
                    <a:cubicBezTo>
                      <a:pt x="4864100" y="527050"/>
                      <a:pt x="4857750" y="521970"/>
                      <a:pt x="4857750" y="514350"/>
                    </a:cubicBezTo>
                    <a:lnTo>
                      <a:pt x="4857750" y="234950"/>
                    </a:lnTo>
                    <a:cubicBezTo>
                      <a:pt x="4857750" y="228600"/>
                      <a:pt x="4862830" y="222250"/>
                      <a:pt x="4870450" y="222250"/>
                    </a:cubicBezTo>
                    <a:lnTo>
                      <a:pt x="5149850" y="222250"/>
                    </a:lnTo>
                    <a:cubicBezTo>
                      <a:pt x="5153660" y="222250"/>
                      <a:pt x="5157470" y="223520"/>
                      <a:pt x="5160010" y="227330"/>
                    </a:cubicBezTo>
                    <a:cubicBezTo>
                      <a:pt x="5162550" y="229870"/>
                      <a:pt x="5162550" y="232410"/>
                      <a:pt x="5162550" y="236220"/>
                    </a:cubicBezTo>
                    <a:lnTo>
                      <a:pt x="5162550" y="514350"/>
                    </a:lnTo>
                    <a:cubicBezTo>
                      <a:pt x="5162550" y="520700"/>
                      <a:pt x="5157470" y="527050"/>
                      <a:pt x="5149850" y="527050"/>
                    </a:cubicBezTo>
                    <a:lnTo>
                      <a:pt x="4870450" y="527050"/>
                    </a:lnTo>
                    <a:close/>
                    <a:moveTo>
                      <a:pt x="5137150" y="501650"/>
                    </a:moveTo>
                    <a:lnTo>
                      <a:pt x="5137150" y="248920"/>
                    </a:lnTo>
                    <a:lnTo>
                      <a:pt x="4884420" y="248920"/>
                    </a:lnTo>
                    <a:lnTo>
                      <a:pt x="4884420" y="501650"/>
                    </a:lnTo>
                    <a:lnTo>
                      <a:pt x="5137150" y="501650"/>
                    </a:lnTo>
                    <a:close/>
                    <a:moveTo>
                      <a:pt x="5908040" y="458470"/>
                    </a:moveTo>
                    <a:cubicBezTo>
                      <a:pt x="5905500" y="458470"/>
                      <a:pt x="5901690" y="457200"/>
                      <a:pt x="5899150" y="455930"/>
                    </a:cubicBezTo>
                    <a:lnTo>
                      <a:pt x="5838190" y="394970"/>
                    </a:lnTo>
                    <a:lnTo>
                      <a:pt x="5777230" y="455930"/>
                    </a:lnTo>
                    <a:cubicBezTo>
                      <a:pt x="5773420" y="459740"/>
                      <a:pt x="5770880" y="459740"/>
                      <a:pt x="5768340" y="459740"/>
                    </a:cubicBezTo>
                    <a:cubicBezTo>
                      <a:pt x="5765800" y="459740"/>
                      <a:pt x="5761990" y="458470"/>
                      <a:pt x="5759450" y="457200"/>
                    </a:cubicBezTo>
                    <a:cubicBezTo>
                      <a:pt x="5754370" y="450850"/>
                      <a:pt x="5754370" y="443230"/>
                      <a:pt x="5758180" y="438150"/>
                    </a:cubicBezTo>
                    <a:lnTo>
                      <a:pt x="5819140" y="377190"/>
                    </a:lnTo>
                    <a:lnTo>
                      <a:pt x="5758180" y="316230"/>
                    </a:lnTo>
                    <a:cubicBezTo>
                      <a:pt x="5753100" y="311150"/>
                      <a:pt x="5753100" y="302260"/>
                      <a:pt x="5758180" y="297180"/>
                    </a:cubicBezTo>
                    <a:cubicBezTo>
                      <a:pt x="5760720" y="294640"/>
                      <a:pt x="5763260" y="293370"/>
                      <a:pt x="5767070" y="293370"/>
                    </a:cubicBezTo>
                    <a:cubicBezTo>
                      <a:pt x="5770880" y="293370"/>
                      <a:pt x="5774690" y="294640"/>
                      <a:pt x="5775960" y="297180"/>
                    </a:cubicBezTo>
                    <a:lnTo>
                      <a:pt x="5836920" y="358140"/>
                    </a:lnTo>
                    <a:lnTo>
                      <a:pt x="5897880" y="297180"/>
                    </a:lnTo>
                    <a:cubicBezTo>
                      <a:pt x="5900420" y="294640"/>
                      <a:pt x="5902960" y="293370"/>
                      <a:pt x="5906770" y="293370"/>
                    </a:cubicBezTo>
                    <a:cubicBezTo>
                      <a:pt x="5910580" y="293370"/>
                      <a:pt x="5914390" y="294640"/>
                      <a:pt x="5915660" y="297180"/>
                    </a:cubicBezTo>
                    <a:cubicBezTo>
                      <a:pt x="5920740" y="302260"/>
                      <a:pt x="5920740" y="311150"/>
                      <a:pt x="5915660" y="316230"/>
                    </a:cubicBezTo>
                    <a:lnTo>
                      <a:pt x="5854700" y="377190"/>
                    </a:lnTo>
                    <a:lnTo>
                      <a:pt x="5915660" y="438150"/>
                    </a:lnTo>
                    <a:cubicBezTo>
                      <a:pt x="5920740" y="443230"/>
                      <a:pt x="5920740" y="452120"/>
                      <a:pt x="5915660" y="457200"/>
                    </a:cubicBezTo>
                    <a:cubicBezTo>
                      <a:pt x="5914390" y="458470"/>
                      <a:pt x="5910580" y="458470"/>
                      <a:pt x="5908040" y="458470"/>
                    </a:cubicBezTo>
                    <a:close/>
                    <a:moveTo>
                      <a:pt x="5346700" y="458470"/>
                    </a:moveTo>
                    <a:cubicBezTo>
                      <a:pt x="5340350" y="458470"/>
                      <a:pt x="5334000" y="452120"/>
                      <a:pt x="5334000" y="445770"/>
                    </a:cubicBezTo>
                    <a:lnTo>
                      <a:pt x="5334000" y="306070"/>
                    </a:lnTo>
                    <a:cubicBezTo>
                      <a:pt x="5334000" y="299720"/>
                      <a:pt x="5339080" y="293370"/>
                      <a:pt x="5346700" y="293370"/>
                    </a:cubicBezTo>
                    <a:lnTo>
                      <a:pt x="5500370" y="293370"/>
                    </a:lnTo>
                    <a:cubicBezTo>
                      <a:pt x="5506720" y="293370"/>
                      <a:pt x="5513070" y="298450"/>
                      <a:pt x="5513070" y="306070"/>
                    </a:cubicBezTo>
                    <a:lnTo>
                      <a:pt x="5513070" y="445770"/>
                    </a:lnTo>
                    <a:cubicBezTo>
                      <a:pt x="5513070" y="452120"/>
                      <a:pt x="5507990" y="458470"/>
                      <a:pt x="5500370" y="458470"/>
                    </a:cubicBezTo>
                    <a:lnTo>
                      <a:pt x="5346700" y="458470"/>
                    </a:lnTo>
                    <a:close/>
                    <a:moveTo>
                      <a:pt x="5488940" y="431800"/>
                    </a:moveTo>
                    <a:lnTo>
                      <a:pt x="5488940" y="351790"/>
                    </a:lnTo>
                    <a:lnTo>
                      <a:pt x="5360670" y="351790"/>
                    </a:lnTo>
                    <a:lnTo>
                      <a:pt x="5360670" y="431800"/>
                    </a:lnTo>
                    <a:lnTo>
                      <a:pt x="5488940" y="431800"/>
                    </a:lnTo>
                    <a:close/>
                    <a:moveTo>
                      <a:pt x="4922520" y="457200"/>
                    </a:moveTo>
                    <a:cubicBezTo>
                      <a:pt x="4916170" y="457200"/>
                      <a:pt x="4911090" y="452120"/>
                      <a:pt x="4911090" y="444500"/>
                    </a:cubicBezTo>
                    <a:cubicBezTo>
                      <a:pt x="4911090" y="436880"/>
                      <a:pt x="4917440" y="431800"/>
                      <a:pt x="4923790" y="431800"/>
                    </a:cubicBezTo>
                    <a:lnTo>
                      <a:pt x="5095240" y="431800"/>
                    </a:lnTo>
                    <a:cubicBezTo>
                      <a:pt x="5102860" y="431800"/>
                      <a:pt x="5107940" y="438150"/>
                      <a:pt x="5107940" y="444500"/>
                    </a:cubicBezTo>
                    <a:cubicBezTo>
                      <a:pt x="5107940" y="450850"/>
                      <a:pt x="5101590" y="457200"/>
                      <a:pt x="5095240" y="457200"/>
                    </a:cubicBezTo>
                    <a:lnTo>
                      <a:pt x="4923790" y="457200"/>
                    </a:lnTo>
                    <a:cubicBezTo>
                      <a:pt x="4925060" y="457200"/>
                      <a:pt x="4923790" y="457200"/>
                      <a:pt x="4922520" y="45720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</p:sp>
        </p:grpSp>
        <p:sp>
          <p:nvSpPr>
            <p:cNvPr id="21" name="TextBox 21"/>
            <p:cNvSpPr txBox="1"/>
            <p:nvPr/>
          </p:nvSpPr>
          <p:spPr>
            <a:xfrm>
              <a:off x="12308282" y="2793566"/>
              <a:ext cx="1343643" cy="4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2"/>
                </a:lnSpc>
              </a:pPr>
              <a:r>
                <a:rPr lang="en-US" sz="3001" dirty="0">
                  <a:solidFill>
                    <a:srgbClr val="171717"/>
                  </a:solidFill>
                  <a:latin typeface="Poppins Medium"/>
                </a:rPr>
                <a:t>Q*</a:t>
              </a:r>
              <a:r>
                <a:rPr lang="en-US" sz="3001" dirty="0" err="1">
                  <a:solidFill>
                    <a:srgbClr val="171717"/>
                  </a:solidFill>
                  <a:latin typeface="Poppins Medium"/>
                </a:rPr>
                <a:t>bert</a:t>
              </a:r>
              <a:endParaRPr lang="en-US" sz="3001" dirty="0">
                <a:solidFill>
                  <a:srgbClr val="171717"/>
                </a:solidFill>
                <a:latin typeface="Poppins Medium"/>
              </a:endParaRPr>
            </a:p>
          </p:txBody>
        </p:sp>
      </p:grpSp>
      <p:grpSp>
        <p:nvGrpSpPr>
          <p:cNvPr id="27" name="Grupa 26">
            <a:extLst>
              <a:ext uri="{FF2B5EF4-FFF2-40B4-BE49-F238E27FC236}">
                <a16:creationId xmlns:a16="http://schemas.microsoft.com/office/drawing/2014/main" id="{7BC28B12-64ED-039B-7708-141388B1F12A}"/>
              </a:ext>
            </a:extLst>
          </p:cNvPr>
          <p:cNvGrpSpPr/>
          <p:nvPr/>
        </p:nvGrpSpPr>
        <p:grpSpPr>
          <a:xfrm>
            <a:off x="5477960" y="-141715"/>
            <a:ext cx="13587553" cy="11800064"/>
            <a:chOff x="5477960" y="-141715"/>
            <a:chExt cx="13587553" cy="11800064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2700000">
              <a:off x="17219406" y="-141715"/>
              <a:ext cx="1846107" cy="1846107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4532475" y="8619032"/>
              <a:ext cx="3984802" cy="209383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2083" b="216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3608198" y="1076325"/>
            <a:ext cx="11071604" cy="71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 dirty="0">
                <a:solidFill>
                  <a:srgbClr val="171717"/>
                </a:solidFill>
                <a:latin typeface="Poppins Medium"/>
              </a:rPr>
              <a:t>3D Revolution</a:t>
            </a:r>
          </a:p>
        </p:txBody>
      </p:sp>
      <p:grpSp>
        <p:nvGrpSpPr>
          <p:cNvPr id="24" name="Grupa 23">
            <a:extLst>
              <a:ext uri="{FF2B5EF4-FFF2-40B4-BE49-F238E27FC236}">
                <a16:creationId xmlns:a16="http://schemas.microsoft.com/office/drawing/2014/main" id="{881CAC25-C837-641C-415E-A0EA4E162BC0}"/>
              </a:ext>
            </a:extLst>
          </p:cNvPr>
          <p:cNvGrpSpPr/>
          <p:nvPr/>
        </p:nvGrpSpPr>
        <p:grpSpPr>
          <a:xfrm>
            <a:off x="1450935" y="2715820"/>
            <a:ext cx="4663928" cy="4664861"/>
            <a:chOff x="1450935" y="2715820"/>
            <a:chExt cx="4663928" cy="4664861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1450935" y="2715820"/>
              <a:ext cx="4663928" cy="4664861"/>
              <a:chOff x="0" y="0"/>
              <a:chExt cx="634873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2700" y="524510"/>
                <a:ext cx="6324600" cy="5814060"/>
              </a:xfrm>
              <a:custGeom>
                <a:avLst/>
                <a:gdLst/>
                <a:ahLst/>
                <a:cxnLst/>
                <a:rect l="l" t="t" r="r" b="b"/>
                <a:pathLst>
                  <a:path w="6324600" h="5814060">
                    <a:moveTo>
                      <a:pt x="5095240" y="0"/>
                    </a:moveTo>
                    <a:lnTo>
                      <a:pt x="5412740" y="0"/>
                    </a:lnTo>
                    <a:moveTo>
                      <a:pt x="5412740" y="0"/>
                    </a:moveTo>
                    <a:lnTo>
                      <a:pt x="6324600" y="0"/>
                    </a:lnTo>
                    <a:lnTo>
                      <a:pt x="6324600" y="5441950"/>
                    </a:lnTo>
                    <a:cubicBezTo>
                      <a:pt x="6324600" y="5599430"/>
                      <a:pt x="6225540" y="5735320"/>
                      <a:pt x="6087110" y="5788660"/>
                    </a:cubicBezTo>
                    <a:lnTo>
                      <a:pt x="6087110" y="5814060"/>
                    </a:lnTo>
                    <a:lnTo>
                      <a:pt x="372110" y="5814060"/>
                    </a:lnTo>
                    <a:cubicBezTo>
                      <a:pt x="167640" y="5812790"/>
                      <a:pt x="0" y="5645150"/>
                      <a:pt x="0" y="5440680"/>
                    </a:cubicBezTo>
                    <a:lnTo>
                      <a:pt x="0" y="0"/>
                    </a:lnTo>
                    <a:lnTo>
                      <a:pt x="5095240" y="0"/>
                    </a:lnTo>
                  </a:path>
                </a:pathLst>
              </a:custGeom>
              <a:blipFill>
                <a:blip r:embed="rId3"/>
                <a:stretch>
                  <a:fillRect l="-14714" t="-2797" r="-11285"/>
                </a:stretch>
              </a:blip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12700" y="12700"/>
                <a:ext cx="63246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6324600" h="698500">
                    <a:moveTo>
                      <a:pt x="6324600" y="372110"/>
                    </a:moveTo>
                    <a:lnTo>
                      <a:pt x="6324600" y="698500"/>
                    </a:lnTo>
                    <a:lnTo>
                      <a:pt x="5259070" y="698500"/>
                    </a:lnTo>
                    <a:moveTo>
                      <a:pt x="5259070" y="698500"/>
                    </a:moveTo>
                    <a:lnTo>
                      <a:pt x="0" y="698500"/>
                    </a:lnTo>
                    <a:lnTo>
                      <a:pt x="0" y="369570"/>
                    </a:lnTo>
                    <a:cubicBezTo>
                      <a:pt x="0" y="165100"/>
                      <a:pt x="165100" y="0"/>
                      <a:pt x="369570" y="0"/>
                    </a:cubicBezTo>
                    <a:lnTo>
                      <a:pt x="5952490" y="0"/>
                    </a:lnTo>
                    <a:cubicBezTo>
                      <a:pt x="6158230" y="0"/>
                      <a:pt x="6324600" y="166370"/>
                      <a:pt x="6324600" y="372110"/>
                    </a:cubicBezTo>
                  </a:path>
                </a:pathLst>
              </a:custGeom>
              <a:solidFill>
                <a:srgbClr val="93A4FF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4870450" y="236220"/>
                <a:ext cx="110617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1106170" h="279400">
                    <a:moveTo>
                      <a:pt x="279400" y="0"/>
                    </a:moveTo>
                    <a:lnTo>
                      <a:pt x="0" y="0"/>
                    </a:lnTo>
                    <a:lnTo>
                      <a:pt x="0" y="279400"/>
                    </a:lnTo>
                    <a:lnTo>
                      <a:pt x="279400" y="279400"/>
                    </a:lnTo>
                    <a:lnTo>
                      <a:pt x="279400" y="0"/>
                    </a:lnTo>
                    <a:close/>
                    <a:moveTo>
                      <a:pt x="1106170" y="0"/>
                    </a:moveTo>
                    <a:lnTo>
                      <a:pt x="826770" y="0"/>
                    </a:lnTo>
                    <a:lnTo>
                      <a:pt x="826770" y="279400"/>
                    </a:lnTo>
                    <a:lnTo>
                      <a:pt x="1106170" y="279400"/>
                    </a:lnTo>
                    <a:lnTo>
                      <a:pt x="1106170" y="0"/>
                    </a:lnTo>
                    <a:close/>
                    <a:moveTo>
                      <a:pt x="692150" y="0"/>
                    </a:moveTo>
                    <a:lnTo>
                      <a:pt x="412750" y="0"/>
                    </a:lnTo>
                    <a:lnTo>
                      <a:pt x="412750" y="279400"/>
                    </a:lnTo>
                    <a:lnTo>
                      <a:pt x="692150" y="279400"/>
                    </a:lnTo>
                    <a:lnTo>
                      <a:pt x="692150" y="0"/>
                    </a:lnTo>
                    <a:close/>
                  </a:path>
                </a:pathLst>
              </a:custGeom>
              <a:solidFill>
                <a:srgbClr val="F0FD71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0" y="0"/>
                <a:ext cx="634873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48730" h="6350000">
                    <a:moveTo>
                      <a:pt x="384810" y="6350000"/>
                    </a:moveTo>
                    <a:cubicBezTo>
                      <a:pt x="172720" y="6350000"/>
                      <a:pt x="0" y="6177280"/>
                      <a:pt x="0" y="5963920"/>
                    </a:cubicBezTo>
                    <a:lnTo>
                      <a:pt x="0" y="384810"/>
                    </a:lnTo>
                    <a:cubicBezTo>
                      <a:pt x="0" y="172720"/>
                      <a:pt x="172720" y="0"/>
                      <a:pt x="384810" y="0"/>
                    </a:cubicBezTo>
                    <a:lnTo>
                      <a:pt x="5965190" y="0"/>
                    </a:lnTo>
                    <a:cubicBezTo>
                      <a:pt x="6068060" y="0"/>
                      <a:pt x="6164580" y="40640"/>
                      <a:pt x="6236970" y="113030"/>
                    </a:cubicBezTo>
                    <a:cubicBezTo>
                      <a:pt x="6309360" y="185420"/>
                      <a:pt x="6348730" y="281940"/>
                      <a:pt x="6347460" y="384810"/>
                    </a:cubicBezTo>
                    <a:lnTo>
                      <a:pt x="6347460" y="5963920"/>
                    </a:lnTo>
                    <a:cubicBezTo>
                      <a:pt x="6347460" y="6122670"/>
                      <a:pt x="6248400" y="6266180"/>
                      <a:pt x="6102350" y="6323330"/>
                    </a:cubicBezTo>
                    <a:cubicBezTo>
                      <a:pt x="6056630" y="6341109"/>
                      <a:pt x="6012180" y="6350000"/>
                      <a:pt x="5962650" y="6350000"/>
                    </a:cubicBezTo>
                    <a:lnTo>
                      <a:pt x="384810" y="6350000"/>
                    </a:lnTo>
                    <a:lnTo>
                      <a:pt x="384810" y="6350000"/>
                    </a:lnTo>
                    <a:close/>
                    <a:moveTo>
                      <a:pt x="25400" y="5963920"/>
                    </a:moveTo>
                    <a:cubicBezTo>
                      <a:pt x="25400" y="6162040"/>
                      <a:pt x="186690" y="6323330"/>
                      <a:pt x="384810" y="6323330"/>
                    </a:cubicBezTo>
                    <a:lnTo>
                      <a:pt x="5963920" y="6323330"/>
                    </a:lnTo>
                    <a:cubicBezTo>
                      <a:pt x="6010910" y="6323330"/>
                      <a:pt x="6052820" y="6315710"/>
                      <a:pt x="6093460" y="6299200"/>
                    </a:cubicBezTo>
                    <a:cubicBezTo>
                      <a:pt x="6229350" y="6247130"/>
                      <a:pt x="6322060" y="6113780"/>
                      <a:pt x="6323330" y="5967730"/>
                    </a:cubicBezTo>
                    <a:lnTo>
                      <a:pt x="6322060" y="5965190"/>
                    </a:lnTo>
                    <a:lnTo>
                      <a:pt x="6322060" y="723900"/>
                    </a:lnTo>
                    <a:lnTo>
                      <a:pt x="25400" y="723900"/>
                    </a:lnTo>
                    <a:lnTo>
                      <a:pt x="25400" y="5963920"/>
                    </a:lnTo>
                    <a:close/>
                    <a:moveTo>
                      <a:pt x="6324600" y="697230"/>
                    </a:moveTo>
                    <a:lnTo>
                      <a:pt x="6324600" y="384810"/>
                    </a:lnTo>
                    <a:cubicBezTo>
                      <a:pt x="6324600" y="186690"/>
                      <a:pt x="6163310" y="25400"/>
                      <a:pt x="5965190" y="25400"/>
                    </a:cubicBezTo>
                    <a:lnTo>
                      <a:pt x="386080" y="25400"/>
                    </a:lnTo>
                    <a:cubicBezTo>
                      <a:pt x="187960" y="25400"/>
                      <a:pt x="26670" y="186690"/>
                      <a:pt x="26670" y="384810"/>
                    </a:cubicBezTo>
                    <a:lnTo>
                      <a:pt x="26670" y="697230"/>
                    </a:lnTo>
                    <a:lnTo>
                      <a:pt x="6324600" y="697230"/>
                    </a:lnTo>
                    <a:close/>
                    <a:moveTo>
                      <a:pt x="5697220" y="527050"/>
                    </a:moveTo>
                    <a:cubicBezTo>
                      <a:pt x="5690870" y="527050"/>
                      <a:pt x="5684520" y="521970"/>
                      <a:pt x="5684520" y="514350"/>
                    </a:cubicBezTo>
                    <a:lnTo>
                      <a:pt x="5684520" y="234950"/>
                    </a:lnTo>
                    <a:cubicBezTo>
                      <a:pt x="5684520" y="228600"/>
                      <a:pt x="5689600" y="222250"/>
                      <a:pt x="5697220" y="222250"/>
                    </a:cubicBezTo>
                    <a:lnTo>
                      <a:pt x="5976620" y="222250"/>
                    </a:lnTo>
                    <a:cubicBezTo>
                      <a:pt x="5980430" y="222250"/>
                      <a:pt x="5984240" y="223520"/>
                      <a:pt x="5986780" y="227330"/>
                    </a:cubicBezTo>
                    <a:cubicBezTo>
                      <a:pt x="5989320" y="229870"/>
                      <a:pt x="5989320" y="232410"/>
                      <a:pt x="5989320" y="236220"/>
                    </a:cubicBezTo>
                    <a:lnTo>
                      <a:pt x="5989320" y="514350"/>
                    </a:lnTo>
                    <a:cubicBezTo>
                      <a:pt x="5989320" y="520700"/>
                      <a:pt x="5984240" y="527050"/>
                      <a:pt x="5976620" y="527050"/>
                    </a:cubicBezTo>
                    <a:lnTo>
                      <a:pt x="5697220" y="527050"/>
                    </a:lnTo>
                    <a:close/>
                    <a:moveTo>
                      <a:pt x="5963920" y="501650"/>
                    </a:moveTo>
                    <a:lnTo>
                      <a:pt x="5963920" y="248920"/>
                    </a:lnTo>
                    <a:lnTo>
                      <a:pt x="5711190" y="248920"/>
                    </a:lnTo>
                    <a:lnTo>
                      <a:pt x="5711190" y="501650"/>
                    </a:lnTo>
                    <a:lnTo>
                      <a:pt x="5963920" y="501650"/>
                    </a:lnTo>
                    <a:close/>
                    <a:moveTo>
                      <a:pt x="5284470" y="527050"/>
                    </a:moveTo>
                    <a:cubicBezTo>
                      <a:pt x="5278120" y="527050"/>
                      <a:pt x="5271770" y="521970"/>
                      <a:pt x="5271770" y="514350"/>
                    </a:cubicBezTo>
                    <a:lnTo>
                      <a:pt x="5271770" y="234950"/>
                    </a:lnTo>
                    <a:cubicBezTo>
                      <a:pt x="5271770" y="228600"/>
                      <a:pt x="5276850" y="222250"/>
                      <a:pt x="5284470" y="222250"/>
                    </a:cubicBezTo>
                    <a:lnTo>
                      <a:pt x="5563870" y="222250"/>
                    </a:lnTo>
                    <a:cubicBezTo>
                      <a:pt x="5567680" y="222250"/>
                      <a:pt x="5571490" y="223520"/>
                      <a:pt x="5574030" y="227330"/>
                    </a:cubicBezTo>
                    <a:cubicBezTo>
                      <a:pt x="5576570" y="229870"/>
                      <a:pt x="5576570" y="232410"/>
                      <a:pt x="5576570" y="236220"/>
                    </a:cubicBezTo>
                    <a:lnTo>
                      <a:pt x="5576570" y="514350"/>
                    </a:lnTo>
                    <a:cubicBezTo>
                      <a:pt x="5576570" y="520700"/>
                      <a:pt x="5571490" y="527050"/>
                      <a:pt x="5563870" y="527050"/>
                    </a:cubicBezTo>
                    <a:lnTo>
                      <a:pt x="5284470" y="527050"/>
                    </a:lnTo>
                    <a:close/>
                    <a:moveTo>
                      <a:pt x="5551170" y="501650"/>
                    </a:moveTo>
                    <a:lnTo>
                      <a:pt x="5551170" y="248920"/>
                    </a:lnTo>
                    <a:lnTo>
                      <a:pt x="5298440" y="248920"/>
                    </a:lnTo>
                    <a:lnTo>
                      <a:pt x="5298440" y="501650"/>
                    </a:lnTo>
                    <a:lnTo>
                      <a:pt x="5551170" y="501650"/>
                    </a:lnTo>
                    <a:close/>
                    <a:moveTo>
                      <a:pt x="4870450" y="527050"/>
                    </a:moveTo>
                    <a:cubicBezTo>
                      <a:pt x="4864100" y="527050"/>
                      <a:pt x="4857750" y="521970"/>
                      <a:pt x="4857750" y="514350"/>
                    </a:cubicBezTo>
                    <a:lnTo>
                      <a:pt x="4857750" y="234950"/>
                    </a:lnTo>
                    <a:cubicBezTo>
                      <a:pt x="4857750" y="228600"/>
                      <a:pt x="4862830" y="222250"/>
                      <a:pt x="4870450" y="222250"/>
                    </a:cubicBezTo>
                    <a:lnTo>
                      <a:pt x="5149850" y="222250"/>
                    </a:lnTo>
                    <a:cubicBezTo>
                      <a:pt x="5153660" y="222250"/>
                      <a:pt x="5157470" y="223520"/>
                      <a:pt x="5160010" y="227330"/>
                    </a:cubicBezTo>
                    <a:cubicBezTo>
                      <a:pt x="5162550" y="229870"/>
                      <a:pt x="5162550" y="232410"/>
                      <a:pt x="5162550" y="236220"/>
                    </a:cubicBezTo>
                    <a:lnTo>
                      <a:pt x="5162550" y="514350"/>
                    </a:lnTo>
                    <a:cubicBezTo>
                      <a:pt x="5162550" y="520700"/>
                      <a:pt x="5157470" y="527050"/>
                      <a:pt x="5149850" y="527050"/>
                    </a:cubicBezTo>
                    <a:lnTo>
                      <a:pt x="4870450" y="527050"/>
                    </a:lnTo>
                    <a:close/>
                    <a:moveTo>
                      <a:pt x="5137150" y="501650"/>
                    </a:moveTo>
                    <a:lnTo>
                      <a:pt x="5137150" y="248920"/>
                    </a:lnTo>
                    <a:lnTo>
                      <a:pt x="4884420" y="248920"/>
                    </a:lnTo>
                    <a:lnTo>
                      <a:pt x="4884420" y="501650"/>
                    </a:lnTo>
                    <a:lnTo>
                      <a:pt x="5137150" y="501650"/>
                    </a:lnTo>
                    <a:close/>
                    <a:moveTo>
                      <a:pt x="5908040" y="458470"/>
                    </a:moveTo>
                    <a:cubicBezTo>
                      <a:pt x="5905500" y="458470"/>
                      <a:pt x="5901690" y="457200"/>
                      <a:pt x="5899150" y="455930"/>
                    </a:cubicBezTo>
                    <a:lnTo>
                      <a:pt x="5838190" y="394970"/>
                    </a:lnTo>
                    <a:lnTo>
                      <a:pt x="5777230" y="455930"/>
                    </a:lnTo>
                    <a:cubicBezTo>
                      <a:pt x="5773420" y="459740"/>
                      <a:pt x="5770880" y="459740"/>
                      <a:pt x="5768340" y="459740"/>
                    </a:cubicBezTo>
                    <a:cubicBezTo>
                      <a:pt x="5765800" y="459740"/>
                      <a:pt x="5761990" y="458470"/>
                      <a:pt x="5759450" y="457200"/>
                    </a:cubicBezTo>
                    <a:cubicBezTo>
                      <a:pt x="5754370" y="450850"/>
                      <a:pt x="5754370" y="443230"/>
                      <a:pt x="5758180" y="438150"/>
                    </a:cubicBezTo>
                    <a:lnTo>
                      <a:pt x="5819140" y="377190"/>
                    </a:lnTo>
                    <a:lnTo>
                      <a:pt x="5758180" y="316230"/>
                    </a:lnTo>
                    <a:cubicBezTo>
                      <a:pt x="5753100" y="311150"/>
                      <a:pt x="5753100" y="302260"/>
                      <a:pt x="5758180" y="297180"/>
                    </a:cubicBezTo>
                    <a:cubicBezTo>
                      <a:pt x="5760720" y="294640"/>
                      <a:pt x="5763260" y="293370"/>
                      <a:pt x="5767070" y="293370"/>
                    </a:cubicBezTo>
                    <a:cubicBezTo>
                      <a:pt x="5770880" y="293370"/>
                      <a:pt x="5774690" y="294640"/>
                      <a:pt x="5775960" y="297180"/>
                    </a:cubicBezTo>
                    <a:lnTo>
                      <a:pt x="5836920" y="358140"/>
                    </a:lnTo>
                    <a:lnTo>
                      <a:pt x="5897880" y="297180"/>
                    </a:lnTo>
                    <a:cubicBezTo>
                      <a:pt x="5900420" y="294640"/>
                      <a:pt x="5902960" y="293370"/>
                      <a:pt x="5906770" y="293370"/>
                    </a:cubicBezTo>
                    <a:cubicBezTo>
                      <a:pt x="5910580" y="293370"/>
                      <a:pt x="5914390" y="294640"/>
                      <a:pt x="5915660" y="297180"/>
                    </a:cubicBezTo>
                    <a:cubicBezTo>
                      <a:pt x="5920740" y="302260"/>
                      <a:pt x="5920740" y="311150"/>
                      <a:pt x="5915660" y="316230"/>
                    </a:cubicBezTo>
                    <a:lnTo>
                      <a:pt x="5854700" y="377190"/>
                    </a:lnTo>
                    <a:lnTo>
                      <a:pt x="5915660" y="438150"/>
                    </a:lnTo>
                    <a:cubicBezTo>
                      <a:pt x="5920740" y="443230"/>
                      <a:pt x="5920740" y="452120"/>
                      <a:pt x="5915660" y="457200"/>
                    </a:cubicBezTo>
                    <a:cubicBezTo>
                      <a:pt x="5914390" y="458470"/>
                      <a:pt x="5910580" y="458470"/>
                      <a:pt x="5908040" y="458470"/>
                    </a:cubicBezTo>
                    <a:close/>
                    <a:moveTo>
                      <a:pt x="5346700" y="458470"/>
                    </a:moveTo>
                    <a:cubicBezTo>
                      <a:pt x="5340350" y="458470"/>
                      <a:pt x="5334000" y="452120"/>
                      <a:pt x="5334000" y="445770"/>
                    </a:cubicBezTo>
                    <a:lnTo>
                      <a:pt x="5334000" y="306070"/>
                    </a:lnTo>
                    <a:cubicBezTo>
                      <a:pt x="5334000" y="299720"/>
                      <a:pt x="5339080" y="293370"/>
                      <a:pt x="5346700" y="293370"/>
                    </a:cubicBezTo>
                    <a:lnTo>
                      <a:pt x="5500370" y="293370"/>
                    </a:lnTo>
                    <a:cubicBezTo>
                      <a:pt x="5506720" y="293370"/>
                      <a:pt x="5513070" y="298450"/>
                      <a:pt x="5513070" y="306070"/>
                    </a:cubicBezTo>
                    <a:lnTo>
                      <a:pt x="5513070" y="445770"/>
                    </a:lnTo>
                    <a:cubicBezTo>
                      <a:pt x="5513070" y="452120"/>
                      <a:pt x="5507990" y="458470"/>
                      <a:pt x="5500370" y="458470"/>
                    </a:cubicBezTo>
                    <a:lnTo>
                      <a:pt x="5346700" y="458470"/>
                    </a:lnTo>
                    <a:close/>
                    <a:moveTo>
                      <a:pt x="5488940" y="431800"/>
                    </a:moveTo>
                    <a:lnTo>
                      <a:pt x="5488940" y="351790"/>
                    </a:lnTo>
                    <a:lnTo>
                      <a:pt x="5360670" y="351790"/>
                    </a:lnTo>
                    <a:lnTo>
                      <a:pt x="5360670" y="431800"/>
                    </a:lnTo>
                    <a:lnTo>
                      <a:pt x="5488940" y="431800"/>
                    </a:lnTo>
                    <a:close/>
                    <a:moveTo>
                      <a:pt x="4922520" y="457200"/>
                    </a:moveTo>
                    <a:cubicBezTo>
                      <a:pt x="4916170" y="457200"/>
                      <a:pt x="4911090" y="452120"/>
                      <a:pt x="4911090" y="444500"/>
                    </a:cubicBezTo>
                    <a:cubicBezTo>
                      <a:pt x="4911090" y="436880"/>
                      <a:pt x="4917440" y="431800"/>
                      <a:pt x="4923790" y="431800"/>
                    </a:cubicBezTo>
                    <a:lnTo>
                      <a:pt x="5095240" y="431800"/>
                    </a:lnTo>
                    <a:cubicBezTo>
                      <a:pt x="5102860" y="431800"/>
                      <a:pt x="5107940" y="438150"/>
                      <a:pt x="5107940" y="444500"/>
                    </a:cubicBezTo>
                    <a:cubicBezTo>
                      <a:pt x="5107940" y="450850"/>
                      <a:pt x="5101590" y="457200"/>
                      <a:pt x="5095240" y="457200"/>
                    </a:cubicBezTo>
                    <a:lnTo>
                      <a:pt x="4923790" y="457200"/>
                    </a:lnTo>
                    <a:cubicBezTo>
                      <a:pt x="4925060" y="457200"/>
                      <a:pt x="4923790" y="457200"/>
                      <a:pt x="4922520" y="45720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1450935" y="2793566"/>
              <a:ext cx="2741726" cy="4118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2"/>
                </a:lnSpc>
              </a:pPr>
              <a:r>
                <a:rPr lang="en-US" sz="2829" dirty="0">
                  <a:solidFill>
                    <a:srgbClr val="171717"/>
                  </a:solidFill>
                  <a:latin typeface="Poppins Medium"/>
                </a:rPr>
                <a:t>Virtua Racing</a:t>
              </a:r>
            </a:p>
          </p:txBody>
        </p:sp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9F7E214E-CFB8-5449-31CA-B46E416BDC43}"/>
              </a:ext>
            </a:extLst>
          </p:cNvPr>
          <p:cNvGrpSpPr/>
          <p:nvPr/>
        </p:nvGrpSpPr>
        <p:grpSpPr>
          <a:xfrm>
            <a:off x="6812036" y="2715820"/>
            <a:ext cx="4663928" cy="4664861"/>
            <a:chOff x="6812036" y="2715820"/>
            <a:chExt cx="4663928" cy="4664861"/>
          </a:xfrm>
        </p:grpSpPr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6812036" y="2715820"/>
              <a:ext cx="4663928" cy="4664861"/>
              <a:chOff x="0" y="0"/>
              <a:chExt cx="634873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2700" y="524510"/>
                <a:ext cx="6324600" cy="5814060"/>
              </a:xfrm>
              <a:custGeom>
                <a:avLst/>
                <a:gdLst/>
                <a:ahLst/>
                <a:cxnLst/>
                <a:rect l="l" t="t" r="r" b="b"/>
                <a:pathLst>
                  <a:path w="6324600" h="5814060">
                    <a:moveTo>
                      <a:pt x="5095240" y="0"/>
                    </a:moveTo>
                    <a:lnTo>
                      <a:pt x="5412740" y="0"/>
                    </a:lnTo>
                    <a:moveTo>
                      <a:pt x="5412740" y="0"/>
                    </a:moveTo>
                    <a:lnTo>
                      <a:pt x="6324600" y="0"/>
                    </a:lnTo>
                    <a:lnTo>
                      <a:pt x="6324600" y="5441950"/>
                    </a:lnTo>
                    <a:cubicBezTo>
                      <a:pt x="6324600" y="5599430"/>
                      <a:pt x="6225540" y="5735320"/>
                      <a:pt x="6087110" y="5788660"/>
                    </a:cubicBezTo>
                    <a:lnTo>
                      <a:pt x="6087110" y="5814060"/>
                    </a:lnTo>
                    <a:lnTo>
                      <a:pt x="372110" y="5814060"/>
                    </a:lnTo>
                    <a:cubicBezTo>
                      <a:pt x="167640" y="5812790"/>
                      <a:pt x="0" y="5645150"/>
                      <a:pt x="0" y="5440680"/>
                    </a:cubicBezTo>
                    <a:lnTo>
                      <a:pt x="0" y="0"/>
                    </a:lnTo>
                    <a:lnTo>
                      <a:pt x="5095240" y="0"/>
                    </a:lnTo>
                  </a:path>
                </a:pathLst>
              </a:custGeom>
              <a:blipFill>
                <a:blip r:embed="rId4"/>
                <a:stretch>
                  <a:fillRect t="-4390" b="-4390"/>
                </a:stretch>
              </a:blip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12700" y="12700"/>
                <a:ext cx="63246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6324600" h="698500">
                    <a:moveTo>
                      <a:pt x="6324600" y="372110"/>
                    </a:moveTo>
                    <a:lnTo>
                      <a:pt x="6324600" y="698500"/>
                    </a:lnTo>
                    <a:lnTo>
                      <a:pt x="5259070" y="698500"/>
                    </a:lnTo>
                    <a:moveTo>
                      <a:pt x="5259070" y="698500"/>
                    </a:moveTo>
                    <a:lnTo>
                      <a:pt x="0" y="698500"/>
                    </a:lnTo>
                    <a:lnTo>
                      <a:pt x="0" y="369570"/>
                    </a:lnTo>
                    <a:cubicBezTo>
                      <a:pt x="0" y="165100"/>
                      <a:pt x="165100" y="0"/>
                      <a:pt x="369570" y="0"/>
                    </a:cubicBezTo>
                    <a:lnTo>
                      <a:pt x="5952490" y="0"/>
                    </a:lnTo>
                    <a:cubicBezTo>
                      <a:pt x="6158230" y="0"/>
                      <a:pt x="6324600" y="166370"/>
                      <a:pt x="6324600" y="372110"/>
                    </a:cubicBezTo>
                  </a:path>
                </a:pathLst>
              </a:custGeom>
              <a:solidFill>
                <a:srgbClr val="F0FD71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4870450" y="236220"/>
                <a:ext cx="110617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1106170" h="279400">
                    <a:moveTo>
                      <a:pt x="279400" y="0"/>
                    </a:moveTo>
                    <a:lnTo>
                      <a:pt x="0" y="0"/>
                    </a:lnTo>
                    <a:lnTo>
                      <a:pt x="0" y="279400"/>
                    </a:lnTo>
                    <a:lnTo>
                      <a:pt x="279400" y="279400"/>
                    </a:lnTo>
                    <a:lnTo>
                      <a:pt x="279400" y="0"/>
                    </a:lnTo>
                    <a:close/>
                    <a:moveTo>
                      <a:pt x="1106170" y="0"/>
                    </a:moveTo>
                    <a:lnTo>
                      <a:pt x="826770" y="0"/>
                    </a:lnTo>
                    <a:lnTo>
                      <a:pt x="826770" y="279400"/>
                    </a:lnTo>
                    <a:lnTo>
                      <a:pt x="1106170" y="279400"/>
                    </a:lnTo>
                    <a:lnTo>
                      <a:pt x="1106170" y="0"/>
                    </a:lnTo>
                    <a:close/>
                    <a:moveTo>
                      <a:pt x="692150" y="0"/>
                    </a:moveTo>
                    <a:lnTo>
                      <a:pt x="412750" y="0"/>
                    </a:lnTo>
                    <a:lnTo>
                      <a:pt x="412750" y="279400"/>
                    </a:lnTo>
                    <a:lnTo>
                      <a:pt x="692150" y="279400"/>
                    </a:lnTo>
                    <a:lnTo>
                      <a:pt x="692150" y="0"/>
                    </a:lnTo>
                    <a:close/>
                  </a:path>
                </a:pathLst>
              </a:custGeom>
              <a:solidFill>
                <a:srgbClr val="FF9EFF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0"/>
                <a:ext cx="634873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48730" h="6350000">
                    <a:moveTo>
                      <a:pt x="384810" y="6350000"/>
                    </a:moveTo>
                    <a:cubicBezTo>
                      <a:pt x="172720" y="6350000"/>
                      <a:pt x="0" y="6177280"/>
                      <a:pt x="0" y="5963920"/>
                    </a:cubicBezTo>
                    <a:lnTo>
                      <a:pt x="0" y="384810"/>
                    </a:lnTo>
                    <a:cubicBezTo>
                      <a:pt x="0" y="172720"/>
                      <a:pt x="172720" y="0"/>
                      <a:pt x="384810" y="0"/>
                    </a:cubicBezTo>
                    <a:lnTo>
                      <a:pt x="5965190" y="0"/>
                    </a:lnTo>
                    <a:cubicBezTo>
                      <a:pt x="6068060" y="0"/>
                      <a:pt x="6164580" y="40640"/>
                      <a:pt x="6236970" y="113030"/>
                    </a:cubicBezTo>
                    <a:cubicBezTo>
                      <a:pt x="6309360" y="185420"/>
                      <a:pt x="6348730" y="281940"/>
                      <a:pt x="6347460" y="384810"/>
                    </a:cubicBezTo>
                    <a:lnTo>
                      <a:pt x="6347460" y="5963920"/>
                    </a:lnTo>
                    <a:cubicBezTo>
                      <a:pt x="6347460" y="6122670"/>
                      <a:pt x="6248400" y="6266180"/>
                      <a:pt x="6102350" y="6323330"/>
                    </a:cubicBezTo>
                    <a:cubicBezTo>
                      <a:pt x="6056630" y="6341109"/>
                      <a:pt x="6012180" y="6350000"/>
                      <a:pt x="5962650" y="6350000"/>
                    </a:cubicBezTo>
                    <a:lnTo>
                      <a:pt x="384810" y="6350000"/>
                    </a:lnTo>
                    <a:lnTo>
                      <a:pt x="384810" y="6350000"/>
                    </a:lnTo>
                    <a:close/>
                    <a:moveTo>
                      <a:pt x="25400" y="5963920"/>
                    </a:moveTo>
                    <a:cubicBezTo>
                      <a:pt x="25400" y="6162040"/>
                      <a:pt x="186690" y="6323330"/>
                      <a:pt x="384810" y="6323330"/>
                    </a:cubicBezTo>
                    <a:lnTo>
                      <a:pt x="5963920" y="6323330"/>
                    </a:lnTo>
                    <a:cubicBezTo>
                      <a:pt x="6010910" y="6323330"/>
                      <a:pt x="6052820" y="6315710"/>
                      <a:pt x="6093460" y="6299200"/>
                    </a:cubicBezTo>
                    <a:cubicBezTo>
                      <a:pt x="6229350" y="6247130"/>
                      <a:pt x="6322060" y="6113780"/>
                      <a:pt x="6323330" y="5967730"/>
                    </a:cubicBezTo>
                    <a:lnTo>
                      <a:pt x="6322060" y="5965190"/>
                    </a:lnTo>
                    <a:lnTo>
                      <a:pt x="6322060" y="723900"/>
                    </a:lnTo>
                    <a:lnTo>
                      <a:pt x="25400" y="723900"/>
                    </a:lnTo>
                    <a:lnTo>
                      <a:pt x="25400" y="5963920"/>
                    </a:lnTo>
                    <a:close/>
                    <a:moveTo>
                      <a:pt x="6324600" y="697230"/>
                    </a:moveTo>
                    <a:lnTo>
                      <a:pt x="6324600" y="384810"/>
                    </a:lnTo>
                    <a:cubicBezTo>
                      <a:pt x="6324600" y="186690"/>
                      <a:pt x="6163310" y="25400"/>
                      <a:pt x="5965190" y="25400"/>
                    </a:cubicBezTo>
                    <a:lnTo>
                      <a:pt x="386080" y="25400"/>
                    </a:lnTo>
                    <a:cubicBezTo>
                      <a:pt x="187960" y="25400"/>
                      <a:pt x="26670" y="186690"/>
                      <a:pt x="26670" y="384810"/>
                    </a:cubicBezTo>
                    <a:lnTo>
                      <a:pt x="26670" y="697230"/>
                    </a:lnTo>
                    <a:lnTo>
                      <a:pt x="6324600" y="697230"/>
                    </a:lnTo>
                    <a:close/>
                    <a:moveTo>
                      <a:pt x="5697220" y="527050"/>
                    </a:moveTo>
                    <a:cubicBezTo>
                      <a:pt x="5690870" y="527050"/>
                      <a:pt x="5684520" y="521970"/>
                      <a:pt x="5684520" y="514350"/>
                    </a:cubicBezTo>
                    <a:lnTo>
                      <a:pt x="5684520" y="234950"/>
                    </a:lnTo>
                    <a:cubicBezTo>
                      <a:pt x="5684520" y="228600"/>
                      <a:pt x="5689600" y="222250"/>
                      <a:pt x="5697220" y="222250"/>
                    </a:cubicBezTo>
                    <a:lnTo>
                      <a:pt x="5976620" y="222250"/>
                    </a:lnTo>
                    <a:cubicBezTo>
                      <a:pt x="5980430" y="222250"/>
                      <a:pt x="5984240" y="223520"/>
                      <a:pt x="5986780" y="227330"/>
                    </a:cubicBezTo>
                    <a:cubicBezTo>
                      <a:pt x="5989320" y="229870"/>
                      <a:pt x="5989320" y="232410"/>
                      <a:pt x="5989320" y="236220"/>
                    </a:cubicBezTo>
                    <a:lnTo>
                      <a:pt x="5989320" y="514350"/>
                    </a:lnTo>
                    <a:cubicBezTo>
                      <a:pt x="5989320" y="520700"/>
                      <a:pt x="5984240" y="527050"/>
                      <a:pt x="5976620" y="527050"/>
                    </a:cubicBezTo>
                    <a:lnTo>
                      <a:pt x="5697220" y="527050"/>
                    </a:lnTo>
                    <a:close/>
                    <a:moveTo>
                      <a:pt x="5963920" y="501650"/>
                    </a:moveTo>
                    <a:lnTo>
                      <a:pt x="5963920" y="248920"/>
                    </a:lnTo>
                    <a:lnTo>
                      <a:pt x="5711190" y="248920"/>
                    </a:lnTo>
                    <a:lnTo>
                      <a:pt x="5711190" y="501650"/>
                    </a:lnTo>
                    <a:lnTo>
                      <a:pt x="5963920" y="501650"/>
                    </a:lnTo>
                    <a:close/>
                    <a:moveTo>
                      <a:pt x="5284470" y="527050"/>
                    </a:moveTo>
                    <a:cubicBezTo>
                      <a:pt x="5278120" y="527050"/>
                      <a:pt x="5271770" y="521970"/>
                      <a:pt x="5271770" y="514350"/>
                    </a:cubicBezTo>
                    <a:lnTo>
                      <a:pt x="5271770" y="234950"/>
                    </a:lnTo>
                    <a:cubicBezTo>
                      <a:pt x="5271770" y="228600"/>
                      <a:pt x="5276850" y="222250"/>
                      <a:pt x="5284470" y="222250"/>
                    </a:cubicBezTo>
                    <a:lnTo>
                      <a:pt x="5563870" y="222250"/>
                    </a:lnTo>
                    <a:cubicBezTo>
                      <a:pt x="5567680" y="222250"/>
                      <a:pt x="5571490" y="223520"/>
                      <a:pt x="5574030" y="227330"/>
                    </a:cubicBezTo>
                    <a:cubicBezTo>
                      <a:pt x="5576570" y="229870"/>
                      <a:pt x="5576570" y="232410"/>
                      <a:pt x="5576570" y="236220"/>
                    </a:cubicBezTo>
                    <a:lnTo>
                      <a:pt x="5576570" y="514350"/>
                    </a:lnTo>
                    <a:cubicBezTo>
                      <a:pt x="5576570" y="520700"/>
                      <a:pt x="5571490" y="527050"/>
                      <a:pt x="5563870" y="527050"/>
                    </a:cubicBezTo>
                    <a:lnTo>
                      <a:pt x="5284470" y="527050"/>
                    </a:lnTo>
                    <a:close/>
                    <a:moveTo>
                      <a:pt x="5551170" y="501650"/>
                    </a:moveTo>
                    <a:lnTo>
                      <a:pt x="5551170" y="248920"/>
                    </a:lnTo>
                    <a:lnTo>
                      <a:pt x="5298440" y="248920"/>
                    </a:lnTo>
                    <a:lnTo>
                      <a:pt x="5298440" y="501650"/>
                    </a:lnTo>
                    <a:lnTo>
                      <a:pt x="5551170" y="501650"/>
                    </a:lnTo>
                    <a:close/>
                    <a:moveTo>
                      <a:pt x="4870450" y="527050"/>
                    </a:moveTo>
                    <a:cubicBezTo>
                      <a:pt x="4864100" y="527050"/>
                      <a:pt x="4857750" y="521970"/>
                      <a:pt x="4857750" y="514350"/>
                    </a:cubicBezTo>
                    <a:lnTo>
                      <a:pt x="4857750" y="234950"/>
                    </a:lnTo>
                    <a:cubicBezTo>
                      <a:pt x="4857750" y="228600"/>
                      <a:pt x="4862830" y="222250"/>
                      <a:pt x="4870450" y="222250"/>
                    </a:cubicBezTo>
                    <a:lnTo>
                      <a:pt x="5149850" y="222250"/>
                    </a:lnTo>
                    <a:cubicBezTo>
                      <a:pt x="5153660" y="222250"/>
                      <a:pt x="5157470" y="223520"/>
                      <a:pt x="5160010" y="227330"/>
                    </a:cubicBezTo>
                    <a:cubicBezTo>
                      <a:pt x="5162550" y="229870"/>
                      <a:pt x="5162550" y="232410"/>
                      <a:pt x="5162550" y="236220"/>
                    </a:cubicBezTo>
                    <a:lnTo>
                      <a:pt x="5162550" y="514350"/>
                    </a:lnTo>
                    <a:cubicBezTo>
                      <a:pt x="5162550" y="520700"/>
                      <a:pt x="5157470" y="527050"/>
                      <a:pt x="5149850" y="527050"/>
                    </a:cubicBezTo>
                    <a:lnTo>
                      <a:pt x="4870450" y="527050"/>
                    </a:lnTo>
                    <a:close/>
                    <a:moveTo>
                      <a:pt x="5137150" y="501650"/>
                    </a:moveTo>
                    <a:lnTo>
                      <a:pt x="5137150" y="248920"/>
                    </a:lnTo>
                    <a:lnTo>
                      <a:pt x="4884420" y="248920"/>
                    </a:lnTo>
                    <a:lnTo>
                      <a:pt x="4884420" y="501650"/>
                    </a:lnTo>
                    <a:lnTo>
                      <a:pt x="5137150" y="501650"/>
                    </a:lnTo>
                    <a:close/>
                    <a:moveTo>
                      <a:pt x="5908040" y="458470"/>
                    </a:moveTo>
                    <a:cubicBezTo>
                      <a:pt x="5905500" y="458470"/>
                      <a:pt x="5901690" y="457200"/>
                      <a:pt x="5899150" y="455930"/>
                    </a:cubicBezTo>
                    <a:lnTo>
                      <a:pt x="5838190" y="394970"/>
                    </a:lnTo>
                    <a:lnTo>
                      <a:pt x="5777230" y="455930"/>
                    </a:lnTo>
                    <a:cubicBezTo>
                      <a:pt x="5773420" y="459740"/>
                      <a:pt x="5770880" y="459740"/>
                      <a:pt x="5768340" y="459740"/>
                    </a:cubicBezTo>
                    <a:cubicBezTo>
                      <a:pt x="5765800" y="459740"/>
                      <a:pt x="5761990" y="458470"/>
                      <a:pt x="5759450" y="457200"/>
                    </a:cubicBezTo>
                    <a:cubicBezTo>
                      <a:pt x="5754370" y="450850"/>
                      <a:pt x="5754370" y="443230"/>
                      <a:pt x="5758180" y="438150"/>
                    </a:cubicBezTo>
                    <a:lnTo>
                      <a:pt x="5819140" y="377190"/>
                    </a:lnTo>
                    <a:lnTo>
                      <a:pt x="5758180" y="316230"/>
                    </a:lnTo>
                    <a:cubicBezTo>
                      <a:pt x="5753100" y="311150"/>
                      <a:pt x="5753100" y="302260"/>
                      <a:pt x="5758180" y="297180"/>
                    </a:cubicBezTo>
                    <a:cubicBezTo>
                      <a:pt x="5760720" y="294640"/>
                      <a:pt x="5763260" y="293370"/>
                      <a:pt x="5767070" y="293370"/>
                    </a:cubicBezTo>
                    <a:cubicBezTo>
                      <a:pt x="5770880" y="293370"/>
                      <a:pt x="5774690" y="294640"/>
                      <a:pt x="5775960" y="297180"/>
                    </a:cubicBezTo>
                    <a:lnTo>
                      <a:pt x="5836920" y="358140"/>
                    </a:lnTo>
                    <a:lnTo>
                      <a:pt x="5897880" y="297180"/>
                    </a:lnTo>
                    <a:cubicBezTo>
                      <a:pt x="5900420" y="294640"/>
                      <a:pt x="5902960" y="293370"/>
                      <a:pt x="5906770" y="293370"/>
                    </a:cubicBezTo>
                    <a:cubicBezTo>
                      <a:pt x="5910580" y="293370"/>
                      <a:pt x="5914390" y="294640"/>
                      <a:pt x="5915660" y="297180"/>
                    </a:cubicBezTo>
                    <a:cubicBezTo>
                      <a:pt x="5920740" y="302260"/>
                      <a:pt x="5920740" y="311150"/>
                      <a:pt x="5915660" y="316230"/>
                    </a:cubicBezTo>
                    <a:lnTo>
                      <a:pt x="5854700" y="377190"/>
                    </a:lnTo>
                    <a:lnTo>
                      <a:pt x="5915660" y="438150"/>
                    </a:lnTo>
                    <a:cubicBezTo>
                      <a:pt x="5920740" y="443230"/>
                      <a:pt x="5920740" y="452120"/>
                      <a:pt x="5915660" y="457200"/>
                    </a:cubicBezTo>
                    <a:cubicBezTo>
                      <a:pt x="5914390" y="458470"/>
                      <a:pt x="5910580" y="458470"/>
                      <a:pt x="5908040" y="458470"/>
                    </a:cubicBezTo>
                    <a:close/>
                    <a:moveTo>
                      <a:pt x="5346700" y="458470"/>
                    </a:moveTo>
                    <a:cubicBezTo>
                      <a:pt x="5340350" y="458470"/>
                      <a:pt x="5334000" y="452120"/>
                      <a:pt x="5334000" y="445770"/>
                    </a:cubicBezTo>
                    <a:lnTo>
                      <a:pt x="5334000" y="306070"/>
                    </a:lnTo>
                    <a:cubicBezTo>
                      <a:pt x="5334000" y="299720"/>
                      <a:pt x="5339080" y="293370"/>
                      <a:pt x="5346700" y="293370"/>
                    </a:cubicBezTo>
                    <a:lnTo>
                      <a:pt x="5500370" y="293370"/>
                    </a:lnTo>
                    <a:cubicBezTo>
                      <a:pt x="5506720" y="293370"/>
                      <a:pt x="5513070" y="298450"/>
                      <a:pt x="5513070" y="306070"/>
                    </a:cubicBezTo>
                    <a:lnTo>
                      <a:pt x="5513070" y="445770"/>
                    </a:lnTo>
                    <a:cubicBezTo>
                      <a:pt x="5513070" y="452120"/>
                      <a:pt x="5507990" y="458470"/>
                      <a:pt x="5500370" y="458470"/>
                    </a:cubicBezTo>
                    <a:lnTo>
                      <a:pt x="5346700" y="458470"/>
                    </a:lnTo>
                    <a:close/>
                    <a:moveTo>
                      <a:pt x="5488940" y="431800"/>
                    </a:moveTo>
                    <a:lnTo>
                      <a:pt x="5488940" y="351790"/>
                    </a:lnTo>
                    <a:lnTo>
                      <a:pt x="5360670" y="351790"/>
                    </a:lnTo>
                    <a:lnTo>
                      <a:pt x="5360670" y="431800"/>
                    </a:lnTo>
                    <a:lnTo>
                      <a:pt x="5488940" y="431800"/>
                    </a:lnTo>
                    <a:close/>
                    <a:moveTo>
                      <a:pt x="4922520" y="457200"/>
                    </a:moveTo>
                    <a:cubicBezTo>
                      <a:pt x="4916170" y="457200"/>
                      <a:pt x="4911090" y="452120"/>
                      <a:pt x="4911090" y="444500"/>
                    </a:cubicBezTo>
                    <a:cubicBezTo>
                      <a:pt x="4911090" y="436880"/>
                      <a:pt x="4917440" y="431800"/>
                      <a:pt x="4923790" y="431800"/>
                    </a:cubicBezTo>
                    <a:lnTo>
                      <a:pt x="5095240" y="431800"/>
                    </a:lnTo>
                    <a:cubicBezTo>
                      <a:pt x="5102860" y="431800"/>
                      <a:pt x="5107940" y="438150"/>
                      <a:pt x="5107940" y="444500"/>
                    </a:cubicBezTo>
                    <a:cubicBezTo>
                      <a:pt x="5107940" y="450850"/>
                      <a:pt x="5101590" y="457200"/>
                      <a:pt x="5095240" y="457200"/>
                    </a:cubicBezTo>
                    <a:lnTo>
                      <a:pt x="4923790" y="457200"/>
                    </a:lnTo>
                    <a:cubicBezTo>
                      <a:pt x="4925060" y="457200"/>
                      <a:pt x="4923790" y="457200"/>
                      <a:pt x="4922520" y="45720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</p:sp>
        </p:grpSp>
        <p:sp>
          <p:nvSpPr>
            <p:cNvPr id="21" name="TextBox 21"/>
            <p:cNvSpPr txBox="1"/>
            <p:nvPr/>
          </p:nvSpPr>
          <p:spPr>
            <a:xfrm>
              <a:off x="6931481" y="2793566"/>
              <a:ext cx="3000481" cy="4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2"/>
                </a:lnSpc>
              </a:pPr>
              <a:r>
                <a:rPr lang="en-US" sz="3001" dirty="0">
                  <a:solidFill>
                    <a:srgbClr val="171717"/>
                  </a:solidFill>
                  <a:latin typeface="Poppins Medium"/>
                </a:rPr>
                <a:t>Wolfenstein 3D</a:t>
              </a:r>
            </a:p>
          </p:txBody>
        </p:sp>
      </p:grpSp>
      <p:grpSp>
        <p:nvGrpSpPr>
          <p:cNvPr id="26" name="Grupa 25">
            <a:extLst>
              <a:ext uri="{FF2B5EF4-FFF2-40B4-BE49-F238E27FC236}">
                <a16:creationId xmlns:a16="http://schemas.microsoft.com/office/drawing/2014/main" id="{215502CD-A326-16C3-9813-9C685707E4EF}"/>
              </a:ext>
            </a:extLst>
          </p:cNvPr>
          <p:cNvGrpSpPr/>
          <p:nvPr/>
        </p:nvGrpSpPr>
        <p:grpSpPr>
          <a:xfrm>
            <a:off x="12173137" y="2715820"/>
            <a:ext cx="4663928" cy="4664861"/>
            <a:chOff x="12173137" y="2715820"/>
            <a:chExt cx="4663928" cy="4664861"/>
          </a:xfrm>
        </p:grpSpPr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12173137" y="2715820"/>
              <a:ext cx="4663928" cy="4664861"/>
              <a:chOff x="0" y="0"/>
              <a:chExt cx="634873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2700" y="524510"/>
                <a:ext cx="6324600" cy="5814060"/>
              </a:xfrm>
              <a:custGeom>
                <a:avLst/>
                <a:gdLst/>
                <a:ahLst/>
                <a:cxnLst/>
                <a:rect l="l" t="t" r="r" b="b"/>
                <a:pathLst>
                  <a:path w="6324600" h="5814060">
                    <a:moveTo>
                      <a:pt x="5095240" y="0"/>
                    </a:moveTo>
                    <a:lnTo>
                      <a:pt x="5412740" y="0"/>
                    </a:lnTo>
                    <a:moveTo>
                      <a:pt x="5412740" y="0"/>
                    </a:moveTo>
                    <a:lnTo>
                      <a:pt x="6324600" y="0"/>
                    </a:lnTo>
                    <a:lnTo>
                      <a:pt x="6324600" y="5441950"/>
                    </a:lnTo>
                    <a:cubicBezTo>
                      <a:pt x="6324600" y="5599430"/>
                      <a:pt x="6225540" y="5735320"/>
                      <a:pt x="6087110" y="5788660"/>
                    </a:cubicBezTo>
                    <a:lnTo>
                      <a:pt x="6087110" y="5814060"/>
                    </a:lnTo>
                    <a:lnTo>
                      <a:pt x="372110" y="5814060"/>
                    </a:lnTo>
                    <a:cubicBezTo>
                      <a:pt x="167640" y="5812790"/>
                      <a:pt x="0" y="5645150"/>
                      <a:pt x="0" y="5440680"/>
                    </a:cubicBezTo>
                    <a:lnTo>
                      <a:pt x="0" y="0"/>
                    </a:lnTo>
                    <a:lnTo>
                      <a:pt x="5095240" y="0"/>
                    </a:lnTo>
                  </a:path>
                </a:pathLst>
              </a:custGeom>
              <a:blipFill>
                <a:blip r:embed="rId5"/>
                <a:stretch>
                  <a:fillRect l="-35495" r="-27931"/>
                </a:stretch>
              </a:blip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12700" y="12700"/>
                <a:ext cx="63246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6324600" h="698500">
                    <a:moveTo>
                      <a:pt x="6324600" y="372110"/>
                    </a:moveTo>
                    <a:lnTo>
                      <a:pt x="6324600" y="698500"/>
                    </a:lnTo>
                    <a:lnTo>
                      <a:pt x="5259070" y="698500"/>
                    </a:lnTo>
                    <a:moveTo>
                      <a:pt x="5259070" y="698500"/>
                    </a:moveTo>
                    <a:lnTo>
                      <a:pt x="0" y="698500"/>
                    </a:lnTo>
                    <a:lnTo>
                      <a:pt x="0" y="369570"/>
                    </a:lnTo>
                    <a:cubicBezTo>
                      <a:pt x="0" y="165100"/>
                      <a:pt x="165100" y="0"/>
                      <a:pt x="369570" y="0"/>
                    </a:cubicBezTo>
                    <a:lnTo>
                      <a:pt x="5952490" y="0"/>
                    </a:lnTo>
                    <a:cubicBezTo>
                      <a:pt x="6158230" y="0"/>
                      <a:pt x="6324600" y="166370"/>
                      <a:pt x="6324600" y="372110"/>
                    </a:cubicBezTo>
                  </a:path>
                </a:pathLst>
              </a:custGeom>
              <a:solidFill>
                <a:srgbClr val="FF9EFF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4870450" y="236220"/>
                <a:ext cx="110617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1106170" h="279400">
                    <a:moveTo>
                      <a:pt x="279400" y="0"/>
                    </a:moveTo>
                    <a:lnTo>
                      <a:pt x="0" y="0"/>
                    </a:lnTo>
                    <a:lnTo>
                      <a:pt x="0" y="279400"/>
                    </a:lnTo>
                    <a:lnTo>
                      <a:pt x="279400" y="279400"/>
                    </a:lnTo>
                    <a:lnTo>
                      <a:pt x="279400" y="0"/>
                    </a:lnTo>
                    <a:close/>
                    <a:moveTo>
                      <a:pt x="1106170" y="0"/>
                    </a:moveTo>
                    <a:lnTo>
                      <a:pt x="826770" y="0"/>
                    </a:lnTo>
                    <a:lnTo>
                      <a:pt x="826770" y="279400"/>
                    </a:lnTo>
                    <a:lnTo>
                      <a:pt x="1106170" y="279400"/>
                    </a:lnTo>
                    <a:lnTo>
                      <a:pt x="1106170" y="0"/>
                    </a:lnTo>
                    <a:close/>
                    <a:moveTo>
                      <a:pt x="692150" y="0"/>
                    </a:moveTo>
                    <a:lnTo>
                      <a:pt x="412750" y="0"/>
                    </a:lnTo>
                    <a:lnTo>
                      <a:pt x="412750" y="279400"/>
                    </a:lnTo>
                    <a:lnTo>
                      <a:pt x="692150" y="279400"/>
                    </a:lnTo>
                    <a:lnTo>
                      <a:pt x="692150" y="0"/>
                    </a:lnTo>
                    <a:close/>
                  </a:path>
                </a:pathLst>
              </a:custGeom>
              <a:solidFill>
                <a:srgbClr val="F0FD71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0" y="0"/>
                <a:ext cx="634873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48730" h="6350000">
                    <a:moveTo>
                      <a:pt x="384810" y="6350000"/>
                    </a:moveTo>
                    <a:cubicBezTo>
                      <a:pt x="172720" y="6350000"/>
                      <a:pt x="0" y="6177280"/>
                      <a:pt x="0" y="5963920"/>
                    </a:cubicBezTo>
                    <a:lnTo>
                      <a:pt x="0" y="384810"/>
                    </a:lnTo>
                    <a:cubicBezTo>
                      <a:pt x="0" y="172720"/>
                      <a:pt x="172720" y="0"/>
                      <a:pt x="384810" y="0"/>
                    </a:cubicBezTo>
                    <a:lnTo>
                      <a:pt x="5965190" y="0"/>
                    </a:lnTo>
                    <a:cubicBezTo>
                      <a:pt x="6068060" y="0"/>
                      <a:pt x="6164580" y="40640"/>
                      <a:pt x="6236970" y="113030"/>
                    </a:cubicBezTo>
                    <a:cubicBezTo>
                      <a:pt x="6309360" y="185420"/>
                      <a:pt x="6348730" y="281940"/>
                      <a:pt x="6347460" y="384810"/>
                    </a:cubicBezTo>
                    <a:lnTo>
                      <a:pt x="6347460" y="5963920"/>
                    </a:lnTo>
                    <a:cubicBezTo>
                      <a:pt x="6347460" y="6122670"/>
                      <a:pt x="6248400" y="6266180"/>
                      <a:pt x="6102350" y="6323330"/>
                    </a:cubicBezTo>
                    <a:cubicBezTo>
                      <a:pt x="6056630" y="6341109"/>
                      <a:pt x="6012180" y="6350000"/>
                      <a:pt x="5962650" y="6350000"/>
                    </a:cubicBezTo>
                    <a:lnTo>
                      <a:pt x="384810" y="6350000"/>
                    </a:lnTo>
                    <a:lnTo>
                      <a:pt x="384810" y="6350000"/>
                    </a:lnTo>
                    <a:close/>
                    <a:moveTo>
                      <a:pt x="25400" y="5963920"/>
                    </a:moveTo>
                    <a:cubicBezTo>
                      <a:pt x="25400" y="6162040"/>
                      <a:pt x="186690" y="6323330"/>
                      <a:pt x="384810" y="6323330"/>
                    </a:cubicBezTo>
                    <a:lnTo>
                      <a:pt x="5963920" y="6323330"/>
                    </a:lnTo>
                    <a:cubicBezTo>
                      <a:pt x="6010910" y="6323330"/>
                      <a:pt x="6052820" y="6315710"/>
                      <a:pt x="6093460" y="6299200"/>
                    </a:cubicBezTo>
                    <a:cubicBezTo>
                      <a:pt x="6229350" y="6247130"/>
                      <a:pt x="6322060" y="6113780"/>
                      <a:pt x="6323330" y="5967730"/>
                    </a:cubicBezTo>
                    <a:lnTo>
                      <a:pt x="6322060" y="5965190"/>
                    </a:lnTo>
                    <a:lnTo>
                      <a:pt x="6322060" y="723900"/>
                    </a:lnTo>
                    <a:lnTo>
                      <a:pt x="25400" y="723900"/>
                    </a:lnTo>
                    <a:lnTo>
                      <a:pt x="25400" y="5963920"/>
                    </a:lnTo>
                    <a:close/>
                    <a:moveTo>
                      <a:pt x="6324600" y="697230"/>
                    </a:moveTo>
                    <a:lnTo>
                      <a:pt x="6324600" y="384810"/>
                    </a:lnTo>
                    <a:cubicBezTo>
                      <a:pt x="6324600" y="186690"/>
                      <a:pt x="6163310" y="25400"/>
                      <a:pt x="5965190" y="25400"/>
                    </a:cubicBezTo>
                    <a:lnTo>
                      <a:pt x="386080" y="25400"/>
                    </a:lnTo>
                    <a:cubicBezTo>
                      <a:pt x="187960" y="25400"/>
                      <a:pt x="26670" y="186690"/>
                      <a:pt x="26670" y="384810"/>
                    </a:cubicBezTo>
                    <a:lnTo>
                      <a:pt x="26670" y="697230"/>
                    </a:lnTo>
                    <a:lnTo>
                      <a:pt x="6324600" y="697230"/>
                    </a:lnTo>
                    <a:close/>
                    <a:moveTo>
                      <a:pt x="5697220" y="527050"/>
                    </a:moveTo>
                    <a:cubicBezTo>
                      <a:pt x="5690870" y="527050"/>
                      <a:pt x="5684520" y="521970"/>
                      <a:pt x="5684520" y="514350"/>
                    </a:cubicBezTo>
                    <a:lnTo>
                      <a:pt x="5684520" y="234950"/>
                    </a:lnTo>
                    <a:cubicBezTo>
                      <a:pt x="5684520" y="228600"/>
                      <a:pt x="5689600" y="222250"/>
                      <a:pt x="5697220" y="222250"/>
                    </a:cubicBezTo>
                    <a:lnTo>
                      <a:pt x="5976620" y="222250"/>
                    </a:lnTo>
                    <a:cubicBezTo>
                      <a:pt x="5980430" y="222250"/>
                      <a:pt x="5984240" y="223520"/>
                      <a:pt x="5986780" y="227330"/>
                    </a:cubicBezTo>
                    <a:cubicBezTo>
                      <a:pt x="5989320" y="229870"/>
                      <a:pt x="5989320" y="232410"/>
                      <a:pt x="5989320" y="236220"/>
                    </a:cubicBezTo>
                    <a:lnTo>
                      <a:pt x="5989320" y="514350"/>
                    </a:lnTo>
                    <a:cubicBezTo>
                      <a:pt x="5989320" y="520700"/>
                      <a:pt x="5984240" y="527050"/>
                      <a:pt x="5976620" y="527050"/>
                    </a:cubicBezTo>
                    <a:lnTo>
                      <a:pt x="5697220" y="527050"/>
                    </a:lnTo>
                    <a:close/>
                    <a:moveTo>
                      <a:pt x="5963920" y="501650"/>
                    </a:moveTo>
                    <a:lnTo>
                      <a:pt x="5963920" y="248920"/>
                    </a:lnTo>
                    <a:lnTo>
                      <a:pt x="5711190" y="248920"/>
                    </a:lnTo>
                    <a:lnTo>
                      <a:pt x="5711190" y="501650"/>
                    </a:lnTo>
                    <a:lnTo>
                      <a:pt x="5963920" y="501650"/>
                    </a:lnTo>
                    <a:close/>
                    <a:moveTo>
                      <a:pt x="5284470" y="527050"/>
                    </a:moveTo>
                    <a:cubicBezTo>
                      <a:pt x="5278120" y="527050"/>
                      <a:pt x="5271770" y="521970"/>
                      <a:pt x="5271770" y="514350"/>
                    </a:cubicBezTo>
                    <a:lnTo>
                      <a:pt x="5271770" y="234950"/>
                    </a:lnTo>
                    <a:cubicBezTo>
                      <a:pt x="5271770" y="228600"/>
                      <a:pt x="5276850" y="222250"/>
                      <a:pt x="5284470" y="222250"/>
                    </a:cubicBezTo>
                    <a:lnTo>
                      <a:pt x="5563870" y="222250"/>
                    </a:lnTo>
                    <a:cubicBezTo>
                      <a:pt x="5567680" y="222250"/>
                      <a:pt x="5571490" y="223520"/>
                      <a:pt x="5574030" y="227330"/>
                    </a:cubicBezTo>
                    <a:cubicBezTo>
                      <a:pt x="5576570" y="229870"/>
                      <a:pt x="5576570" y="232410"/>
                      <a:pt x="5576570" y="236220"/>
                    </a:cubicBezTo>
                    <a:lnTo>
                      <a:pt x="5576570" y="514350"/>
                    </a:lnTo>
                    <a:cubicBezTo>
                      <a:pt x="5576570" y="520700"/>
                      <a:pt x="5571490" y="527050"/>
                      <a:pt x="5563870" y="527050"/>
                    </a:cubicBezTo>
                    <a:lnTo>
                      <a:pt x="5284470" y="527050"/>
                    </a:lnTo>
                    <a:close/>
                    <a:moveTo>
                      <a:pt x="5551170" y="501650"/>
                    </a:moveTo>
                    <a:lnTo>
                      <a:pt x="5551170" y="248920"/>
                    </a:lnTo>
                    <a:lnTo>
                      <a:pt x="5298440" y="248920"/>
                    </a:lnTo>
                    <a:lnTo>
                      <a:pt x="5298440" y="501650"/>
                    </a:lnTo>
                    <a:lnTo>
                      <a:pt x="5551170" y="501650"/>
                    </a:lnTo>
                    <a:close/>
                    <a:moveTo>
                      <a:pt x="4870450" y="527050"/>
                    </a:moveTo>
                    <a:cubicBezTo>
                      <a:pt x="4864100" y="527050"/>
                      <a:pt x="4857750" y="521970"/>
                      <a:pt x="4857750" y="514350"/>
                    </a:cubicBezTo>
                    <a:lnTo>
                      <a:pt x="4857750" y="234950"/>
                    </a:lnTo>
                    <a:cubicBezTo>
                      <a:pt x="4857750" y="228600"/>
                      <a:pt x="4862830" y="222250"/>
                      <a:pt x="4870450" y="222250"/>
                    </a:cubicBezTo>
                    <a:lnTo>
                      <a:pt x="5149850" y="222250"/>
                    </a:lnTo>
                    <a:cubicBezTo>
                      <a:pt x="5153660" y="222250"/>
                      <a:pt x="5157470" y="223520"/>
                      <a:pt x="5160010" y="227330"/>
                    </a:cubicBezTo>
                    <a:cubicBezTo>
                      <a:pt x="5162550" y="229870"/>
                      <a:pt x="5162550" y="232410"/>
                      <a:pt x="5162550" y="236220"/>
                    </a:cubicBezTo>
                    <a:lnTo>
                      <a:pt x="5162550" y="514350"/>
                    </a:lnTo>
                    <a:cubicBezTo>
                      <a:pt x="5162550" y="520700"/>
                      <a:pt x="5157470" y="527050"/>
                      <a:pt x="5149850" y="527050"/>
                    </a:cubicBezTo>
                    <a:lnTo>
                      <a:pt x="4870450" y="527050"/>
                    </a:lnTo>
                    <a:close/>
                    <a:moveTo>
                      <a:pt x="5137150" y="501650"/>
                    </a:moveTo>
                    <a:lnTo>
                      <a:pt x="5137150" y="248920"/>
                    </a:lnTo>
                    <a:lnTo>
                      <a:pt x="4884420" y="248920"/>
                    </a:lnTo>
                    <a:lnTo>
                      <a:pt x="4884420" y="501650"/>
                    </a:lnTo>
                    <a:lnTo>
                      <a:pt x="5137150" y="501650"/>
                    </a:lnTo>
                    <a:close/>
                    <a:moveTo>
                      <a:pt x="5908040" y="458470"/>
                    </a:moveTo>
                    <a:cubicBezTo>
                      <a:pt x="5905500" y="458470"/>
                      <a:pt x="5901690" y="457200"/>
                      <a:pt x="5899150" y="455930"/>
                    </a:cubicBezTo>
                    <a:lnTo>
                      <a:pt x="5838190" y="394970"/>
                    </a:lnTo>
                    <a:lnTo>
                      <a:pt x="5777230" y="455930"/>
                    </a:lnTo>
                    <a:cubicBezTo>
                      <a:pt x="5773420" y="459740"/>
                      <a:pt x="5770880" y="459740"/>
                      <a:pt x="5768340" y="459740"/>
                    </a:cubicBezTo>
                    <a:cubicBezTo>
                      <a:pt x="5765800" y="459740"/>
                      <a:pt x="5761990" y="458470"/>
                      <a:pt x="5759450" y="457200"/>
                    </a:cubicBezTo>
                    <a:cubicBezTo>
                      <a:pt x="5754370" y="450850"/>
                      <a:pt x="5754370" y="443230"/>
                      <a:pt x="5758180" y="438150"/>
                    </a:cubicBezTo>
                    <a:lnTo>
                      <a:pt x="5819140" y="377190"/>
                    </a:lnTo>
                    <a:lnTo>
                      <a:pt x="5758180" y="316230"/>
                    </a:lnTo>
                    <a:cubicBezTo>
                      <a:pt x="5753100" y="311150"/>
                      <a:pt x="5753100" y="302260"/>
                      <a:pt x="5758180" y="297180"/>
                    </a:cubicBezTo>
                    <a:cubicBezTo>
                      <a:pt x="5760720" y="294640"/>
                      <a:pt x="5763260" y="293370"/>
                      <a:pt x="5767070" y="293370"/>
                    </a:cubicBezTo>
                    <a:cubicBezTo>
                      <a:pt x="5770880" y="293370"/>
                      <a:pt x="5774690" y="294640"/>
                      <a:pt x="5775960" y="297180"/>
                    </a:cubicBezTo>
                    <a:lnTo>
                      <a:pt x="5836920" y="358140"/>
                    </a:lnTo>
                    <a:lnTo>
                      <a:pt x="5897880" y="297180"/>
                    </a:lnTo>
                    <a:cubicBezTo>
                      <a:pt x="5900420" y="294640"/>
                      <a:pt x="5902960" y="293370"/>
                      <a:pt x="5906770" y="293370"/>
                    </a:cubicBezTo>
                    <a:cubicBezTo>
                      <a:pt x="5910580" y="293370"/>
                      <a:pt x="5914390" y="294640"/>
                      <a:pt x="5915660" y="297180"/>
                    </a:cubicBezTo>
                    <a:cubicBezTo>
                      <a:pt x="5920740" y="302260"/>
                      <a:pt x="5920740" y="311150"/>
                      <a:pt x="5915660" y="316230"/>
                    </a:cubicBezTo>
                    <a:lnTo>
                      <a:pt x="5854700" y="377190"/>
                    </a:lnTo>
                    <a:lnTo>
                      <a:pt x="5915660" y="438150"/>
                    </a:lnTo>
                    <a:cubicBezTo>
                      <a:pt x="5920740" y="443230"/>
                      <a:pt x="5920740" y="452120"/>
                      <a:pt x="5915660" y="457200"/>
                    </a:cubicBezTo>
                    <a:cubicBezTo>
                      <a:pt x="5914390" y="458470"/>
                      <a:pt x="5910580" y="458470"/>
                      <a:pt x="5908040" y="458470"/>
                    </a:cubicBezTo>
                    <a:close/>
                    <a:moveTo>
                      <a:pt x="5346700" y="458470"/>
                    </a:moveTo>
                    <a:cubicBezTo>
                      <a:pt x="5340350" y="458470"/>
                      <a:pt x="5334000" y="452120"/>
                      <a:pt x="5334000" y="445770"/>
                    </a:cubicBezTo>
                    <a:lnTo>
                      <a:pt x="5334000" y="306070"/>
                    </a:lnTo>
                    <a:cubicBezTo>
                      <a:pt x="5334000" y="299720"/>
                      <a:pt x="5339080" y="293370"/>
                      <a:pt x="5346700" y="293370"/>
                    </a:cubicBezTo>
                    <a:lnTo>
                      <a:pt x="5500370" y="293370"/>
                    </a:lnTo>
                    <a:cubicBezTo>
                      <a:pt x="5506720" y="293370"/>
                      <a:pt x="5513070" y="298450"/>
                      <a:pt x="5513070" y="306070"/>
                    </a:cubicBezTo>
                    <a:lnTo>
                      <a:pt x="5513070" y="445770"/>
                    </a:lnTo>
                    <a:cubicBezTo>
                      <a:pt x="5513070" y="452120"/>
                      <a:pt x="5507990" y="458470"/>
                      <a:pt x="5500370" y="458470"/>
                    </a:cubicBezTo>
                    <a:lnTo>
                      <a:pt x="5346700" y="458470"/>
                    </a:lnTo>
                    <a:close/>
                    <a:moveTo>
                      <a:pt x="5488940" y="431800"/>
                    </a:moveTo>
                    <a:lnTo>
                      <a:pt x="5488940" y="351790"/>
                    </a:lnTo>
                    <a:lnTo>
                      <a:pt x="5360670" y="351790"/>
                    </a:lnTo>
                    <a:lnTo>
                      <a:pt x="5360670" y="431800"/>
                    </a:lnTo>
                    <a:lnTo>
                      <a:pt x="5488940" y="431800"/>
                    </a:lnTo>
                    <a:close/>
                    <a:moveTo>
                      <a:pt x="4922520" y="457200"/>
                    </a:moveTo>
                    <a:cubicBezTo>
                      <a:pt x="4916170" y="457200"/>
                      <a:pt x="4911090" y="452120"/>
                      <a:pt x="4911090" y="444500"/>
                    </a:cubicBezTo>
                    <a:cubicBezTo>
                      <a:pt x="4911090" y="436880"/>
                      <a:pt x="4917440" y="431800"/>
                      <a:pt x="4923790" y="431800"/>
                    </a:cubicBezTo>
                    <a:lnTo>
                      <a:pt x="5095240" y="431800"/>
                    </a:lnTo>
                    <a:cubicBezTo>
                      <a:pt x="5102860" y="431800"/>
                      <a:pt x="5107940" y="438150"/>
                      <a:pt x="5107940" y="444500"/>
                    </a:cubicBezTo>
                    <a:cubicBezTo>
                      <a:pt x="5107940" y="450850"/>
                      <a:pt x="5101590" y="457200"/>
                      <a:pt x="5095240" y="457200"/>
                    </a:cubicBezTo>
                    <a:lnTo>
                      <a:pt x="4923790" y="457200"/>
                    </a:lnTo>
                    <a:cubicBezTo>
                      <a:pt x="4925060" y="457200"/>
                      <a:pt x="4923790" y="457200"/>
                      <a:pt x="4922520" y="45720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12308282" y="2793566"/>
              <a:ext cx="1343643" cy="4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2"/>
                </a:lnSpc>
              </a:pPr>
              <a:r>
                <a:rPr lang="en-US" sz="3001" dirty="0">
                  <a:solidFill>
                    <a:srgbClr val="171717"/>
                  </a:solidFill>
                  <a:latin typeface="Poppins Medium"/>
                </a:rPr>
                <a:t>DOOM</a:t>
              </a:r>
            </a:p>
          </p:txBody>
        </p:sp>
      </p:grpSp>
      <p:grpSp>
        <p:nvGrpSpPr>
          <p:cNvPr id="27" name="Grupa 26">
            <a:extLst>
              <a:ext uri="{FF2B5EF4-FFF2-40B4-BE49-F238E27FC236}">
                <a16:creationId xmlns:a16="http://schemas.microsoft.com/office/drawing/2014/main" id="{D755D6A7-A71C-8467-E927-CDBAFD66BCBA}"/>
              </a:ext>
            </a:extLst>
          </p:cNvPr>
          <p:cNvGrpSpPr/>
          <p:nvPr/>
        </p:nvGrpSpPr>
        <p:grpSpPr>
          <a:xfrm>
            <a:off x="10387600" y="107445"/>
            <a:ext cx="8547499" cy="8829668"/>
            <a:chOff x="10387600" y="107445"/>
            <a:chExt cx="8547499" cy="882966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1264771">
              <a:off x="10387600" y="5824248"/>
              <a:ext cx="3112865" cy="3112865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5319256">
              <a:off x="16225589" y="758094"/>
              <a:ext cx="3360159" cy="205886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2083" b="216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4" name="Grupa 13">
            <a:extLst>
              <a:ext uri="{FF2B5EF4-FFF2-40B4-BE49-F238E27FC236}">
                <a16:creationId xmlns:a16="http://schemas.microsoft.com/office/drawing/2014/main" id="{7AF5CF6B-739E-CB21-A4C6-2744390EEAA0}"/>
              </a:ext>
            </a:extLst>
          </p:cNvPr>
          <p:cNvGrpSpPr/>
          <p:nvPr/>
        </p:nvGrpSpPr>
        <p:grpSpPr>
          <a:xfrm>
            <a:off x="5220272" y="1086843"/>
            <a:ext cx="7888349" cy="8364969"/>
            <a:chOff x="5220272" y="1086843"/>
            <a:chExt cx="7888349" cy="8364969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5220272" y="1561885"/>
              <a:ext cx="7888349" cy="7889927"/>
              <a:chOff x="0" y="0"/>
              <a:chExt cx="634873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2700" y="524510"/>
                <a:ext cx="6324600" cy="5812790"/>
              </a:xfrm>
              <a:custGeom>
                <a:avLst/>
                <a:gdLst/>
                <a:ahLst/>
                <a:cxnLst/>
                <a:rect l="l" t="t" r="r" b="b"/>
                <a:pathLst>
                  <a:path w="6324600" h="5812790">
                    <a:moveTo>
                      <a:pt x="6323330" y="591820"/>
                    </a:moveTo>
                    <a:lnTo>
                      <a:pt x="6324600" y="5812790"/>
                    </a:lnTo>
                    <a:lnTo>
                      <a:pt x="6324600" y="5812790"/>
                    </a:lnTo>
                    <a:lnTo>
                      <a:pt x="0" y="5812790"/>
                    </a:lnTo>
                    <a:lnTo>
                      <a:pt x="0" y="0"/>
                    </a:lnTo>
                    <a:lnTo>
                      <a:pt x="6323330" y="0"/>
                    </a:lnTo>
                    <a:moveTo>
                      <a:pt x="6323330" y="0"/>
                    </a:moveTo>
                    <a:lnTo>
                      <a:pt x="6323330" y="591820"/>
                    </a:lnTo>
                  </a:path>
                </a:pathLst>
              </a:custGeom>
              <a:blipFill>
                <a:blip r:embed="rId3"/>
                <a:stretch>
                  <a:fillRect l="-8629" r="-13913"/>
                </a:stretch>
              </a:blip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12700" y="12700"/>
                <a:ext cx="6324600" cy="511810"/>
              </a:xfrm>
              <a:custGeom>
                <a:avLst/>
                <a:gdLst/>
                <a:ahLst/>
                <a:cxnLst/>
                <a:rect l="l" t="t" r="r" b="b"/>
                <a:pathLst>
                  <a:path w="6324600" h="511810">
                    <a:moveTo>
                      <a:pt x="6323330" y="0"/>
                    </a:moveTo>
                    <a:lnTo>
                      <a:pt x="6323330" y="232410"/>
                    </a:lnTo>
                    <a:moveTo>
                      <a:pt x="6323330" y="232410"/>
                    </a:moveTo>
                    <a:lnTo>
                      <a:pt x="6324600" y="511810"/>
                    </a:lnTo>
                    <a:lnTo>
                      <a:pt x="6324600" y="511810"/>
                    </a:lnTo>
                    <a:lnTo>
                      <a:pt x="0" y="511810"/>
                    </a:lnTo>
                    <a:lnTo>
                      <a:pt x="0" y="0"/>
                    </a:lnTo>
                    <a:lnTo>
                      <a:pt x="6323330" y="0"/>
                    </a:lnTo>
                  </a:path>
                </a:pathLst>
              </a:custGeom>
              <a:solidFill>
                <a:srgbClr val="F0FD71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5062220" y="129540"/>
                <a:ext cx="1275080" cy="6207760"/>
              </a:xfrm>
              <a:custGeom>
                <a:avLst/>
                <a:gdLst/>
                <a:ahLst/>
                <a:cxnLst/>
                <a:rect l="l" t="t" r="r" b="b"/>
                <a:pathLst>
                  <a:path w="1275080" h="6207760">
                    <a:moveTo>
                      <a:pt x="1275080" y="6207760"/>
                    </a:moveTo>
                    <a:lnTo>
                      <a:pt x="1037590" y="6207760"/>
                    </a:lnTo>
                    <a:lnTo>
                      <a:pt x="1037590" y="394970"/>
                    </a:lnTo>
                    <a:lnTo>
                      <a:pt x="1275080" y="394970"/>
                    </a:lnTo>
                    <a:lnTo>
                      <a:pt x="1275080" y="6207760"/>
                    </a:lnTo>
                    <a:close/>
                    <a:moveTo>
                      <a:pt x="279400" y="0"/>
                    </a:moveTo>
                    <a:lnTo>
                      <a:pt x="0" y="0"/>
                    </a:lnTo>
                    <a:lnTo>
                      <a:pt x="0" y="279400"/>
                    </a:lnTo>
                    <a:lnTo>
                      <a:pt x="279400" y="279400"/>
                    </a:lnTo>
                    <a:lnTo>
                      <a:pt x="279400" y="0"/>
                    </a:lnTo>
                    <a:close/>
                    <a:moveTo>
                      <a:pt x="1106170" y="0"/>
                    </a:moveTo>
                    <a:lnTo>
                      <a:pt x="826770" y="0"/>
                    </a:lnTo>
                    <a:lnTo>
                      <a:pt x="826770" y="279400"/>
                    </a:lnTo>
                    <a:lnTo>
                      <a:pt x="1106170" y="279400"/>
                    </a:lnTo>
                    <a:lnTo>
                      <a:pt x="1106170" y="0"/>
                    </a:lnTo>
                    <a:close/>
                    <a:moveTo>
                      <a:pt x="692150" y="0"/>
                    </a:moveTo>
                    <a:lnTo>
                      <a:pt x="412750" y="0"/>
                    </a:lnTo>
                    <a:lnTo>
                      <a:pt x="412750" y="279400"/>
                    </a:lnTo>
                    <a:lnTo>
                      <a:pt x="692150" y="279400"/>
                    </a:lnTo>
                    <a:lnTo>
                      <a:pt x="6921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6099810" y="1642110"/>
                <a:ext cx="237490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237490" h="2237740">
                    <a:moveTo>
                      <a:pt x="237490" y="0"/>
                    </a:moveTo>
                    <a:lnTo>
                      <a:pt x="237490" y="2237740"/>
                    </a:lnTo>
                    <a:lnTo>
                      <a:pt x="0" y="2237740"/>
                    </a:lnTo>
                    <a:lnTo>
                      <a:pt x="0" y="0"/>
                    </a:lnTo>
                    <a:moveTo>
                      <a:pt x="0" y="0"/>
                    </a:moveTo>
                    <a:lnTo>
                      <a:pt x="237490" y="0"/>
                    </a:lnTo>
                  </a:path>
                </a:pathLst>
              </a:custGeom>
              <a:solidFill>
                <a:srgbClr val="93A4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634873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48730" h="6350000">
                    <a:moveTo>
                      <a:pt x="12700" y="6350000"/>
                    </a:moveTo>
                    <a:cubicBezTo>
                      <a:pt x="6350" y="6350000"/>
                      <a:pt x="0" y="6344920"/>
                      <a:pt x="0" y="6337300"/>
                    </a:cubicBezTo>
                    <a:lnTo>
                      <a:pt x="0" y="12700"/>
                    </a:lnTo>
                    <a:cubicBezTo>
                      <a:pt x="0" y="6350"/>
                      <a:pt x="6350" y="0"/>
                      <a:pt x="12700" y="0"/>
                    </a:cubicBezTo>
                    <a:lnTo>
                      <a:pt x="6337300" y="0"/>
                    </a:lnTo>
                    <a:cubicBezTo>
                      <a:pt x="6341110" y="0"/>
                      <a:pt x="6344920" y="1270"/>
                      <a:pt x="6346190" y="5080"/>
                    </a:cubicBezTo>
                    <a:cubicBezTo>
                      <a:pt x="6348730" y="7620"/>
                      <a:pt x="6348730" y="10160"/>
                      <a:pt x="6348730" y="13970"/>
                    </a:cubicBezTo>
                    <a:lnTo>
                      <a:pt x="6348730" y="524510"/>
                    </a:lnTo>
                    <a:lnTo>
                      <a:pt x="6348730" y="6337300"/>
                    </a:lnTo>
                    <a:cubicBezTo>
                      <a:pt x="6348730" y="6343650"/>
                      <a:pt x="6343650" y="6350000"/>
                      <a:pt x="6336030" y="6350000"/>
                    </a:cubicBezTo>
                    <a:lnTo>
                      <a:pt x="12700" y="6350000"/>
                    </a:lnTo>
                    <a:close/>
                    <a:moveTo>
                      <a:pt x="6323330" y="6323330"/>
                    </a:moveTo>
                    <a:lnTo>
                      <a:pt x="6323330" y="3892550"/>
                    </a:lnTo>
                    <a:lnTo>
                      <a:pt x="6112510" y="3892550"/>
                    </a:lnTo>
                    <a:lnTo>
                      <a:pt x="6112510" y="6323330"/>
                    </a:lnTo>
                    <a:lnTo>
                      <a:pt x="6323330" y="6323330"/>
                    </a:lnTo>
                    <a:close/>
                    <a:moveTo>
                      <a:pt x="6085840" y="6323330"/>
                    </a:moveTo>
                    <a:lnTo>
                      <a:pt x="6085840" y="537210"/>
                    </a:lnTo>
                    <a:lnTo>
                      <a:pt x="26670" y="537210"/>
                    </a:lnTo>
                    <a:lnTo>
                      <a:pt x="26670" y="6323330"/>
                    </a:lnTo>
                    <a:lnTo>
                      <a:pt x="6085840" y="6323330"/>
                    </a:lnTo>
                    <a:close/>
                    <a:moveTo>
                      <a:pt x="6323330" y="3865880"/>
                    </a:moveTo>
                    <a:lnTo>
                      <a:pt x="6323330" y="1656080"/>
                    </a:lnTo>
                    <a:lnTo>
                      <a:pt x="6112510" y="1656080"/>
                    </a:lnTo>
                    <a:lnTo>
                      <a:pt x="6112510" y="3865880"/>
                    </a:lnTo>
                    <a:lnTo>
                      <a:pt x="6323330" y="3865880"/>
                    </a:lnTo>
                    <a:close/>
                    <a:moveTo>
                      <a:pt x="6323330" y="1629410"/>
                    </a:moveTo>
                    <a:lnTo>
                      <a:pt x="6323330" y="537210"/>
                    </a:lnTo>
                    <a:lnTo>
                      <a:pt x="6112510" y="537210"/>
                    </a:lnTo>
                    <a:lnTo>
                      <a:pt x="6112510" y="1629410"/>
                    </a:lnTo>
                    <a:lnTo>
                      <a:pt x="6323330" y="1629410"/>
                    </a:lnTo>
                    <a:close/>
                    <a:moveTo>
                      <a:pt x="6324600" y="511810"/>
                    </a:moveTo>
                    <a:lnTo>
                      <a:pt x="6324600" y="26670"/>
                    </a:lnTo>
                    <a:lnTo>
                      <a:pt x="26670" y="26670"/>
                    </a:lnTo>
                    <a:lnTo>
                      <a:pt x="26670" y="511810"/>
                    </a:lnTo>
                    <a:lnTo>
                      <a:pt x="6324600" y="511810"/>
                    </a:lnTo>
                    <a:close/>
                    <a:moveTo>
                      <a:pt x="5888990" y="421640"/>
                    </a:moveTo>
                    <a:cubicBezTo>
                      <a:pt x="5882640" y="421640"/>
                      <a:pt x="5876290" y="416560"/>
                      <a:pt x="5876290" y="408940"/>
                    </a:cubicBezTo>
                    <a:lnTo>
                      <a:pt x="5876290" y="129540"/>
                    </a:lnTo>
                    <a:cubicBezTo>
                      <a:pt x="5876290" y="121920"/>
                      <a:pt x="5882640" y="116840"/>
                      <a:pt x="5888990" y="116840"/>
                    </a:cubicBezTo>
                    <a:lnTo>
                      <a:pt x="6168390" y="116840"/>
                    </a:lnTo>
                    <a:cubicBezTo>
                      <a:pt x="6174740" y="116840"/>
                      <a:pt x="6181090" y="121920"/>
                      <a:pt x="6181090" y="129540"/>
                    </a:cubicBezTo>
                    <a:lnTo>
                      <a:pt x="6181090" y="408940"/>
                    </a:lnTo>
                    <a:cubicBezTo>
                      <a:pt x="6181090" y="415290"/>
                      <a:pt x="6176010" y="421640"/>
                      <a:pt x="6168390" y="421640"/>
                    </a:cubicBezTo>
                    <a:lnTo>
                      <a:pt x="5888990" y="421640"/>
                    </a:lnTo>
                    <a:close/>
                    <a:moveTo>
                      <a:pt x="6155690" y="394970"/>
                    </a:moveTo>
                    <a:lnTo>
                      <a:pt x="6155690" y="142240"/>
                    </a:lnTo>
                    <a:lnTo>
                      <a:pt x="5902960" y="142240"/>
                    </a:lnTo>
                    <a:lnTo>
                      <a:pt x="5902960" y="394970"/>
                    </a:lnTo>
                    <a:cubicBezTo>
                      <a:pt x="5902960" y="394970"/>
                      <a:pt x="6155690" y="394970"/>
                      <a:pt x="6155690" y="394970"/>
                    </a:cubicBezTo>
                    <a:close/>
                    <a:moveTo>
                      <a:pt x="5476240" y="421640"/>
                    </a:moveTo>
                    <a:cubicBezTo>
                      <a:pt x="5469890" y="421640"/>
                      <a:pt x="5463540" y="416560"/>
                      <a:pt x="5463540" y="408940"/>
                    </a:cubicBezTo>
                    <a:lnTo>
                      <a:pt x="5463540" y="129540"/>
                    </a:lnTo>
                    <a:cubicBezTo>
                      <a:pt x="5463540" y="123190"/>
                      <a:pt x="5468620" y="116840"/>
                      <a:pt x="5476240" y="116840"/>
                    </a:cubicBezTo>
                    <a:lnTo>
                      <a:pt x="5755640" y="116840"/>
                    </a:lnTo>
                    <a:cubicBezTo>
                      <a:pt x="5760720" y="116840"/>
                      <a:pt x="5764530" y="118110"/>
                      <a:pt x="5765800" y="120650"/>
                    </a:cubicBezTo>
                    <a:cubicBezTo>
                      <a:pt x="5768340" y="123190"/>
                      <a:pt x="5768340" y="125730"/>
                      <a:pt x="5768340" y="129540"/>
                    </a:cubicBezTo>
                    <a:lnTo>
                      <a:pt x="5768340" y="407670"/>
                    </a:lnTo>
                    <a:cubicBezTo>
                      <a:pt x="5768340" y="414020"/>
                      <a:pt x="5763260" y="420370"/>
                      <a:pt x="5755640" y="420370"/>
                    </a:cubicBezTo>
                    <a:lnTo>
                      <a:pt x="5476240" y="420370"/>
                    </a:lnTo>
                    <a:lnTo>
                      <a:pt x="5476240" y="421640"/>
                    </a:lnTo>
                    <a:close/>
                    <a:moveTo>
                      <a:pt x="5741670" y="394970"/>
                    </a:moveTo>
                    <a:lnTo>
                      <a:pt x="5741670" y="142240"/>
                    </a:lnTo>
                    <a:lnTo>
                      <a:pt x="5488940" y="142240"/>
                    </a:lnTo>
                    <a:lnTo>
                      <a:pt x="5488940" y="394970"/>
                    </a:lnTo>
                    <a:cubicBezTo>
                      <a:pt x="5488940" y="394970"/>
                      <a:pt x="5741670" y="394970"/>
                      <a:pt x="5741670" y="394970"/>
                    </a:cubicBezTo>
                    <a:close/>
                    <a:moveTo>
                      <a:pt x="5062220" y="421640"/>
                    </a:moveTo>
                    <a:cubicBezTo>
                      <a:pt x="5055870" y="421640"/>
                      <a:pt x="5049520" y="416560"/>
                      <a:pt x="5049520" y="408940"/>
                    </a:cubicBezTo>
                    <a:lnTo>
                      <a:pt x="5049520" y="129540"/>
                    </a:lnTo>
                    <a:cubicBezTo>
                      <a:pt x="5049520" y="123190"/>
                      <a:pt x="5054600" y="116840"/>
                      <a:pt x="5062220" y="116840"/>
                    </a:cubicBezTo>
                    <a:lnTo>
                      <a:pt x="5341620" y="116840"/>
                    </a:lnTo>
                    <a:cubicBezTo>
                      <a:pt x="5346700" y="116840"/>
                      <a:pt x="5350510" y="118110"/>
                      <a:pt x="5351780" y="120650"/>
                    </a:cubicBezTo>
                    <a:cubicBezTo>
                      <a:pt x="5354320" y="123190"/>
                      <a:pt x="5354320" y="125730"/>
                      <a:pt x="5354320" y="129540"/>
                    </a:cubicBezTo>
                    <a:lnTo>
                      <a:pt x="5354320" y="407670"/>
                    </a:lnTo>
                    <a:cubicBezTo>
                      <a:pt x="5354320" y="414020"/>
                      <a:pt x="5349240" y="420370"/>
                      <a:pt x="5341620" y="420370"/>
                    </a:cubicBezTo>
                    <a:lnTo>
                      <a:pt x="5062220" y="420370"/>
                    </a:lnTo>
                    <a:lnTo>
                      <a:pt x="5062220" y="421640"/>
                    </a:lnTo>
                    <a:close/>
                    <a:moveTo>
                      <a:pt x="5328920" y="394970"/>
                    </a:moveTo>
                    <a:lnTo>
                      <a:pt x="5328920" y="142240"/>
                    </a:lnTo>
                    <a:lnTo>
                      <a:pt x="5076190" y="142240"/>
                    </a:lnTo>
                    <a:lnTo>
                      <a:pt x="5076190" y="394970"/>
                    </a:lnTo>
                    <a:cubicBezTo>
                      <a:pt x="5076190" y="394970"/>
                      <a:pt x="5328920" y="394970"/>
                      <a:pt x="5328920" y="394970"/>
                    </a:cubicBezTo>
                    <a:close/>
                    <a:moveTo>
                      <a:pt x="6098540" y="351790"/>
                    </a:moveTo>
                    <a:cubicBezTo>
                      <a:pt x="6096000" y="351790"/>
                      <a:pt x="6092190" y="350520"/>
                      <a:pt x="6089650" y="349250"/>
                    </a:cubicBezTo>
                    <a:lnTo>
                      <a:pt x="6028690" y="288290"/>
                    </a:lnTo>
                    <a:lnTo>
                      <a:pt x="5967730" y="349250"/>
                    </a:lnTo>
                    <a:cubicBezTo>
                      <a:pt x="5963920" y="353060"/>
                      <a:pt x="5961380" y="353060"/>
                      <a:pt x="5958840" y="353060"/>
                    </a:cubicBezTo>
                    <a:cubicBezTo>
                      <a:pt x="5956300" y="353060"/>
                      <a:pt x="5952490" y="351790"/>
                      <a:pt x="5949950" y="350520"/>
                    </a:cubicBezTo>
                    <a:cubicBezTo>
                      <a:pt x="5944870" y="345440"/>
                      <a:pt x="5944870" y="336550"/>
                      <a:pt x="5948680" y="331470"/>
                    </a:cubicBezTo>
                    <a:lnTo>
                      <a:pt x="6009640" y="270510"/>
                    </a:lnTo>
                    <a:lnTo>
                      <a:pt x="5948680" y="209550"/>
                    </a:lnTo>
                    <a:cubicBezTo>
                      <a:pt x="5943600" y="204470"/>
                      <a:pt x="5943600" y="195580"/>
                      <a:pt x="5948680" y="190500"/>
                    </a:cubicBezTo>
                    <a:cubicBezTo>
                      <a:pt x="5951220" y="187960"/>
                      <a:pt x="5953760" y="186690"/>
                      <a:pt x="5957570" y="186690"/>
                    </a:cubicBezTo>
                    <a:cubicBezTo>
                      <a:pt x="5961380" y="186690"/>
                      <a:pt x="5965190" y="187960"/>
                      <a:pt x="5966460" y="190500"/>
                    </a:cubicBezTo>
                    <a:lnTo>
                      <a:pt x="6027420" y="251460"/>
                    </a:lnTo>
                    <a:lnTo>
                      <a:pt x="6088380" y="190500"/>
                    </a:lnTo>
                    <a:cubicBezTo>
                      <a:pt x="6090920" y="187960"/>
                      <a:pt x="6093460" y="186690"/>
                      <a:pt x="6097270" y="186690"/>
                    </a:cubicBezTo>
                    <a:cubicBezTo>
                      <a:pt x="6101080" y="186690"/>
                      <a:pt x="6104890" y="187960"/>
                      <a:pt x="6106160" y="190500"/>
                    </a:cubicBezTo>
                    <a:cubicBezTo>
                      <a:pt x="6108700" y="193040"/>
                      <a:pt x="6109970" y="196850"/>
                      <a:pt x="6109970" y="201930"/>
                    </a:cubicBezTo>
                    <a:cubicBezTo>
                      <a:pt x="6109970" y="205740"/>
                      <a:pt x="6108700" y="208280"/>
                      <a:pt x="6106160" y="209550"/>
                    </a:cubicBezTo>
                    <a:lnTo>
                      <a:pt x="6046470" y="269240"/>
                    </a:lnTo>
                    <a:lnTo>
                      <a:pt x="6107430" y="330200"/>
                    </a:lnTo>
                    <a:cubicBezTo>
                      <a:pt x="6112510" y="335280"/>
                      <a:pt x="6112510" y="344170"/>
                      <a:pt x="6107430" y="349250"/>
                    </a:cubicBezTo>
                    <a:cubicBezTo>
                      <a:pt x="6104890" y="351790"/>
                      <a:pt x="6101080" y="351790"/>
                      <a:pt x="6098540" y="351790"/>
                    </a:cubicBezTo>
                    <a:close/>
                    <a:moveTo>
                      <a:pt x="5538470" y="351790"/>
                    </a:moveTo>
                    <a:cubicBezTo>
                      <a:pt x="5532120" y="351790"/>
                      <a:pt x="5525770" y="345440"/>
                      <a:pt x="5525770" y="339090"/>
                    </a:cubicBezTo>
                    <a:lnTo>
                      <a:pt x="5525770" y="199390"/>
                    </a:lnTo>
                    <a:cubicBezTo>
                      <a:pt x="5525770" y="193040"/>
                      <a:pt x="5530850" y="186690"/>
                      <a:pt x="5538470" y="186690"/>
                    </a:cubicBezTo>
                    <a:lnTo>
                      <a:pt x="5692140" y="186690"/>
                    </a:lnTo>
                    <a:cubicBezTo>
                      <a:pt x="5698490" y="186690"/>
                      <a:pt x="5704840" y="191770"/>
                      <a:pt x="5704840" y="199390"/>
                    </a:cubicBezTo>
                    <a:lnTo>
                      <a:pt x="5704840" y="339090"/>
                    </a:lnTo>
                    <a:cubicBezTo>
                      <a:pt x="5704840" y="345440"/>
                      <a:pt x="5699760" y="351790"/>
                      <a:pt x="5692140" y="351790"/>
                    </a:cubicBezTo>
                    <a:lnTo>
                      <a:pt x="5538470" y="351790"/>
                    </a:lnTo>
                    <a:close/>
                    <a:moveTo>
                      <a:pt x="5679440" y="325120"/>
                    </a:moveTo>
                    <a:lnTo>
                      <a:pt x="5679440" y="245110"/>
                    </a:lnTo>
                    <a:lnTo>
                      <a:pt x="5551170" y="245110"/>
                    </a:lnTo>
                    <a:lnTo>
                      <a:pt x="5551170" y="325120"/>
                    </a:lnTo>
                    <a:cubicBezTo>
                      <a:pt x="5551170" y="325120"/>
                      <a:pt x="5679440" y="325120"/>
                      <a:pt x="5679440" y="325120"/>
                    </a:cubicBezTo>
                    <a:close/>
                    <a:moveTo>
                      <a:pt x="5116830" y="351790"/>
                    </a:moveTo>
                    <a:cubicBezTo>
                      <a:pt x="5109210" y="351790"/>
                      <a:pt x="5104130" y="345440"/>
                      <a:pt x="5104130" y="339090"/>
                    </a:cubicBezTo>
                    <a:cubicBezTo>
                      <a:pt x="5104130" y="331470"/>
                      <a:pt x="5110480" y="326390"/>
                      <a:pt x="5116830" y="326390"/>
                    </a:cubicBezTo>
                    <a:lnTo>
                      <a:pt x="5288280" y="326390"/>
                    </a:lnTo>
                    <a:cubicBezTo>
                      <a:pt x="5295900" y="326390"/>
                      <a:pt x="5300980" y="332740"/>
                      <a:pt x="5300980" y="339090"/>
                    </a:cubicBezTo>
                    <a:cubicBezTo>
                      <a:pt x="5300980" y="346710"/>
                      <a:pt x="5294630" y="351790"/>
                      <a:pt x="5288280" y="351790"/>
                    </a:cubicBezTo>
                    <a:lnTo>
                      <a:pt x="5116830" y="351790"/>
                    </a:lnTo>
                    <a:close/>
                  </a:path>
                </a:pathLst>
              </a:custGeom>
              <a:solidFill>
                <a:srgbClr val="171717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5302975" y="1086843"/>
              <a:ext cx="1829969" cy="10670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00"/>
                </a:lnSpc>
              </a:pPr>
              <a:r>
                <a:rPr lang="en-US" sz="3200" dirty="0">
                  <a:solidFill>
                    <a:srgbClr val="171717"/>
                  </a:solidFill>
                  <a:latin typeface="Poppins Medium"/>
                </a:rPr>
                <a:t>Half-Life</a:t>
              </a:r>
            </a:p>
          </p:txBody>
        </p:sp>
      </p:grpSp>
      <p:grpSp>
        <p:nvGrpSpPr>
          <p:cNvPr id="15" name="Grupa 14">
            <a:extLst>
              <a:ext uri="{FF2B5EF4-FFF2-40B4-BE49-F238E27FC236}">
                <a16:creationId xmlns:a16="http://schemas.microsoft.com/office/drawing/2014/main" id="{1462A3D7-1260-28F4-9411-6D1BEEE01D06}"/>
              </a:ext>
            </a:extLst>
          </p:cNvPr>
          <p:cNvGrpSpPr/>
          <p:nvPr/>
        </p:nvGrpSpPr>
        <p:grpSpPr>
          <a:xfrm>
            <a:off x="-1307425" y="-920188"/>
            <a:ext cx="18820529" cy="11192066"/>
            <a:chOff x="-1307425" y="-920188"/>
            <a:chExt cx="18820529" cy="11192066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363672">
              <a:off x="11080437" y="5335713"/>
              <a:ext cx="3984802" cy="2093832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8902496">
              <a:off x="1547694" y="-647734"/>
              <a:ext cx="3360159" cy="2058861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2071796">
              <a:off x="-1307425" y="7575243"/>
              <a:ext cx="2696635" cy="2696635"/>
            </a:xfrm>
            <a:prstGeom prst="rect">
              <a:avLst/>
            </a:prstGeom>
          </p:spPr>
        </p:pic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0E30FDDA-D732-E202-30A9-79A493C77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264771">
              <a:off x="14400239" y="-920188"/>
              <a:ext cx="3112865" cy="311286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2083" b="216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4" name="Grupa 13">
            <a:extLst>
              <a:ext uri="{FF2B5EF4-FFF2-40B4-BE49-F238E27FC236}">
                <a16:creationId xmlns:a16="http://schemas.microsoft.com/office/drawing/2014/main" id="{C9BFA758-D3D2-CAF7-06B2-34356AAD0D3E}"/>
              </a:ext>
            </a:extLst>
          </p:cNvPr>
          <p:cNvGrpSpPr/>
          <p:nvPr/>
        </p:nvGrpSpPr>
        <p:grpSpPr>
          <a:xfrm>
            <a:off x="-455412" y="-896292"/>
            <a:ext cx="19369471" cy="11851175"/>
            <a:chOff x="-455412" y="-896292"/>
            <a:chExt cx="19369471" cy="1185117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448577" y="2072343"/>
              <a:ext cx="4203623" cy="2208813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4637914" y="6341022"/>
              <a:ext cx="2927925" cy="2917278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5334307" y="-806215"/>
              <a:ext cx="3669830" cy="3489675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545489" y="7375130"/>
              <a:ext cx="3669830" cy="3489675"/>
            </a:xfrm>
            <a:prstGeom prst="rect">
              <a:avLst/>
            </a:prstGeom>
          </p:spPr>
        </p:pic>
      </p:grpSp>
      <p:grpSp>
        <p:nvGrpSpPr>
          <p:cNvPr id="13" name="Grupa 12">
            <a:extLst>
              <a:ext uri="{FF2B5EF4-FFF2-40B4-BE49-F238E27FC236}">
                <a16:creationId xmlns:a16="http://schemas.microsoft.com/office/drawing/2014/main" id="{0CEDBBDD-A334-BFEB-F28A-55BCBE1593D9}"/>
              </a:ext>
            </a:extLst>
          </p:cNvPr>
          <p:cNvGrpSpPr/>
          <p:nvPr/>
        </p:nvGrpSpPr>
        <p:grpSpPr>
          <a:xfrm>
            <a:off x="1758543" y="3774851"/>
            <a:ext cx="14770914" cy="3809293"/>
            <a:chOff x="1758543" y="3774851"/>
            <a:chExt cx="14770914" cy="3809293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1758543" y="3774851"/>
              <a:ext cx="14770914" cy="3809293"/>
              <a:chOff x="0" y="0"/>
              <a:chExt cx="12311380" cy="3175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2311380" cy="3175000"/>
              </a:xfrm>
              <a:custGeom>
                <a:avLst/>
                <a:gdLst/>
                <a:ahLst/>
                <a:cxnLst/>
                <a:rect l="l" t="t" r="r" b="b"/>
                <a:pathLst>
                  <a:path w="12311380" h="3175000">
                    <a:moveTo>
                      <a:pt x="12311380" y="414020"/>
                    </a:moveTo>
                    <a:lnTo>
                      <a:pt x="12311380" y="2760980"/>
                    </a:lnTo>
                    <a:cubicBezTo>
                      <a:pt x="12311380" y="2989580"/>
                      <a:pt x="12124690" y="3175000"/>
                      <a:pt x="11897361" y="3175000"/>
                    </a:cubicBezTo>
                    <a:lnTo>
                      <a:pt x="414020" y="3175000"/>
                    </a:lnTo>
                    <a:cubicBezTo>
                      <a:pt x="185420" y="3175000"/>
                      <a:pt x="0" y="2989580"/>
                      <a:pt x="0" y="2762250"/>
                    </a:cubicBezTo>
                    <a:lnTo>
                      <a:pt x="0" y="414020"/>
                    </a:lnTo>
                    <a:cubicBezTo>
                      <a:pt x="0" y="185420"/>
                      <a:pt x="185420" y="0"/>
                      <a:pt x="414020" y="0"/>
                    </a:cubicBezTo>
                    <a:lnTo>
                      <a:pt x="11897360" y="0"/>
                    </a:lnTo>
                    <a:cubicBezTo>
                      <a:pt x="12125960" y="0"/>
                      <a:pt x="12311380" y="185420"/>
                      <a:pt x="12311380" y="41402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22860" y="548640"/>
                <a:ext cx="12265660" cy="2603500"/>
              </a:xfrm>
              <a:custGeom>
                <a:avLst/>
                <a:gdLst/>
                <a:ahLst/>
                <a:cxnLst/>
                <a:rect l="l" t="t" r="r" b="b"/>
                <a:pathLst>
                  <a:path w="12265660" h="2603500">
                    <a:moveTo>
                      <a:pt x="12265660" y="2212340"/>
                    </a:moveTo>
                    <a:cubicBezTo>
                      <a:pt x="12265660" y="2428240"/>
                      <a:pt x="12090400" y="2603500"/>
                      <a:pt x="11874500" y="2603500"/>
                    </a:cubicBezTo>
                    <a:lnTo>
                      <a:pt x="391160" y="2603500"/>
                    </a:lnTo>
                    <a:cubicBezTo>
                      <a:pt x="175260" y="2603500"/>
                      <a:pt x="0" y="2428240"/>
                      <a:pt x="0" y="2212340"/>
                    </a:cubicBezTo>
                    <a:lnTo>
                      <a:pt x="0" y="0"/>
                    </a:lnTo>
                    <a:lnTo>
                      <a:pt x="12265660" y="0"/>
                    </a:lnTo>
                    <a:lnTo>
                      <a:pt x="12265660" y="221234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</p:sp>
          <p:sp>
            <p:nvSpPr>
              <p:cNvPr id="7" name="Freeform 7"/>
              <p:cNvSpPr/>
              <p:nvPr/>
            </p:nvSpPr>
            <p:spPr>
              <a:xfrm>
                <a:off x="22860" y="22860"/>
                <a:ext cx="12265660" cy="502920"/>
              </a:xfrm>
              <a:custGeom>
                <a:avLst/>
                <a:gdLst/>
                <a:ahLst/>
                <a:cxnLst/>
                <a:rect l="l" t="t" r="r" b="b"/>
                <a:pathLst>
                  <a:path w="12265660" h="502920">
                    <a:moveTo>
                      <a:pt x="11874500" y="0"/>
                    </a:moveTo>
                    <a:lnTo>
                      <a:pt x="391160" y="0"/>
                    </a:lnTo>
                    <a:cubicBezTo>
                      <a:pt x="175260" y="0"/>
                      <a:pt x="0" y="175260"/>
                      <a:pt x="0" y="391160"/>
                    </a:cubicBezTo>
                    <a:lnTo>
                      <a:pt x="0" y="502920"/>
                    </a:lnTo>
                    <a:lnTo>
                      <a:pt x="12265660" y="502920"/>
                    </a:lnTo>
                    <a:lnTo>
                      <a:pt x="12265660" y="391160"/>
                    </a:lnTo>
                    <a:cubicBezTo>
                      <a:pt x="12265660" y="175260"/>
                      <a:pt x="12090400" y="0"/>
                      <a:pt x="11874500" y="0"/>
                    </a:cubicBezTo>
                    <a:close/>
                    <a:moveTo>
                      <a:pt x="560070" y="361950"/>
                    </a:moveTo>
                    <a:cubicBezTo>
                      <a:pt x="560070" y="368300"/>
                      <a:pt x="554990" y="373380"/>
                      <a:pt x="548640" y="373380"/>
                    </a:cubicBezTo>
                    <a:lnTo>
                      <a:pt x="321310" y="373380"/>
                    </a:lnTo>
                    <a:cubicBezTo>
                      <a:pt x="314960" y="373380"/>
                      <a:pt x="309880" y="368300"/>
                      <a:pt x="309880" y="361950"/>
                    </a:cubicBezTo>
                    <a:lnTo>
                      <a:pt x="309880" y="135890"/>
                    </a:lnTo>
                    <a:cubicBezTo>
                      <a:pt x="309880" y="129540"/>
                      <a:pt x="314960" y="124460"/>
                      <a:pt x="321310" y="124460"/>
                    </a:cubicBezTo>
                    <a:lnTo>
                      <a:pt x="548640" y="124460"/>
                    </a:lnTo>
                    <a:cubicBezTo>
                      <a:pt x="554990" y="124460"/>
                      <a:pt x="560070" y="129540"/>
                      <a:pt x="560070" y="135890"/>
                    </a:cubicBezTo>
                    <a:lnTo>
                      <a:pt x="560070" y="361950"/>
                    </a:lnTo>
                    <a:close/>
                    <a:moveTo>
                      <a:pt x="905510" y="361950"/>
                    </a:moveTo>
                    <a:cubicBezTo>
                      <a:pt x="905510" y="368300"/>
                      <a:pt x="900430" y="373380"/>
                      <a:pt x="894080" y="373380"/>
                    </a:cubicBezTo>
                    <a:lnTo>
                      <a:pt x="666750" y="373380"/>
                    </a:lnTo>
                    <a:cubicBezTo>
                      <a:pt x="660400" y="373380"/>
                      <a:pt x="655320" y="368300"/>
                      <a:pt x="655320" y="361950"/>
                    </a:cubicBezTo>
                    <a:lnTo>
                      <a:pt x="655320" y="135890"/>
                    </a:lnTo>
                    <a:cubicBezTo>
                      <a:pt x="655320" y="129540"/>
                      <a:pt x="660400" y="124460"/>
                      <a:pt x="666750" y="124460"/>
                    </a:cubicBezTo>
                    <a:lnTo>
                      <a:pt x="894080" y="124460"/>
                    </a:lnTo>
                    <a:cubicBezTo>
                      <a:pt x="900430" y="124460"/>
                      <a:pt x="905510" y="129540"/>
                      <a:pt x="905510" y="135890"/>
                    </a:cubicBezTo>
                    <a:lnTo>
                      <a:pt x="905510" y="361950"/>
                    </a:lnTo>
                    <a:close/>
                    <a:moveTo>
                      <a:pt x="1250950" y="361950"/>
                    </a:moveTo>
                    <a:cubicBezTo>
                      <a:pt x="1250950" y="368300"/>
                      <a:pt x="1245870" y="373380"/>
                      <a:pt x="1239520" y="373380"/>
                    </a:cubicBezTo>
                    <a:lnTo>
                      <a:pt x="1013460" y="373380"/>
                    </a:lnTo>
                    <a:cubicBezTo>
                      <a:pt x="1007110" y="373380"/>
                      <a:pt x="1002030" y="368300"/>
                      <a:pt x="1002030" y="361950"/>
                    </a:cubicBezTo>
                    <a:lnTo>
                      <a:pt x="1002030" y="135890"/>
                    </a:lnTo>
                    <a:cubicBezTo>
                      <a:pt x="1002030" y="129540"/>
                      <a:pt x="1007110" y="124460"/>
                      <a:pt x="1013460" y="124460"/>
                    </a:cubicBezTo>
                    <a:lnTo>
                      <a:pt x="1240790" y="124460"/>
                    </a:lnTo>
                    <a:cubicBezTo>
                      <a:pt x="1245870" y="124460"/>
                      <a:pt x="1250950" y="129540"/>
                      <a:pt x="1252220" y="135890"/>
                    </a:cubicBezTo>
                    <a:lnTo>
                      <a:pt x="1252220" y="361950"/>
                    </a:lnTo>
                    <a:close/>
                    <a:moveTo>
                      <a:pt x="11926570" y="228600"/>
                    </a:moveTo>
                    <a:lnTo>
                      <a:pt x="11866880" y="285750"/>
                    </a:lnTo>
                    <a:lnTo>
                      <a:pt x="11880850" y="367030"/>
                    </a:lnTo>
                    <a:cubicBezTo>
                      <a:pt x="11882120" y="370840"/>
                      <a:pt x="11879580" y="375920"/>
                      <a:pt x="11877040" y="377190"/>
                    </a:cubicBezTo>
                    <a:cubicBezTo>
                      <a:pt x="11874500" y="378460"/>
                      <a:pt x="11873230" y="379730"/>
                      <a:pt x="11870690" y="379730"/>
                    </a:cubicBezTo>
                    <a:cubicBezTo>
                      <a:pt x="11868150" y="379730"/>
                      <a:pt x="11868150" y="379730"/>
                      <a:pt x="11865610" y="378460"/>
                    </a:cubicBezTo>
                    <a:lnTo>
                      <a:pt x="11791950" y="340360"/>
                    </a:lnTo>
                    <a:lnTo>
                      <a:pt x="11718290" y="378460"/>
                    </a:lnTo>
                    <a:cubicBezTo>
                      <a:pt x="11714480" y="379730"/>
                      <a:pt x="11709400" y="379730"/>
                      <a:pt x="11706860" y="377190"/>
                    </a:cubicBezTo>
                    <a:cubicBezTo>
                      <a:pt x="11704320" y="374650"/>
                      <a:pt x="11701779" y="370840"/>
                      <a:pt x="11701779" y="367030"/>
                    </a:cubicBezTo>
                    <a:lnTo>
                      <a:pt x="11715749" y="285750"/>
                    </a:lnTo>
                    <a:lnTo>
                      <a:pt x="11656059" y="228600"/>
                    </a:lnTo>
                    <a:cubicBezTo>
                      <a:pt x="11653519" y="226060"/>
                      <a:pt x="11652249" y="220980"/>
                      <a:pt x="11653519" y="217170"/>
                    </a:cubicBezTo>
                    <a:cubicBezTo>
                      <a:pt x="11654788" y="213360"/>
                      <a:pt x="11657329" y="209550"/>
                      <a:pt x="11662409" y="209550"/>
                    </a:cubicBezTo>
                    <a:lnTo>
                      <a:pt x="11743689" y="196850"/>
                    </a:lnTo>
                    <a:lnTo>
                      <a:pt x="11779249" y="123190"/>
                    </a:lnTo>
                    <a:cubicBezTo>
                      <a:pt x="11783059" y="115570"/>
                      <a:pt x="11795759" y="115570"/>
                      <a:pt x="11799569" y="123190"/>
                    </a:cubicBezTo>
                    <a:lnTo>
                      <a:pt x="11836399" y="196850"/>
                    </a:lnTo>
                    <a:lnTo>
                      <a:pt x="11917679" y="209550"/>
                    </a:lnTo>
                    <a:cubicBezTo>
                      <a:pt x="11922760" y="209550"/>
                      <a:pt x="11925299" y="212090"/>
                      <a:pt x="11929110" y="217170"/>
                    </a:cubicBezTo>
                    <a:cubicBezTo>
                      <a:pt x="11930380" y="220980"/>
                      <a:pt x="11929110" y="224790"/>
                      <a:pt x="11926570" y="228600"/>
                    </a:cubicBezTo>
                    <a:close/>
                  </a:path>
                </a:pathLst>
              </a:custGeom>
              <a:solidFill>
                <a:srgbClr val="93A4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355600" y="170180"/>
                <a:ext cx="11562079" cy="204470"/>
              </a:xfrm>
              <a:custGeom>
                <a:avLst/>
                <a:gdLst/>
                <a:ahLst/>
                <a:cxnLst/>
                <a:rect l="l" t="t" r="r" b="b"/>
                <a:pathLst>
                  <a:path w="11562079" h="204470">
                    <a:moveTo>
                      <a:pt x="346710" y="0"/>
                    </a:moveTo>
                    <a:lnTo>
                      <a:pt x="346710" y="204470"/>
                    </a:lnTo>
                    <a:lnTo>
                      <a:pt x="551180" y="204470"/>
                    </a:lnTo>
                    <a:lnTo>
                      <a:pt x="551180" y="0"/>
                    </a:lnTo>
                    <a:lnTo>
                      <a:pt x="346710" y="0"/>
                    </a:lnTo>
                    <a:close/>
                    <a:moveTo>
                      <a:pt x="521970" y="165100"/>
                    </a:moveTo>
                    <a:cubicBezTo>
                      <a:pt x="521970" y="171450"/>
                      <a:pt x="516890" y="176530"/>
                      <a:pt x="510540" y="176530"/>
                    </a:cubicBezTo>
                    <a:lnTo>
                      <a:pt x="384810" y="176530"/>
                    </a:lnTo>
                    <a:cubicBezTo>
                      <a:pt x="378460" y="176530"/>
                      <a:pt x="373380" y="171450"/>
                      <a:pt x="373380" y="165100"/>
                    </a:cubicBezTo>
                    <a:lnTo>
                      <a:pt x="373380" y="39370"/>
                    </a:lnTo>
                    <a:cubicBezTo>
                      <a:pt x="373380" y="33020"/>
                      <a:pt x="378460" y="27940"/>
                      <a:pt x="384810" y="27940"/>
                    </a:cubicBezTo>
                    <a:lnTo>
                      <a:pt x="510540" y="27940"/>
                    </a:lnTo>
                    <a:cubicBezTo>
                      <a:pt x="516890" y="27940"/>
                      <a:pt x="521970" y="33020"/>
                      <a:pt x="521970" y="39370"/>
                    </a:cubicBezTo>
                    <a:lnTo>
                      <a:pt x="521970" y="165100"/>
                    </a:lnTo>
                    <a:close/>
                    <a:moveTo>
                      <a:pt x="396240" y="50800"/>
                    </a:moveTo>
                    <a:lnTo>
                      <a:pt x="499110" y="50800"/>
                    </a:lnTo>
                    <a:lnTo>
                      <a:pt x="499110" y="73660"/>
                    </a:lnTo>
                    <a:lnTo>
                      <a:pt x="396240" y="73660"/>
                    </a:lnTo>
                    <a:lnTo>
                      <a:pt x="396240" y="50800"/>
                    </a:lnTo>
                    <a:close/>
                    <a:moveTo>
                      <a:pt x="0" y="0"/>
                    </a:moveTo>
                    <a:lnTo>
                      <a:pt x="0" y="204470"/>
                    </a:lnTo>
                    <a:lnTo>
                      <a:pt x="204470" y="204470"/>
                    </a:lnTo>
                    <a:lnTo>
                      <a:pt x="204470" y="0"/>
                    </a:lnTo>
                    <a:lnTo>
                      <a:pt x="0" y="0"/>
                    </a:lnTo>
                    <a:close/>
                    <a:moveTo>
                      <a:pt x="170180" y="152400"/>
                    </a:moveTo>
                    <a:cubicBezTo>
                      <a:pt x="175260" y="157480"/>
                      <a:pt x="175260" y="163830"/>
                      <a:pt x="170180" y="167640"/>
                    </a:cubicBezTo>
                    <a:cubicBezTo>
                      <a:pt x="168910" y="168910"/>
                      <a:pt x="165100" y="170180"/>
                      <a:pt x="162560" y="170180"/>
                    </a:cubicBezTo>
                    <a:cubicBezTo>
                      <a:pt x="160020" y="170180"/>
                      <a:pt x="156210" y="168910"/>
                      <a:pt x="154940" y="167640"/>
                    </a:cubicBezTo>
                    <a:lnTo>
                      <a:pt x="102870" y="116840"/>
                    </a:lnTo>
                    <a:lnTo>
                      <a:pt x="52070" y="167640"/>
                    </a:lnTo>
                    <a:cubicBezTo>
                      <a:pt x="50800" y="168910"/>
                      <a:pt x="46990" y="170180"/>
                      <a:pt x="44450" y="170180"/>
                    </a:cubicBezTo>
                    <a:cubicBezTo>
                      <a:pt x="41910" y="170180"/>
                      <a:pt x="38100" y="168910"/>
                      <a:pt x="36830" y="167640"/>
                    </a:cubicBezTo>
                    <a:cubicBezTo>
                      <a:pt x="34290" y="163830"/>
                      <a:pt x="34290" y="156210"/>
                      <a:pt x="38100" y="152400"/>
                    </a:cubicBezTo>
                    <a:lnTo>
                      <a:pt x="90170" y="101600"/>
                    </a:lnTo>
                    <a:lnTo>
                      <a:pt x="38100" y="49530"/>
                    </a:lnTo>
                    <a:cubicBezTo>
                      <a:pt x="34290" y="45720"/>
                      <a:pt x="34290" y="38100"/>
                      <a:pt x="38100" y="34290"/>
                    </a:cubicBezTo>
                    <a:cubicBezTo>
                      <a:pt x="43180" y="30480"/>
                      <a:pt x="49530" y="30480"/>
                      <a:pt x="53340" y="34290"/>
                    </a:cubicBezTo>
                    <a:lnTo>
                      <a:pt x="105410" y="86360"/>
                    </a:lnTo>
                    <a:lnTo>
                      <a:pt x="156210" y="34290"/>
                    </a:lnTo>
                    <a:cubicBezTo>
                      <a:pt x="161290" y="30480"/>
                      <a:pt x="167640" y="30480"/>
                      <a:pt x="171450" y="34290"/>
                    </a:cubicBezTo>
                    <a:cubicBezTo>
                      <a:pt x="176530" y="39370"/>
                      <a:pt x="176530" y="45720"/>
                      <a:pt x="171450" y="49530"/>
                    </a:cubicBezTo>
                    <a:lnTo>
                      <a:pt x="120650" y="101600"/>
                    </a:lnTo>
                    <a:lnTo>
                      <a:pt x="170180" y="152400"/>
                    </a:lnTo>
                    <a:close/>
                    <a:moveTo>
                      <a:pt x="396240" y="95250"/>
                    </a:moveTo>
                    <a:lnTo>
                      <a:pt x="499110" y="95250"/>
                    </a:lnTo>
                    <a:lnTo>
                      <a:pt x="499110" y="153670"/>
                    </a:lnTo>
                    <a:lnTo>
                      <a:pt x="396240" y="153670"/>
                    </a:lnTo>
                    <a:lnTo>
                      <a:pt x="396240" y="95250"/>
                    </a:lnTo>
                    <a:close/>
                    <a:moveTo>
                      <a:pt x="11512550" y="127000"/>
                    </a:moveTo>
                    <a:cubicBezTo>
                      <a:pt x="11510010" y="129540"/>
                      <a:pt x="11508740" y="133350"/>
                      <a:pt x="11510010" y="137160"/>
                    </a:cubicBezTo>
                    <a:lnTo>
                      <a:pt x="11520170" y="201930"/>
                    </a:lnTo>
                    <a:lnTo>
                      <a:pt x="11463020" y="171450"/>
                    </a:lnTo>
                    <a:cubicBezTo>
                      <a:pt x="11460480" y="170180"/>
                      <a:pt x="11456670" y="170180"/>
                      <a:pt x="11452860" y="171450"/>
                    </a:cubicBezTo>
                    <a:lnTo>
                      <a:pt x="11395710" y="201930"/>
                    </a:lnTo>
                    <a:lnTo>
                      <a:pt x="11405870" y="137160"/>
                    </a:lnTo>
                    <a:cubicBezTo>
                      <a:pt x="11405870" y="133350"/>
                      <a:pt x="11405870" y="129540"/>
                      <a:pt x="11403330" y="127000"/>
                    </a:cubicBezTo>
                    <a:lnTo>
                      <a:pt x="11356339" y="81280"/>
                    </a:lnTo>
                    <a:lnTo>
                      <a:pt x="11421109" y="71120"/>
                    </a:lnTo>
                    <a:cubicBezTo>
                      <a:pt x="11424919" y="71120"/>
                      <a:pt x="11427459" y="68580"/>
                      <a:pt x="11429999" y="64770"/>
                    </a:cubicBezTo>
                    <a:lnTo>
                      <a:pt x="11459209" y="6350"/>
                    </a:lnTo>
                    <a:lnTo>
                      <a:pt x="11488419" y="64770"/>
                    </a:lnTo>
                    <a:cubicBezTo>
                      <a:pt x="11490959" y="67310"/>
                      <a:pt x="11493499" y="71120"/>
                      <a:pt x="11497309" y="71120"/>
                    </a:cubicBezTo>
                    <a:lnTo>
                      <a:pt x="11562079" y="81280"/>
                    </a:lnTo>
                    <a:lnTo>
                      <a:pt x="11512550" y="127000"/>
                    </a:lnTo>
                    <a:close/>
                    <a:moveTo>
                      <a:pt x="692150" y="0"/>
                    </a:moveTo>
                    <a:lnTo>
                      <a:pt x="692150" y="204470"/>
                    </a:lnTo>
                    <a:lnTo>
                      <a:pt x="896620" y="204470"/>
                    </a:lnTo>
                    <a:lnTo>
                      <a:pt x="896620" y="0"/>
                    </a:lnTo>
                    <a:lnTo>
                      <a:pt x="692150" y="0"/>
                    </a:lnTo>
                    <a:close/>
                    <a:moveTo>
                      <a:pt x="868680" y="172720"/>
                    </a:moveTo>
                    <a:lnTo>
                      <a:pt x="720090" y="172720"/>
                    </a:lnTo>
                    <a:cubicBezTo>
                      <a:pt x="713740" y="172720"/>
                      <a:pt x="708660" y="167640"/>
                      <a:pt x="708660" y="161290"/>
                    </a:cubicBezTo>
                    <a:cubicBezTo>
                      <a:pt x="708660" y="154940"/>
                      <a:pt x="713740" y="149860"/>
                      <a:pt x="720090" y="149860"/>
                    </a:cubicBezTo>
                    <a:lnTo>
                      <a:pt x="867410" y="149860"/>
                    </a:lnTo>
                    <a:cubicBezTo>
                      <a:pt x="873760" y="149860"/>
                      <a:pt x="878840" y="154940"/>
                      <a:pt x="878840" y="161290"/>
                    </a:cubicBezTo>
                    <a:cubicBezTo>
                      <a:pt x="878840" y="167640"/>
                      <a:pt x="875030" y="172720"/>
                      <a:pt x="868680" y="172720"/>
                    </a:cubicBezTo>
                    <a:close/>
                  </a:path>
                </a:pathLst>
              </a:custGeom>
              <a:solidFill>
                <a:srgbClr val="F0FD71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3650086" y="4640690"/>
              <a:ext cx="10987827" cy="27084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8800" dirty="0">
                  <a:solidFill>
                    <a:srgbClr val="171717"/>
                  </a:solidFill>
                  <a:latin typeface="Poppins Medium"/>
                </a:rPr>
                <a:t>THE WEIGHT OF DEVELOPMENT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51</Words>
  <Application>Microsoft Office PowerPoint</Application>
  <PresentationFormat>Niestandardowy</PresentationFormat>
  <Paragraphs>22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8" baseType="lpstr">
      <vt:lpstr>Poppins Medium</vt:lpstr>
      <vt:lpstr>Arial</vt:lpstr>
      <vt:lpstr>Calibri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 GAMES HISTORY AND THEIR EVOLUTION</dc:title>
  <cp:lastModifiedBy>Piotr Pasierb</cp:lastModifiedBy>
  <cp:revision>2</cp:revision>
  <dcterms:created xsi:type="dcterms:W3CDTF">2006-08-16T00:00:00Z</dcterms:created>
  <dcterms:modified xsi:type="dcterms:W3CDTF">2023-05-21T17:18:30Z</dcterms:modified>
  <dc:identifier>DAFjZZsef5o</dc:identifier>
</cp:coreProperties>
</file>