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6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1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2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637B58-87C1-446D-BDA9-B06F4BCF7782}" type="datetimeFigureOut">
              <a:rPr lang="en-US" smtClean="0"/>
              <a:pPr/>
              <a:t>4/22/2023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81B8-8DB7-4FC3-B428-E41390C82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7"/>
            <a:ext cx="8504275" cy="1317456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JAVA VS C#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67CA7-8EAC-4E01-A04D-FC3E467E6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7BCABF-2805-4C57-96E0-57D0CA7BD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694AAC-015F-4EEF-BBD9-8C1F66AC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50507"/>
            <a:ext cx="9914859" cy="1329004"/>
          </a:xfrm>
        </p:spPr>
        <p:txBody>
          <a:bodyPr/>
          <a:lstStyle/>
          <a:p>
            <a:pPr algn="ctr"/>
            <a:r>
              <a:rPr lang="en-US" dirty="0"/>
              <a:t>History of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1AA3-9F59-43D3-94D7-BD8B2CAD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8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an Çamur | All C# Articles">
            <a:extLst>
              <a:ext uri="{FF2B5EF4-FFF2-40B4-BE49-F238E27FC236}">
                <a16:creationId xmlns:a16="http://schemas.microsoft.com/office/drawing/2014/main" id="{69477700-CAAD-4BEC-A463-984E527DEE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B4C6E8-50B9-4167-BCA2-514C9224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0"/>
            <a:ext cx="9914859" cy="132900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History of C#</a:t>
            </a:r>
          </a:p>
        </p:txBody>
      </p:sp>
    </p:spTree>
    <p:extLst>
      <p:ext uri="{BB962C8B-B14F-4D97-AF65-F5344CB8AC3E}">
        <p14:creationId xmlns:p14="http://schemas.microsoft.com/office/powerpoint/2010/main" val="395866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037C-AF86-4FF3-A97B-2C2D2924F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9914859" cy="1329004"/>
          </a:xfrm>
        </p:spPr>
        <p:txBody>
          <a:bodyPr/>
          <a:lstStyle/>
          <a:p>
            <a:pPr algn="ctr"/>
            <a:r>
              <a:rPr lang="en-US" dirty="0"/>
              <a:t>Advantages of C# Over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1278E-F09F-4D6B-8611-D55FDBED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4512"/>
            <a:ext cx="12192000" cy="51534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Operator Overloading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Pointers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Dynamic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Real Generics</a:t>
            </a:r>
          </a:p>
        </p:txBody>
      </p:sp>
    </p:spTree>
    <p:extLst>
      <p:ext uri="{BB962C8B-B14F-4D97-AF65-F5344CB8AC3E}">
        <p14:creationId xmlns:p14="http://schemas.microsoft.com/office/powerpoint/2010/main" val="366228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91D6-E8C0-4677-9F15-2DDA4367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9914859" cy="1329004"/>
          </a:xfrm>
        </p:spPr>
        <p:txBody>
          <a:bodyPr/>
          <a:lstStyle/>
          <a:p>
            <a:pPr algn="ctr"/>
            <a:r>
              <a:rPr lang="en-US" dirty="0"/>
              <a:t>Advantages of Java Above 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1E73-666F-420A-99B6-28A29D83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6656"/>
            <a:ext cx="12191999" cy="50913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Platform-Independent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Robustness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Security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Extensive Libraries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53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3521-5C69-49E6-A1BD-655CABED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Usage of Java and 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D342F-5426-4728-84AB-32AE64E18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9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FBCF-35FB-474D-8E0C-46FE1025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of both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53509-82CF-4826-835B-3574ECD1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FD07-2155-414C-8362-19A56AD6B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for </a:t>
            </a:r>
            <a:r>
              <a:rPr lang="en-US"/>
              <a:t>your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9F172-AB5A-4D66-A8AF-49646A55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652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 overlay</Template>
  <TotalTime>59</TotalTime>
  <Words>49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Nova Light</vt:lpstr>
      <vt:lpstr>Elephant</vt:lpstr>
      <vt:lpstr>Wingdings</vt:lpstr>
      <vt:lpstr>ModOverlayVTI</vt:lpstr>
      <vt:lpstr>JAVA VS C#</vt:lpstr>
      <vt:lpstr>History of Java</vt:lpstr>
      <vt:lpstr>History of C#</vt:lpstr>
      <vt:lpstr>Advantages of C# Over Java</vt:lpstr>
      <vt:lpstr>Advantages of Java Above C#</vt:lpstr>
      <vt:lpstr>Usage of Java and C#</vt:lpstr>
      <vt:lpstr>Future of both languages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VS C#</dc:title>
  <dc:creator>Tomasz Nowak</dc:creator>
  <cp:lastModifiedBy>Tomasz Nowak</cp:lastModifiedBy>
  <cp:revision>6</cp:revision>
  <dcterms:created xsi:type="dcterms:W3CDTF">2023-04-22T11:20:25Z</dcterms:created>
  <dcterms:modified xsi:type="dcterms:W3CDTF">2023-04-22T12:20:21Z</dcterms:modified>
</cp:coreProperties>
</file>