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7" r:id="rId5"/>
    <p:sldId id="269" r:id="rId6"/>
    <p:sldId id="256" r:id="rId7"/>
    <p:sldId id="258" r:id="rId8"/>
    <p:sldId id="259" r:id="rId9"/>
    <p:sldId id="260" r:id="rId10"/>
    <p:sldId id="261" r:id="rId11"/>
    <p:sldId id="263" r:id="rId12"/>
    <p:sldId id="262" r:id="rId13"/>
    <p:sldId id="264" r:id="rId14"/>
    <p:sldId id="265" r:id="rId15"/>
    <p:sldId id="266" r:id="rId16"/>
    <p:sldId id="267" r:id="rId17"/>
    <p:sldId id="26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76911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56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3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8823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36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294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84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78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8465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6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B9893A3-F43D-4299-AEF3-C1CB315EEF26}" type="datetimeFigureOut">
              <a:rPr lang="pl-PL" smtClean="0"/>
              <a:t>01.03.2024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B4EC3B9-971A-4890-9C36-6E48CFC89FC1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869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halogi/?hl=pl&amp;img_index=1" TargetMode="External"/><Relationship Id="rId2" Type="http://schemas.openxmlformats.org/officeDocument/2006/relationships/hyperlink" Target="https://www.dariustwin.com/light-painting-gear-guid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terclass.com/articles/the-best-light-painting-photography-tips" TargetMode="External"/><Relationship Id="rId2" Type="http://schemas.openxmlformats.org/officeDocument/2006/relationships/hyperlink" Target="https://www.adobe.com/creativecloud/photography/discover/light-painting-photograph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riustwin.com/light-painting-gear-guide" TargetMode="External"/><Relationship Id="rId4" Type="http://schemas.openxmlformats.org/officeDocument/2006/relationships/hyperlink" Target="https://www.dariustwin.com/how-to-light-pain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0457" y="3594463"/>
            <a:ext cx="9601200" cy="1485900"/>
          </a:xfrm>
        </p:spPr>
        <p:txBody>
          <a:bodyPr/>
          <a:lstStyle/>
          <a:p>
            <a:pPr algn="ctr"/>
            <a:r>
              <a:rPr lang="pl-PL" b="1" dirty="0" err="1"/>
              <a:t>Light</a:t>
            </a:r>
            <a:r>
              <a:rPr lang="pl-PL" b="1" dirty="0"/>
              <a:t> Painting </a:t>
            </a:r>
            <a:r>
              <a:rPr lang="pl-PL" b="1" dirty="0" err="1"/>
              <a:t>Photography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80606" y="3757749"/>
            <a:ext cx="9601200" cy="3581400"/>
          </a:xfrm>
        </p:spPr>
        <p:txBody>
          <a:bodyPr/>
          <a:lstStyle/>
          <a:p>
            <a:pPr marL="0" indent="0" algn="r">
              <a:buNone/>
            </a:pPr>
            <a:endParaRPr lang="pl-PL" b="1" dirty="0"/>
          </a:p>
          <a:p>
            <a:pPr marL="0" indent="0" algn="r">
              <a:buNone/>
            </a:pPr>
            <a:endParaRPr lang="pl-PL" b="1" dirty="0"/>
          </a:p>
          <a:p>
            <a:pPr marL="0" indent="0" algn="r">
              <a:buNone/>
            </a:pPr>
            <a:r>
              <a:rPr lang="en-US" b="1" dirty="0"/>
              <a:t>Prepared by:</a:t>
            </a:r>
          </a:p>
          <a:p>
            <a:pPr marL="0" indent="0" algn="r">
              <a:buNone/>
            </a:pPr>
            <a:r>
              <a:rPr lang="pl-PL" b="1" dirty="0"/>
              <a:t>Aleksandra</a:t>
            </a:r>
            <a:r>
              <a:rPr lang="en-US" b="1" dirty="0"/>
              <a:t>, </a:t>
            </a:r>
            <a:r>
              <a:rPr lang="pl-PL" b="1" dirty="0"/>
              <a:t>Kotlarska</a:t>
            </a:r>
            <a:r>
              <a:rPr lang="en-US" b="1" dirty="0"/>
              <a:t> </a:t>
            </a:r>
            <a:endParaRPr lang="pl-PL" b="1" dirty="0"/>
          </a:p>
          <a:p>
            <a:pPr marL="0" indent="0" algn="r">
              <a:buNone/>
            </a:pPr>
            <a:r>
              <a:rPr lang="pl-PL" dirty="0"/>
              <a:t>5th </a:t>
            </a:r>
            <a:r>
              <a:rPr lang="en-US" dirty="0"/>
              <a:t>yea</a:t>
            </a:r>
            <a:r>
              <a:rPr lang="pl-PL" dirty="0"/>
              <a:t>r of </a:t>
            </a:r>
            <a:r>
              <a:rPr lang="pl-PL" dirty="0" err="1"/>
              <a:t>Graphic</a:t>
            </a:r>
            <a:r>
              <a:rPr lang="pl-PL" dirty="0"/>
              <a:t> Design</a:t>
            </a:r>
            <a:endParaRPr lang="en-US" dirty="0"/>
          </a:p>
          <a:p>
            <a:pPr marL="0" indent="0" algn="r">
              <a:buNone/>
            </a:pPr>
            <a:r>
              <a:rPr lang="en-US" b="1" dirty="0"/>
              <a:t>20</a:t>
            </a:r>
            <a:r>
              <a:rPr lang="pl-PL" b="1" dirty="0"/>
              <a:t>23</a:t>
            </a:r>
            <a:r>
              <a:rPr lang="en-US" b="1" dirty="0"/>
              <a:t>/20</a:t>
            </a:r>
            <a:r>
              <a:rPr lang="pl-PL" b="1" dirty="0"/>
              <a:t>24</a:t>
            </a:r>
            <a:endParaRPr lang="en-US" b="1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5" y="320040"/>
            <a:ext cx="2527663" cy="252766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778240" y="87401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</a:t>
            </a:r>
            <a:r>
              <a:rPr lang="en-US" dirty="0" err="1"/>
              <a:t>Rzeszów</a:t>
            </a:r>
            <a:endParaRPr lang="en-US" dirty="0"/>
          </a:p>
          <a:p>
            <a:r>
              <a:rPr lang="pl-PL" dirty="0" err="1"/>
              <a:t>Institute</a:t>
            </a:r>
            <a:r>
              <a:rPr lang="pl-PL" dirty="0"/>
              <a:t> of Fine </a:t>
            </a:r>
            <a:r>
              <a:rPr lang="pl-PL" dirty="0" err="1"/>
              <a:t>Arts</a:t>
            </a:r>
            <a:endParaRPr lang="en-US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9593868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496094"/>
            <a:ext cx="5890419" cy="58904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515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400844"/>
            <a:ext cx="4819650" cy="60245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0844"/>
            <a:ext cx="4785360" cy="5981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23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ien Disguise 👽🛸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6450" y="276225"/>
            <a:ext cx="3490913" cy="6205538"/>
          </a:xfrm>
        </p:spPr>
      </p:pic>
      <p:pic>
        <p:nvPicPr>
          <p:cNvPr id="5" name="How I hide myself in light-painting photography @Sublume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4376" y="295499"/>
            <a:ext cx="3485502" cy="61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 years of light painting dinosaurs 🦕🦖💫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288" y="306388"/>
            <a:ext cx="3452812" cy="613727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0" y="306076"/>
            <a:ext cx="2409824" cy="301228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1" y="306076"/>
            <a:ext cx="2419350" cy="30241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1" y="3419475"/>
            <a:ext cx="2419351" cy="30241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64" y="3419475"/>
            <a:ext cx="2419350" cy="302418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0243151" y="6443663"/>
            <a:ext cx="168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Darren</a:t>
            </a:r>
            <a:r>
              <a:rPr lang="pl-PL" dirty="0"/>
              <a:t> Pearson </a:t>
            </a:r>
          </a:p>
        </p:txBody>
      </p:sp>
    </p:spTree>
    <p:extLst>
      <p:ext uri="{BB962C8B-B14F-4D97-AF65-F5344CB8AC3E}">
        <p14:creationId xmlns:p14="http://schemas.microsoft.com/office/powerpoint/2010/main" val="2152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https://www.dariustwin.com/light-painting-gear-guide</a:t>
            </a:r>
            <a:r>
              <a:rPr lang="pl-PL" dirty="0"/>
              <a:t> - </a:t>
            </a:r>
            <a:r>
              <a:rPr lang="pl-PL" dirty="0" err="1"/>
              <a:t>Darren</a:t>
            </a:r>
            <a:r>
              <a:rPr lang="pl-PL" dirty="0"/>
              <a:t> Pearson </a:t>
            </a:r>
          </a:p>
          <a:p>
            <a:r>
              <a:rPr lang="pl-PL" dirty="0">
                <a:hlinkClick r:id="rId3"/>
              </a:rPr>
              <a:t>https://www.instagram.com/halogi/?hl=pl&amp;img_index=1</a:t>
            </a:r>
            <a:r>
              <a:rPr lang="pl-PL" dirty="0"/>
              <a:t> - </a:t>
            </a:r>
            <a:r>
              <a:rPr lang="pl-PL" dirty="0" err="1"/>
              <a:t>Kristopher</a:t>
            </a:r>
            <a:r>
              <a:rPr lang="pl-PL" dirty="0"/>
              <a:t> </a:t>
            </a:r>
            <a:r>
              <a:rPr lang="pl-PL" dirty="0" err="1"/>
              <a:t>Foot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2399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/>
              <a:t>Bibliography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https://www.adobe.com/creativecloud/photography/discover/light-painting-photography.html</a:t>
            </a:r>
            <a:endParaRPr lang="pl-PL" dirty="0"/>
          </a:p>
          <a:p>
            <a:r>
              <a:rPr lang="pl-PL" dirty="0">
                <a:hlinkClick r:id="rId3"/>
              </a:rPr>
              <a:t>https://www.masterclass.com/articles/the-best-light-painting-photography-tips</a:t>
            </a:r>
            <a:endParaRPr lang="pl-PL" dirty="0"/>
          </a:p>
          <a:p>
            <a:r>
              <a:rPr lang="pl-PL" dirty="0">
                <a:hlinkClick r:id="rId4"/>
              </a:rPr>
              <a:t>https://www.dariustwin.com/how-to-light-paint</a:t>
            </a:r>
            <a:endParaRPr lang="pl-PL" dirty="0"/>
          </a:p>
          <a:p>
            <a:r>
              <a:rPr lang="pl-PL" dirty="0">
                <a:hlinkClick r:id="rId5"/>
              </a:rPr>
              <a:t>https://www.dariustwin.com/light-painting-gear-guide</a:t>
            </a:r>
            <a:endParaRPr lang="pl-PL" dirty="0"/>
          </a:p>
          <a:p>
            <a:r>
              <a:rPr lang="pl-PL" dirty="0"/>
              <a:t>https://www.instagram.com/halogi/?hl=pl</a:t>
            </a:r>
          </a:p>
        </p:txBody>
      </p:sp>
    </p:spTree>
    <p:extLst>
      <p:ext uri="{BB962C8B-B14F-4D97-AF65-F5344CB8AC3E}">
        <p14:creationId xmlns:p14="http://schemas.microsoft.com/office/powerpoint/2010/main" val="360303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/>
              <a:t>Vocabulary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41863"/>
            <a:ext cx="9601200" cy="4332514"/>
          </a:xfrm>
        </p:spPr>
        <p:txBody>
          <a:bodyPr/>
          <a:lstStyle/>
          <a:p>
            <a:r>
              <a:rPr lang="pl-PL" dirty="0" err="1"/>
              <a:t>Shutter</a:t>
            </a:r>
            <a:r>
              <a:rPr lang="pl-PL" dirty="0"/>
              <a:t> </a:t>
            </a:r>
            <a:r>
              <a:rPr lang="pl-PL" dirty="0" err="1"/>
              <a:t>Speed</a:t>
            </a:r>
            <a:r>
              <a:rPr lang="pl-PL" dirty="0"/>
              <a:t> – szybkość migawki</a:t>
            </a:r>
          </a:p>
          <a:p>
            <a:r>
              <a:rPr lang="pl-PL" dirty="0" err="1"/>
              <a:t>Aperture</a:t>
            </a:r>
            <a:r>
              <a:rPr lang="pl-PL" dirty="0"/>
              <a:t> – otwór</a:t>
            </a:r>
          </a:p>
          <a:p>
            <a:r>
              <a:rPr lang="pl-PL" dirty="0" err="1"/>
              <a:t>Exposure</a:t>
            </a:r>
            <a:r>
              <a:rPr lang="pl-PL" dirty="0"/>
              <a:t> – Ekspozycja</a:t>
            </a:r>
          </a:p>
          <a:p>
            <a:r>
              <a:rPr lang="pl-PL" dirty="0"/>
              <a:t>F-stop – przystanek przysłonowy (przysłona)</a:t>
            </a:r>
          </a:p>
          <a:p>
            <a:r>
              <a:rPr lang="pl-PL" dirty="0"/>
              <a:t>Depth of field – głębia </a:t>
            </a:r>
          </a:p>
          <a:p>
            <a:r>
              <a:rPr lang="pl-PL" dirty="0" err="1"/>
              <a:t>Light</a:t>
            </a:r>
            <a:r>
              <a:rPr lang="pl-PL" dirty="0"/>
              <a:t> painting – malowanie światłem</a:t>
            </a:r>
          </a:p>
          <a:p>
            <a:r>
              <a:rPr lang="pl-PL" dirty="0"/>
              <a:t>ISO – czułość matrycy aparatu</a:t>
            </a:r>
          </a:p>
          <a:p>
            <a:r>
              <a:rPr lang="pl-PL" dirty="0" err="1"/>
              <a:t>Remotely</a:t>
            </a:r>
            <a:r>
              <a:rPr lang="pl-PL" dirty="0"/>
              <a:t> – zdalnie </a:t>
            </a:r>
          </a:p>
          <a:p>
            <a:r>
              <a:rPr lang="pl-PL" dirty="0"/>
              <a:t>Set </a:t>
            </a:r>
            <a:r>
              <a:rPr lang="pl-PL" dirty="0" err="1"/>
              <a:t>camera</a:t>
            </a:r>
            <a:r>
              <a:rPr lang="pl-PL" dirty="0"/>
              <a:t> – ustawić aparat</a:t>
            </a:r>
          </a:p>
          <a:p>
            <a:r>
              <a:rPr lang="pl-PL" dirty="0" err="1"/>
              <a:t>Settings</a:t>
            </a:r>
            <a:r>
              <a:rPr lang="pl-PL" dirty="0"/>
              <a:t> - ustawienia</a:t>
            </a:r>
          </a:p>
        </p:txBody>
      </p:sp>
    </p:spTree>
    <p:extLst>
      <p:ext uri="{BB962C8B-B14F-4D97-AF65-F5344CB8AC3E}">
        <p14:creationId xmlns:p14="http://schemas.microsoft.com/office/powerpoint/2010/main" val="34675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1" y="742950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97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65" y="571500"/>
            <a:ext cx="8575357" cy="5719763"/>
          </a:xfrm>
        </p:spPr>
      </p:pic>
    </p:spTree>
    <p:extLst>
      <p:ext uri="{BB962C8B-B14F-4D97-AF65-F5344CB8AC3E}">
        <p14:creationId xmlns:p14="http://schemas.microsoft.com/office/powerpoint/2010/main" val="38168732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2154" y="338138"/>
            <a:ext cx="9601200" cy="1485900"/>
          </a:xfrm>
        </p:spPr>
        <p:txBody>
          <a:bodyPr/>
          <a:lstStyle/>
          <a:p>
            <a:pPr algn="ctr"/>
            <a:r>
              <a:rPr lang="pl-PL" b="1" dirty="0" err="1"/>
              <a:t>What</a:t>
            </a:r>
            <a:r>
              <a:rPr lang="pl-PL" b="1" dirty="0"/>
              <a:t> </a:t>
            </a:r>
            <a:r>
              <a:rPr lang="pl-PL" b="1" dirty="0" err="1"/>
              <a:t>is</a:t>
            </a:r>
            <a:r>
              <a:rPr lang="pl-PL" b="1" dirty="0"/>
              <a:t> </a:t>
            </a:r>
            <a:r>
              <a:rPr lang="pl-PL" b="1" dirty="0" err="1"/>
              <a:t>light</a:t>
            </a:r>
            <a:r>
              <a:rPr lang="pl-PL" b="1" dirty="0"/>
              <a:t> painting?</a:t>
            </a:r>
            <a:br>
              <a:rPr lang="pl-PL" b="1" dirty="0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54" y="1309688"/>
            <a:ext cx="4561976" cy="454560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508" y="1309688"/>
            <a:ext cx="3637577" cy="454560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452154" y="6083893"/>
            <a:ext cx="350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Kristopher</a:t>
            </a:r>
            <a:r>
              <a:rPr lang="pl-PL" b="1" dirty="0"/>
              <a:t> </a:t>
            </a:r>
            <a:r>
              <a:rPr lang="pl-PL" b="1" dirty="0" err="1"/>
              <a:t>Foot</a:t>
            </a:r>
            <a:r>
              <a:rPr lang="pl-PL" b="1" dirty="0"/>
              <a:t>, Instagram: </a:t>
            </a:r>
            <a:r>
              <a:rPr lang="pl-PL" b="1" dirty="0" err="1"/>
              <a:t>halogi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920737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How to do </a:t>
            </a:r>
            <a:r>
              <a:rPr lang="pl-PL" b="1" dirty="0" err="1"/>
              <a:t>this</a:t>
            </a:r>
            <a:r>
              <a:rPr lang="pl-PL" b="1" dirty="0"/>
              <a:t>?</a:t>
            </a: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48" y="2171700"/>
            <a:ext cx="8817104" cy="216426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925448" y="6311900"/>
            <a:ext cx="618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https://www.dariustwin.com/how-to-light-paint</a:t>
            </a:r>
          </a:p>
        </p:txBody>
      </p:sp>
    </p:spTree>
    <p:extLst>
      <p:ext uri="{BB962C8B-B14F-4D97-AF65-F5344CB8AC3E}">
        <p14:creationId xmlns:p14="http://schemas.microsoft.com/office/powerpoint/2010/main" val="358962450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Most </a:t>
            </a:r>
            <a:r>
              <a:rPr lang="pl-PL" b="1" dirty="0" err="1"/>
              <a:t>basic</a:t>
            </a:r>
            <a:r>
              <a:rPr lang="pl-PL" b="1" dirty="0"/>
              <a:t> </a:t>
            </a:r>
            <a:r>
              <a:rPr lang="pl-PL" b="1" dirty="0" err="1"/>
              <a:t>camera</a:t>
            </a:r>
            <a:r>
              <a:rPr lang="pl-PL" b="1" dirty="0"/>
              <a:t> </a:t>
            </a:r>
            <a:r>
              <a:rPr lang="pl-PL" b="1" dirty="0" err="1"/>
              <a:t>setting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Mode</a:t>
            </a:r>
            <a:r>
              <a:rPr lang="en-US" dirty="0"/>
              <a:t>: Manual or bulb</a:t>
            </a:r>
          </a:p>
          <a:p>
            <a:pPr fontAlgn="base"/>
            <a:r>
              <a:rPr lang="en-US" b="1" dirty="0"/>
              <a:t>Shutter speed</a:t>
            </a:r>
            <a:r>
              <a:rPr lang="en-US" dirty="0"/>
              <a:t>: 30 seconds</a:t>
            </a:r>
          </a:p>
          <a:p>
            <a:pPr fontAlgn="base"/>
            <a:r>
              <a:rPr lang="en-US" b="1" dirty="0"/>
              <a:t>F-stop or aperture</a:t>
            </a:r>
            <a:r>
              <a:rPr lang="en-US" dirty="0"/>
              <a:t>: 8 or 10</a:t>
            </a:r>
          </a:p>
          <a:p>
            <a:pPr fontAlgn="base"/>
            <a:r>
              <a:rPr lang="en-US" b="1" dirty="0"/>
              <a:t>ISO</a:t>
            </a:r>
            <a:r>
              <a:rPr lang="en-US" dirty="0"/>
              <a:t>: 100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222078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8" y="436166"/>
            <a:ext cx="10409062" cy="5855097"/>
          </a:xfrm>
        </p:spPr>
      </p:pic>
    </p:spTree>
    <p:extLst>
      <p:ext uri="{BB962C8B-B14F-4D97-AF65-F5344CB8AC3E}">
        <p14:creationId xmlns:p14="http://schemas.microsoft.com/office/powerpoint/2010/main" val="85026839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/>
              <a:t>Taking</a:t>
            </a:r>
            <a:r>
              <a:rPr lang="pl-PL" b="1" dirty="0"/>
              <a:t> </a:t>
            </a:r>
            <a:r>
              <a:rPr lang="pl-PL" b="1" dirty="0" err="1"/>
              <a:t>advantage</a:t>
            </a:r>
            <a:r>
              <a:rPr lang="pl-PL" b="1" dirty="0"/>
              <a:t> of environment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4" y="2171700"/>
            <a:ext cx="5383390" cy="3124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2191543"/>
            <a:ext cx="4656536" cy="31043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51532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22521D0E3B5A4FAF97263E4D16F3E9" ma:contentTypeVersion="15" ma:contentTypeDescription="Create a new document." ma:contentTypeScope="" ma:versionID="492930d8f787e57893b142185b106b13">
  <xsd:schema xmlns:xsd="http://www.w3.org/2001/XMLSchema" xmlns:xs="http://www.w3.org/2001/XMLSchema" xmlns:p="http://schemas.microsoft.com/office/2006/metadata/properties" xmlns:ns2="9fec4a3a-6f69-4681-93f4-26725a223a2b" xmlns:ns3="0a3aa8a7-0c46-4050-88e3-40a9eeed5091" targetNamespace="http://schemas.microsoft.com/office/2006/metadata/properties" ma:root="true" ma:fieldsID="36cb0889d6c2f9064a6da81f1116824b" ns2:_="" ns3:_="">
    <xsd:import namespace="9fec4a3a-6f69-4681-93f4-26725a223a2b"/>
    <xsd:import namespace="0a3aa8a7-0c46-4050-88e3-40a9eeed5091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c4a3a-6f69-4681-93f4-26725a223a2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3a1d574-02d4-4fed-9423-ab56e15ca9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aa8a7-0c46-4050-88e3-40a9eeed509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7436994-5cfc-47fe-97ea-5ccdbe96d67e}" ma:internalName="TaxCatchAll" ma:showField="CatchAllData" ma:web="0a3aa8a7-0c46-4050-88e3-40a9eeed5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fec4a3a-6f69-4681-93f4-26725a223a2b" xsi:nil="true"/>
    <lcf76f155ced4ddcb4097134ff3c332f xmlns="9fec4a3a-6f69-4681-93f4-26725a223a2b">
      <Terms xmlns="http://schemas.microsoft.com/office/infopath/2007/PartnerControls"/>
    </lcf76f155ced4ddcb4097134ff3c332f>
    <TaxCatchAll xmlns="0a3aa8a7-0c46-4050-88e3-40a9eeed50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E8525D-BC45-40D7-8B4A-897947A15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ec4a3a-6f69-4681-93f4-26725a223a2b"/>
    <ds:schemaRef ds:uri="0a3aa8a7-0c46-4050-88e3-40a9eeed5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A5C243-E2A0-45BC-AF89-97C7E721024B}">
  <ds:schemaRefs>
    <ds:schemaRef ds:uri="http://schemas.microsoft.com/office/2006/metadata/properties"/>
    <ds:schemaRef ds:uri="http://schemas.microsoft.com/office/infopath/2007/PartnerControls"/>
    <ds:schemaRef ds:uri="9fec4a3a-6f69-4681-93f4-26725a223a2b"/>
    <ds:schemaRef ds:uri="0a3aa8a7-0c46-4050-88e3-40a9eeed5091"/>
  </ds:schemaRefs>
</ds:datastoreItem>
</file>

<file path=customXml/itemProps3.xml><?xml version="1.0" encoding="utf-8"?>
<ds:datastoreItem xmlns:ds="http://schemas.openxmlformats.org/officeDocument/2006/customXml" ds:itemID="{DA0503E5-ACF4-4FBB-8114-6870019E91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425</TotalTime>
  <Words>152</Words>
  <Application>Microsoft Office PowerPoint</Application>
  <PresentationFormat>Panoramiczny</PresentationFormat>
  <Paragraphs>39</Paragraphs>
  <Slides>15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Crop</vt:lpstr>
      <vt:lpstr>Light Painting Photography</vt:lpstr>
      <vt:lpstr>Vocabulary</vt:lpstr>
      <vt:lpstr>Prezentacja programu PowerPoint</vt:lpstr>
      <vt:lpstr>Prezentacja programu PowerPoint</vt:lpstr>
      <vt:lpstr>What is light painting? </vt:lpstr>
      <vt:lpstr>How to do this?</vt:lpstr>
      <vt:lpstr>Most basic camera setting</vt:lpstr>
      <vt:lpstr>Prezentacja programu PowerPoint</vt:lpstr>
      <vt:lpstr>Taking advantage of environment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Windows User</dc:creator>
  <cp:lastModifiedBy>Windows User</cp:lastModifiedBy>
  <cp:revision>29</cp:revision>
  <dcterms:created xsi:type="dcterms:W3CDTF">2023-10-05T08:56:33Z</dcterms:created>
  <dcterms:modified xsi:type="dcterms:W3CDTF">2024-03-01T19:10:35Z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0x010100A722521D0E3B5A4FAF97263E4D16F3E9</vt:lpwstr>
  </property>
</Properties>
</file>