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9" r:id="rId7"/>
    <p:sldId id="267" r:id="rId8"/>
    <p:sldId id="261" r:id="rId9"/>
    <p:sldId id="264" r:id="rId10"/>
    <p:sldId id="280" r:id="rId11"/>
    <p:sldId id="283" r:id="rId12"/>
    <p:sldId id="282" r:id="rId13"/>
    <p:sldId id="284" r:id="rId14"/>
    <p:sldId id="262" r:id="rId15"/>
    <p:sldId id="265" r:id="rId16"/>
    <p:sldId id="263" r:id="rId17"/>
    <p:sldId id="268" r:id="rId18"/>
    <p:sldId id="269" r:id="rId19"/>
    <p:sldId id="279" r:id="rId20"/>
    <p:sldId id="270" r:id="rId21"/>
    <p:sldId id="271" r:id="rId22"/>
    <p:sldId id="273" r:id="rId23"/>
    <p:sldId id="272" r:id="rId24"/>
    <p:sldId id="274" r:id="rId25"/>
    <p:sldId id="276" r:id="rId26"/>
    <p:sldId id="275" r:id="rId27"/>
    <p:sldId id="277" r:id="rId28"/>
    <p:sldId id="281" r:id="rId29"/>
    <p:sldId id="286" r:id="rId30"/>
    <p:sldId id="278" r:id="rId31"/>
    <p:sldId id="285" r:id="rId3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C8CFA-C364-4DAF-DFA0-03751CB851FF}" v="563" dt="2023-11-16T20:47:57.035"/>
    <p1510:client id="{23512823-B0CE-4B19-BEF8-96A149A7192D}" v="94" dt="2023-11-11T17:20:41.717"/>
    <p1510:client id="{2603BD64-78C0-1530-1710-ED839F9F230E}" v="18" dt="2023-11-16T11:30:03.148"/>
    <p1510:client id="{372C4639-720E-EC80-8749-0E3793AE1649}" v="614" dt="2023-11-15T16:22:12.016"/>
    <p1510:client id="{7D029D03-EFE9-0D14-D915-13980CB3FBCD}" v="9" dt="2023-11-15T17:43:22.936"/>
    <p1510:client id="{E4CF78BF-F7A5-DBC4-DF36-D32B21E0F588}" v="862" dt="2023-11-15T18:53:29.258"/>
    <p1510:client id="{F616DF51-760A-73A6-F998-FC695FD04040}" v="8" dt="2023-11-16T11:49:24.3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20044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757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3271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435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571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6010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27053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244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7130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8453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504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76041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8" descr="Obraz zawierający wzór, Motyw, materiał&#10;&#10;Opis wygenerowany automatycznie">
            <a:extLst>
              <a:ext uri="{FF2B5EF4-FFF2-40B4-BE49-F238E27FC236}">
                <a16:creationId xmlns:a16="http://schemas.microsoft.com/office/drawing/2014/main" id="{CBA5F201-8C95-43B4-5B0B-1D7D52371653}"/>
              </a:ext>
            </a:extLst>
          </p:cNvPr>
          <p:cNvPicPr>
            <a:picLocks noChangeAspect="1"/>
          </p:cNvPicPr>
          <p:nvPr/>
        </p:nvPicPr>
        <p:blipFill rotWithShape="1">
          <a:blip r:embed="rId2"/>
          <a:srcRect t="21710" b="28290"/>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1"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3" name="Group 2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4" name="Freeform: Shape 2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ytuł 1"/>
          <p:cNvSpPr>
            <a:spLocks noGrp="1"/>
          </p:cNvSpPr>
          <p:nvPr>
            <p:ph type="ctrTitle"/>
          </p:nvPr>
        </p:nvSpPr>
        <p:spPr>
          <a:xfrm>
            <a:off x="838199" y="1120676"/>
            <a:ext cx="7021513" cy="2308324"/>
          </a:xfrm>
        </p:spPr>
        <p:txBody>
          <a:bodyPr vert="horz" lIns="91440" tIns="45720" rIns="91440" bIns="45720" rtlCol="0">
            <a:normAutofit/>
          </a:bodyPr>
          <a:lstStyle/>
          <a:p>
            <a:pPr algn="l"/>
            <a:r>
              <a:rPr lang="pl-PL" sz="5600" b="1">
                <a:solidFill>
                  <a:srgbClr val="FFFFFF"/>
                </a:solidFill>
                <a:latin typeface="Sitka Text"/>
                <a:ea typeface="+mj-lt"/>
                <a:cs typeface="+mj-lt"/>
              </a:rPr>
              <a:t>The </a:t>
            </a:r>
            <a:r>
              <a:rPr lang="pl-PL" sz="5600" b="1" err="1">
                <a:solidFill>
                  <a:srgbClr val="FFFFFF"/>
                </a:solidFill>
                <a:latin typeface="Sitka Text"/>
                <a:ea typeface="+mj-lt"/>
                <a:cs typeface="+mj-lt"/>
              </a:rPr>
              <a:t>Timeless</a:t>
            </a:r>
            <a:r>
              <a:rPr lang="pl-PL" sz="5600" b="1">
                <a:solidFill>
                  <a:srgbClr val="FFFFFF"/>
                </a:solidFill>
                <a:latin typeface="Sitka Text"/>
                <a:ea typeface="+mj-lt"/>
                <a:cs typeface="+mj-lt"/>
              </a:rPr>
              <a:t> </a:t>
            </a:r>
            <a:r>
              <a:rPr lang="pl-PL" sz="5600" b="1" err="1">
                <a:solidFill>
                  <a:srgbClr val="FFFFFF"/>
                </a:solidFill>
                <a:latin typeface="Sitka Text"/>
                <a:ea typeface="+mj-lt"/>
                <a:cs typeface="+mj-lt"/>
              </a:rPr>
              <a:t>Artistry</a:t>
            </a:r>
            <a:r>
              <a:rPr lang="pl-PL" sz="5600" b="1">
                <a:solidFill>
                  <a:srgbClr val="FFFFFF"/>
                </a:solidFill>
                <a:latin typeface="Sitka Text"/>
                <a:ea typeface="+mj-lt"/>
                <a:cs typeface="+mj-lt"/>
              </a:rPr>
              <a:t> of </a:t>
            </a:r>
            <a:r>
              <a:rPr lang="pl-PL" sz="5600" b="1" err="1">
                <a:solidFill>
                  <a:srgbClr val="FFFFFF"/>
                </a:solidFill>
                <a:latin typeface="Sitka Text"/>
                <a:ea typeface="+mj-lt"/>
                <a:cs typeface="+mj-lt"/>
              </a:rPr>
              <a:t>Tattoos</a:t>
            </a:r>
            <a:endParaRPr lang="pl-PL" sz="5600" b="1">
              <a:solidFill>
                <a:srgbClr val="FFFFFF"/>
              </a:solidFill>
              <a:latin typeface="Sitka Text"/>
              <a:ea typeface="+mj-lt"/>
              <a:cs typeface="+mj-lt"/>
            </a:endParaRPr>
          </a:p>
        </p:txBody>
      </p:sp>
      <p:sp>
        <p:nvSpPr>
          <p:cNvPr id="3" name="Podtytuł 2"/>
          <p:cNvSpPr>
            <a:spLocks noGrp="1"/>
          </p:cNvSpPr>
          <p:nvPr>
            <p:ph type="subTitle" idx="1"/>
          </p:nvPr>
        </p:nvSpPr>
        <p:spPr>
          <a:xfrm>
            <a:off x="835024" y="3809999"/>
            <a:ext cx="7025753" cy="1012778"/>
          </a:xfrm>
        </p:spPr>
        <p:txBody>
          <a:bodyPr vert="horz" lIns="91440" tIns="45720" rIns="91440" bIns="45720" rtlCol="0">
            <a:normAutofit/>
          </a:bodyPr>
          <a:lstStyle/>
          <a:p>
            <a:pPr algn="l"/>
            <a:r>
              <a:rPr lang="pl-PL">
                <a:solidFill>
                  <a:srgbClr val="FFFFFF"/>
                </a:solidFill>
                <a:latin typeface="Sitka Text"/>
                <a:cs typeface="Calibri"/>
              </a:rPr>
              <a:t>Nikodem Leś, Grafika V.</a:t>
            </a:r>
          </a:p>
        </p:txBody>
      </p:sp>
    </p:spTree>
    <p:extLst>
      <p:ext uri="{BB962C8B-B14F-4D97-AF65-F5344CB8AC3E}">
        <p14:creationId xmlns:p14="http://schemas.microsoft.com/office/powerpoint/2010/main" val="6503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wzór, Motyw, materiał&#10;&#10;Opis wygenerowany automatycznie">
            <a:extLst>
              <a:ext uri="{FF2B5EF4-FFF2-40B4-BE49-F238E27FC236}">
                <a16:creationId xmlns:a16="http://schemas.microsoft.com/office/drawing/2014/main" id="{66402623-60AD-EC4F-4F45-5D0FDDA3CB41}"/>
              </a:ext>
            </a:extLst>
          </p:cNvPr>
          <p:cNvPicPr>
            <a:picLocks noChangeAspect="1"/>
          </p:cNvPicPr>
          <p:nvPr/>
        </p:nvPicPr>
        <p:blipFill rotWithShape="1">
          <a:blip r:embed="rId2">
            <a:alphaModFix amt="40000"/>
          </a:blip>
          <a:srcRect t="6131" r="1" b="12713"/>
          <a:stretch/>
        </p:blipFill>
        <p:spPr>
          <a:xfrm>
            <a:off x="20" y="10"/>
            <a:ext cx="8450297" cy="6857990"/>
          </a:xfrm>
          <a:prstGeom prst="rect">
            <a:avLst/>
          </a:prstGeom>
        </p:spPr>
      </p:pic>
      <p:sp>
        <p:nvSpPr>
          <p:cNvPr id="2" name="pole tekstowe 1">
            <a:extLst>
              <a:ext uri="{FF2B5EF4-FFF2-40B4-BE49-F238E27FC236}">
                <a16:creationId xmlns:a16="http://schemas.microsoft.com/office/drawing/2014/main" id="{B0D20547-C349-50A8-CE8D-F6791B5D9ADD}"/>
              </a:ext>
            </a:extLst>
          </p:cNvPr>
          <p:cNvSpPr txBox="1"/>
          <p:nvPr/>
        </p:nvSpPr>
        <p:spPr>
          <a:xfrm>
            <a:off x="565385" y="2567859"/>
            <a:ext cx="5560361" cy="488851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2800" dirty="0">
                <a:solidFill>
                  <a:srgbClr val="FFFFFF"/>
                </a:solidFill>
                <a:latin typeface="Sitka Text"/>
              </a:rPr>
              <a:t>During pregnancy, this specific pattern would expand and reach legs. They believed that's a good way to protect a child. </a:t>
            </a:r>
            <a:endParaRPr lang="pl-PL" dirty="0">
              <a:latin typeface="Sitka Text"/>
              <a:ea typeface="Calibri" panose="020F0502020204030204"/>
              <a:cs typeface="Calibri" panose="020F0502020204030204"/>
            </a:endParaRPr>
          </a:p>
        </p:txBody>
      </p:sp>
      <p:pic>
        <p:nvPicPr>
          <p:cNvPr id="5" name="Obraz 4" descr="Tattoos in Ancient Egypt : r/Cowofgold_Essays">
            <a:extLst>
              <a:ext uri="{FF2B5EF4-FFF2-40B4-BE49-F238E27FC236}">
                <a16:creationId xmlns:a16="http://schemas.microsoft.com/office/drawing/2014/main" id="{FBED995C-0C2C-9D31-E78D-5380FC082B2C}"/>
              </a:ext>
            </a:extLst>
          </p:cNvPr>
          <p:cNvPicPr>
            <a:picLocks noChangeAspect="1"/>
          </p:cNvPicPr>
          <p:nvPr/>
        </p:nvPicPr>
        <p:blipFill rotWithShape="1">
          <a:blip r:embed="rId3"/>
          <a:srcRect t="20732" r="-1" b="2981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3488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5">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ytuł 1">
            <a:extLst>
              <a:ext uri="{FF2B5EF4-FFF2-40B4-BE49-F238E27FC236}">
                <a16:creationId xmlns:a16="http://schemas.microsoft.com/office/drawing/2014/main" id="{24C019AC-33AE-8DBF-BEE7-B12C3E6E139E}"/>
              </a:ext>
            </a:extLst>
          </p:cNvPr>
          <p:cNvSpPr txBox="1">
            <a:spLocks/>
          </p:cNvSpPr>
          <p:nvPr/>
        </p:nvSpPr>
        <p:spPr>
          <a:xfrm>
            <a:off x="4343627" y="460375"/>
            <a:ext cx="3505200" cy="31146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5600" kern="1200" dirty="0">
                <a:solidFill>
                  <a:schemeClr val="bg1"/>
                </a:solidFill>
                <a:latin typeface="Sitka Text"/>
              </a:rPr>
              <a:t>Polynesia</a:t>
            </a:r>
          </a:p>
        </p:txBody>
      </p:sp>
      <p:grpSp>
        <p:nvGrpSpPr>
          <p:cNvPr id="18" name="Group 17">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9" name="Freeform: Shape 18">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9">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Obraz 9" descr="10,000 Islands: A Brief History of Traditional Polynesian Tattoos | by  Rosie Saunders | Medium">
            <a:extLst>
              <a:ext uri="{FF2B5EF4-FFF2-40B4-BE49-F238E27FC236}">
                <a16:creationId xmlns:a16="http://schemas.microsoft.com/office/drawing/2014/main" id="{E4D94950-7B42-A8E6-0CF3-C0C8E19BB3F0}"/>
              </a:ext>
            </a:extLst>
          </p:cNvPr>
          <p:cNvPicPr>
            <a:picLocks noChangeAspect="1"/>
          </p:cNvPicPr>
          <p:nvPr/>
        </p:nvPicPr>
        <p:blipFill rotWithShape="1">
          <a:blip r:embed="rId2"/>
          <a:srcRect l="3172" r="15087"/>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22" name="Group 21">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23" name="Freeform: Shape 22">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3">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Group 25">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7" name="Freeform: Shape 26">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7">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Obraz 10" descr="Tahitian tattoos: Everything you need to know before getting one">
            <a:extLst>
              <a:ext uri="{FF2B5EF4-FFF2-40B4-BE49-F238E27FC236}">
                <a16:creationId xmlns:a16="http://schemas.microsoft.com/office/drawing/2014/main" id="{98FC93DA-7E87-FA60-0AF0-3A82156EFE56}"/>
              </a:ext>
            </a:extLst>
          </p:cNvPr>
          <p:cNvPicPr>
            <a:picLocks noChangeAspect="1"/>
          </p:cNvPicPr>
          <p:nvPr/>
        </p:nvPicPr>
        <p:blipFill rotWithShape="1">
          <a:blip r:embed="rId4"/>
          <a:srcRect l="5422" r="9163"/>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30" name="Group 29">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31" name="Freeform: Shape 30">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74671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4" name="Tytuł 1">
            <a:extLst>
              <a:ext uri="{FF2B5EF4-FFF2-40B4-BE49-F238E27FC236}">
                <a16:creationId xmlns:a16="http://schemas.microsoft.com/office/drawing/2014/main" id="{D4B7B6B8-CCB4-F4CA-D4B2-8E3DDF047E23}"/>
              </a:ext>
            </a:extLst>
          </p:cNvPr>
          <p:cNvSpPr txBox="1">
            <a:spLocks/>
          </p:cNvSpPr>
          <p:nvPr/>
        </p:nvSpPr>
        <p:spPr>
          <a:xfrm>
            <a:off x="1934622" y="977605"/>
            <a:ext cx="8568639" cy="3364534"/>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70000"/>
              </a:lnSpc>
              <a:spcBef>
                <a:spcPts val="0"/>
              </a:spcBef>
            </a:pPr>
            <a:r>
              <a:rPr lang="pl-PL" err="1">
                <a:solidFill>
                  <a:schemeClr val="bg1"/>
                </a:solidFill>
                <a:latin typeface="Sitka Text"/>
              </a:rPr>
              <a:t>Tattoo</a:t>
            </a:r>
            <a:r>
              <a:rPr lang="pl-PL" dirty="0">
                <a:solidFill>
                  <a:schemeClr val="bg1"/>
                </a:solidFill>
                <a:latin typeface="Sitka Text"/>
              </a:rPr>
              <a:t> </a:t>
            </a:r>
            <a:r>
              <a:rPr lang="pl-PL" err="1">
                <a:solidFill>
                  <a:schemeClr val="bg1"/>
                </a:solidFill>
                <a:latin typeface="Sitka Text"/>
              </a:rPr>
              <a:t>artists</a:t>
            </a:r>
            <a:r>
              <a:rPr lang="pl-PL" dirty="0">
                <a:solidFill>
                  <a:schemeClr val="bg1"/>
                </a:solidFill>
                <a:latin typeface="Sitka Text"/>
              </a:rPr>
              <a:t> </a:t>
            </a:r>
            <a:r>
              <a:rPr lang="pl-PL" err="1">
                <a:solidFill>
                  <a:schemeClr val="bg1"/>
                </a:solidFill>
                <a:latin typeface="Sitka Text"/>
              </a:rPr>
              <a:t>held</a:t>
            </a:r>
            <a:r>
              <a:rPr lang="pl-PL" dirty="0">
                <a:solidFill>
                  <a:schemeClr val="bg1"/>
                </a:solidFill>
                <a:latin typeface="Sitka Text"/>
              </a:rPr>
              <a:t> </a:t>
            </a:r>
            <a:r>
              <a:rPr lang="pl-PL" err="1">
                <a:solidFill>
                  <a:schemeClr val="bg1"/>
                </a:solidFill>
                <a:latin typeface="Sitka Text"/>
              </a:rPr>
              <a:t>highly</a:t>
            </a:r>
            <a:r>
              <a:rPr lang="pl-PL" dirty="0">
                <a:solidFill>
                  <a:schemeClr val="bg1"/>
                </a:solidFill>
                <a:latin typeface="Sitka Text"/>
              </a:rPr>
              <a:t> </a:t>
            </a:r>
            <a:r>
              <a:rPr lang="pl-PL" err="1">
                <a:solidFill>
                  <a:schemeClr val="bg1"/>
                </a:solidFill>
                <a:latin typeface="Sitka Text"/>
              </a:rPr>
              <a:t>privileged</a:t>
            </a:r>
            <a:r>
              <a:rPr lang="pl-PL" dirty="0">
                <a:solidFill>
                  <a:schemeClr val="bg1"/>
                </a:solidFill>
                <a:latin typeface="Sitka Text"/>
              </a:rPr>
              <a:t> </a:t>
            </a:r>
            <a:r>
              <a:rPr lang="pl-PL" err="1">
                <a:solidFill>
                  <a:schemeClr val="bg1"/>
                </a:solidFill>
                <a:latin typeface="Sitka Text"/>
              </a:rPr>
              <a:t>positions</a:t>
            </a:r>
            <a:r>
              <a:rPr lang="pl-PL" dirty="0">
                <a:solidFill>
                  <a:schemeClr val="bg1"/>
                </a:solidFill>
                <a:latin typeface="Sitka Text"/>
              </a:rPr>
              <a:t> </a:t>
            </a:r>
            <a:r>
              <a:rPr lang="pl-PL" err="1">
                <a:solidFill>
                  <a:schemeClr val="bg1"/>
                </a:solidFill>
                <a:latin typeface="Sitka Text"/>
              </a:rPr>
              <a:t>amongst</a:t>
            </a:r>
            <a:r>
              <a:rPr lang="pl-PL" dirty="0">
                <a:solidFill>
                  <a:schemeClr val="bg1"/>
                </a:solidFill>
                <a:latin typeface="Sitka Text"/>
              </a:rPr>
              <a:t> </a:t>
            </a:r>
            <a:r>
              <a:rPr lang="pl-PL">
                <a:solidFill>
                  <a:schemeClr val="bg1"/>
                </a:solidFill>
                <a:latin typeface="Sitka Text"/>
              </a:rPr>
              <a:t>the </a:t>
            </a:r>
            <a:r>
              <a:rPr lang="pl-PL" err="1">
                <a:solidFill>
                  <a:schemeClr val="bg1"/>
                </a:solidFill>
                <a:latin typeface="Sitka Text"/>
              </a:rPr>
              <a:t>Samoan</a:t>
            </a:r>
            <a:r>
              <a:rPr lang="pl-PL">
                <a:solidFill>
                  <a:schemeClr val="bg1"/>
                </a:solidFill>
                <a:latin typeface="Sitka Text"/>
              </a:rPr>
              <a:t> and Maori </a:t>
            </a:r>
            <a:r>
              <a:rPr lang="pl-PL" err="1">
                <a:solidFill>
                  <a:schemeClr val="bg1"/>
                </a:solidFill>
                <a:latin typeface="Sitka Text"/>
              </a:rPr>
              <a:t>people</a:t>
            </a:r>
            <a:r>
              <a:rPr lang="pl-PL">
                <a:solidFill>
                  <a:schemeClr val="bg1"/>
                </a:solidFill>
                <a:latin typeface="Sitka Text"/>
              </a:rPr>
              <a:t>. </a:t>
            </a:r>
            <a:r>
              <a:rPr lang="pl-PL" err="1">
                <a:solidFill>
                  <a:schemeClr val="bg1"/>
                </a:solidFill>
                <a:latin typeface="Sitka Text"/>
              </a:rPr>
              <a:t>They</a:t>
            </a:r>
            <a:r>
              <a:rPr lang="pl-PL" dirty="0">
                <a:solidFill>
                  <a:schemeClr val="bg1"/>
                </a:solidFill>
                <a:latin typeface="Sitka Text"/>
              </a:rPr>
              <a:t> </a:t>
            </a:r>
            <a:r>
              <a:rPr lang="pl-PL" err="1">
                <a:solidFill>
                  <a:schemeClr val="bg1"/>
                </a:solidFill>
                <a:latin typeface="Sitka Text"/>
              </a:rPr>
              <a:t>typically</a:t>
            </a:r>
            <a:r>
              <a:rPr lang="pl-PL" dirty="0">
                <a:solidFill>
                  <a:schemeClr val="bg1"/>
                </a:solidFill>
                <a:latin typeface="Sitka Text"/>
              </a:rPr>
              <a:t> </a:t>
            </a:r>
            <a:r>
              <a:rPr lang="pl-PL" err="1">
                <a:solidFill>
                  <a:schemeClr val="bg1"/>
                </a:solidFill>
                <a:latin typeface="Sitka Text"/>
              </a:rPr>
              <a:t>tattooed</a:t>
            </a:r>
            <a:r>
              <a:rPr lang="pl-PL" dirty="0">
                <a:solidFill>
                  <a:schemeClr val="bg1"/>
                </a:solidFill>
                <a:latin typeface="Sitka Text"/>
              </a:rPr>
              <a:t> </a:t>
            </a:r>
            <a:r>
              <a:rPr lang="pl-PL">
                <a:solidFill>
                  <a:schemeClr val="bg1"/>
                </a:solidFill>
                <a:latin typeface="Sitka Text"/>
              </a:rPr>
              <a:t>men in </a:t>
            </a:r>
            <a:r>
              <a:rPr lang="pl-PL" err="1">
                <a:solidFill>
                  <a:schemeClr val="bg1"/>
                </a:solidFill>
                <a:latin typeface="Sitka Text"/>
              </a:rPr>
              <a:t>groups</a:t>
            </a:r>
            <a:r>
              <a:rPr lang="pl-PL">
                <a:solidFill>
                  <a:schemeClr val="bg1"/>
                </a:solidFill>
                <a:latin typeface="Sitka Text"/>
              </a:rPr>
              <a:t> of </a:t>
            </a:r>
            <a:r>
              <a:rPr lang="pl-PL" err="1">
                <a:solidFill>
                  <a:schemeClr val="bg1"/>
                </a:solidFill>
                <a:latin typeface="Sitka Text"/>
              </a:rPr>
              <a:t>six</a:t>
            </a:r>
            <a:r>
              <a:rPr lang="pl-PL" dirty="0">
                <a:solidFill>
                  <a:schemeClr val="bg1"/>
                </a:solidFill>
                <a:latin typeface="Sitka Text"/>
              </a:rPr>
              <a:t> </a:t>
            </a:r>
            <a:r>
              <a:rPr lang="pl-PL" err="1">
                <a:solidFill>
                  <a:schemeClr val="bg1"/>
                </a:solidFill>
                <a:latin typeface="Sitka Text"/>
              </a:rPr>
              <a:t>or</a:t>
            </a:r>
            <a:r>
              <a:rPr lang="pl-PL" dirty="0">
                <a:solidFill>
                  <a:schemeClr val="bg1"/>
                </a:solidFill>
                <a:latin typeface="Sitka Text"/>
              </a:rPr>
              <a:t> </a:t>
            </a:r>
            <a:r>
              <a:rPr lang="pl-PL" err="1">
                <a:solidFill>
                  <a:schemeClr val="bg1"/>
                </a:solidFill>
                <a:latin typeface="Sitka Text"/>
              </a:rPr>
              <a:t>more</a:t>
            </a:r>
            <a:r>
              <a:rPr lang="pl-PL">
                <a:solidFill>
                  <a:schemeClr val="bg1"/>
                </a:solidFill>
                <a:latin typeface="Sitka Text"/>
              </a:rPr>
              <a:t>. The </a:t>
            </a:r>
            <a:r>
              <a:rPr lang="pl-PL" err="1">
                <a:solidFill>
                  <a:schemeClr val="bg1"/>
                </a:solidFill>
                <a:latin typeface="Sitka Text"/>
              </a:rPr>
              <a:t>process</a:t>
            </a:r>
            <a:r>
              <a:rPr lang="pl-PL">
                <a:solidFill>
                  <a:schemeClr val="bg1"/>
                </a:solidFill>
                <a:latin typeface="Sitka Text"/>
              </a:rPr>
              <a:t> was a </a:t>
            </a:r>
            <a:r>
              <a:rPr lang="pl-PL" err="1">
                <a:solidFill>
                  <a:schemeClr val="bg1"/>
                </a:solidFill>
                <a:latin typeface="Sitka Text"/>
              </a:rPr>
              <a:t>ceremony</a:t>
            </a:r>
            <a:r>
              <a:rPr lang="pl-PL">
                <a:solidFill>
                  <a:schemeClr val="bg1"/>
                </a:solidFill>
                <a:latin typeface="Sitka Text"/>
              </a:rPr>
              <a:t> and </a:t>
            </a:r>
            <a:r>
              <a:rPr lang="pl-PL" err="1">
                <a:solidFill>
                  <a:schemeClr val="bg1"/>
                </a:solidFill>
                <a:latin typeface="Sitka Text"/>
              </a:rPr>
              <a:t>celebration</a:t>
            </a:r>
            <a:r>
              <a:rPr lang="pl-PL">
                <a:solidFill>
                  <a:schemeClr val="bg1"/>
                </a:solidFill>
                <a:latin typeface="Sitka Text"/>
              </a:rPr>
              <a:t>, with the </a:t>
            </a:r>
            <a:r>
              <a:rPr lang="pl-PL" err="1">
                <a:solidFill>
                  <a:schemeClr val="bg1"/>
                </a:solidFill>
                <a:latin typeface="Sitka Text"/>
              </a:rPr>
              <a:t>ritual</a:t>
            </a:r>
            <a:r>
              <a:rPr lang="pl-PL" dirty="0">
                <a:solidFill>
                  <a:schemeClr val="bg1"/>
                </a:solidFill>
                <a:latin typeface="Sitka Text"/>
              </a:rPr>
              <a:t> </a:t>
            </a:r>
            <a:r>
              <a:rPr lang="pl-PL" err="1">
                <a:solidFill>
                  <a:schemeClr val="bg1"/>
                </a:solidFill>
                <a:latin typeface="Sitka Text"/>
              </a:rPr>
              <a:t>being</a:t>
            </a:r>
            <a:r>
              <a:rPr lang="pl-PL" dirty="0">
                <a:solidFill>
                  <a:schemeClr val="bg1"/>
                </a:solidFill>
                <a:latin typeface="Sitka Text"/>
              </a:rPr>
              <a:t> </a:t>
            </a:r>
            <a:r>
              <a:rPr lang="pl-PL" err="1">
                <a:solidFill>
                  <a:schemeClr val="bg1"/>
                </a:solidFill>
                <a:latin typeface="Sitka Text"/>
              </a:rPr>
              <a:t>attended</a:t>
            </a:r>
            <a:r>
              <a:rPr lang="pl-PL">
                <a:solidFill>
                  <a:schemeClr val="bg1"/>
                </a:solidFill>
                <a:latin typeface="Sitka Text"/>
              </a:rPr>
              <a:t> by </a:t>
            </a:r>
            <a:r>
              <a:rPr lang="pl-PL" err="1">
                <a:solidFill>
                  <a:schemeClr val="bg1"/>
                </a:solidFill>
                <a:latin typeface="Sitka Text"/>
              </a:rPr>
              <a:t>their</a:t>
            </a:r>
            <a:r>
              <a:rPr lang="pl-PL" dirty="0">
                <a:solidFill>
                  <a:schemeClr val="bg1"/>
                </a:solidFill>
                <a:latin typeface="Sitka Text"/>
              </a:rPr>
              <a:t> </a:t>
            </a:r>
            <a:r>
              <a:rPr lang="pl-PL" err="1">
                <a:solidFill>
                  <a:schemeClr val="bg1"/>
                </a:solidFill>
                <a:latin typeface="Sitka Text"/>
              </a:rPr>
              <a:t>friends</a:t>
            </a:r>
            <a:r>
              <a:rPr lang="pl-PL">
                <a:solidFill>
                  <a:schemeClr val="bg1"/>
                </a:solidFill>
                <a:latin typeface="Sitka Text"/>
              </a:rPr>
              <a:t> and family.</a:t>
            </a:r>
            <a:endParaRPr lang="pl-PL">
              <a:solidFill>
                <a:schemeClr val="bg1"/>
              </a:solidFill>
            </a:endParaRPr>
          </a:p>
        </p:txBody>
      </p:sp>
    </p:spTree>
    <p:extLst>
      <p:ext uri="{BB962C8B-B14F-4D97-AF65-F5344CB8AC3E}">
        <p14:creationId xmlns:p14="http://schemas.microsoft.com/office/powerpoint/2010/main" val="2857576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az 1">
            <a:extLst>
              <a:ext uri="{FF2B5EF4-FFF2-40B4-BE49-F238E27FC236}">
                <a16:creationId xmlns:a16="http://schemas.microsoft.com/office/drawing/2014/main" id="{B0A22618-0A95-C028-BA2D-A4662FF89A1F}"/>
              </a:ext>
            </a:extLst>
          </p:cNvPr>
          <p:cNvPicPr>
            <a:picLocks noChangeAspect="1"/>
          </p:cNvPicPr>
          <p:nvPr/>
        </p:nvPicPr>
        <p:blipFill rotWithShape="1">
          <a:blip r:embed="rId2"/>
          <a:srcRect t="22109" r="-1" b="11261"/>
          <a:stretch/>
        </p:blipFill>
        <p:spPr>
          <a:xfrm>
            <a:off x="643467" y="643467"/>
            <a:ext cx="5372099" cy="5571066"/>
          </a:xfrm>
          <a:prstGeom prst="rect">
            <a:avLst/>
          </a:prstGeom>
        </p:spPr>
      </p:pic>
      <p:pic>
        <p:nvPicPr>
          <p:cNvPr id="3" name="Obraz 2" descr="Obraz zawierający tekst, paragon, rysowanie, sztuka&#10;&#10;Opis wygenerowany automatycznie">
            <a:extLst>
              <a:ext uri="{FF2B5EF4-FFF2-40B4-BE49-F238E27FC236}">
                <a16:creationId xmlns:a16="http://schemas.microsoft.com/office/drawing/2014/main" id="{4344F2DF-9207-05E5-AE72-AF2A724BEDA3}"/>
              </a:ext>
            </a:extLst>
          </p:cNvPr>
          <p:cNvPicPr>
            <a:picLocks noChangeAspect="1"/>
          </p:cNvPicPr>
          <p:nvPr/>
        </p:nvPicPr>
        <p:blipFill rotWithShape="1">
          <a:blip r:embed="rId3"/>
          <a:srcRect r="18516" b="-3"/>
          <a:stretch/>
        </p:blipFill>
        <p:spPr>
          <a:xfrm>
            <a:off x="6176432" y="643467"/>
            <a:ext cx="5372100" cy="5571066"/>
          </a:xfrm>
          <a:prstGeom prst="rect">
            <a:avLst/>
          </a:prstGeom>
        </p:spPr>
      </p:pic>
    </p:spTree>
    <p:extLst>
      <p:ext uri="{BB962C8B-B14F-4D97-AF65-F5344CB8AC3E}">
        <p14:creationId xmlns:p14="http://schemas.microsoft.com/office/powerpoint/2010/main" val="2088251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4" name="Tytuł 1">
            <a:extLst>
              <a:ext uri="{FF2B5EF4-FFF2-40B4-BE49-F238E27FC236}">
                <a16:creationId xmlns:a16="http://schemas.microsoft.com/office/drawing/2014/main" id="{D4B7B6B8-CCB4-F4CA-D4B2-8E3DDF047E23}"/>
              </a:ext>
            </a:extLst>
          </p:cNvPr>
          <p:cNvSpPr txBox="1">
            <a:spLocks/>
          </p:cNvSpPr>
          <p:nvPr/>
        </p:nvSpPr>
        <p:spPr>
          <a:xfrm>
            <a:off x="1631772" y="1277409"/>
            <a:ext cx="8921456" cy="336453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70000"/>
              </a:lnSpc>
              <a:spcBef>
                <a:spcPts val="0"/>
              </a:spcBef>
            </a:pPr>
            <a:r>
              <a:rPr lang="pl-PL" sz="2400">
                <a:solidFill>
                  <a:schemeClr val="bg1"/>
                </a:solidFill>
                <a:latin typeface="Sitka Text"/>
                <a:ea typeface="+mj-lt"/>
                <a:cs typeface="+mj-lt"/>
              </a:rPr>
              <a:t>First </a:t>
            </a:r>
            <a:r>
              <a:rPr lang="pl-PL" sz="2400" err="1">
                <a:solidFill>
                  <a:schemeClr val="bg1"/>
                </a:solidFill>
                <a:latin typeface="Sitka Text"/>
                <a:ea typeface="+mj-lt"/>
                <a:cs typeface="+mj-lt"/>
              </a:rPr>
              <a:t>coil</a:t>
            </a:r>
            <a:r>
              <a:rPr lang="pl-PL" sz="2400">
                <a:solidFill>
                  <a:schemeClr val="bg1"/>
                </a:solidFill>
                <a:latin typeface="Sitka Text"/>
                <a:ea typeface="+mj-lt"/>
                <a:cs typeface="+mj-lt"/>
              </a:rPr>
              <a:t> </a:t>
            </a:r>
            <a:r>
              <a:rPr lang="pl-PL" sz="2400" err="1">
                <a:solidFill>
                  <a:schemeClr val="bg1"/>
                </a:solidFill>
                <a:latin typeface="Sitka Text"/>
                <a:ea typeface="+mj-lt"/>
                <a:cs typeface="+mj-lt"/>
              </a:rPr>
              <a:t>machine</a:t>
            </a:r>
            <a:r>
              <a:rPr lang="pl-PL" sz="2400">
                <a:solidFill>
                  <a:schemeClr val="bg1"/>
                </a:solidFill>
                <a:latin typeface="Sitka Text"/>
                <a:ea typeface="+mj-lt"/>
                <a:cs typeface="+mj-lt"/>
              </a:rPr>
              <a:t> was </a:t>
            </a:r>
            <a:r>
              <a:rPr lang="pl-PL" sz="2400" err="1">
                <a:solidFill>
                  <a:schemeClr val="bg1"/>
                </a:solidFill>
                <a:latin typeface="Sitka Text"/>
                <a:ea typeface="+mj-lt"/>
                <a:cs typeface="+mj-lt"/>
              </a:rPr>
              <a:t>invented</a:t>
            </a:r>
            <a:r>
              <a:rPr lang="pl-PL" sz="2400">
                <a:solidFill>
                  <a:schemeClr val="bg1"/>
                </a:solidFill>
                <a:latin typeface="Sitka Text"/>
                <a:ea typeface="+mj-lt"/>
                <a:cs typeface="+mj-lt"/>
              </a:rPr>
              <a:t> by Samuel </a:t>
            </a:r>
            <a:r>
              <a:rPr lang="pl-PL" sz="2400" err="1">
                <a:solidFill>
                  <a:schemeClr val="bg1"/>
                </a:solidFill>
                <a:latin typeface="Sitka Text"/>
                <a:ea typeface="+mj-lt"/>
                <a:cs typeface="+mj-lt"/>
              </a:rPr>
              <a:t>O’Reilly</a:t>
            </a:r>
            <a:r>
              <a:rPr lang="pl-PL" sz="2400">
                <a:solidFill>
                  <a:schemeClr val="bg1"/>
                </a:solidFill>
                <a:latin typeface="Sitka Text"/>
                <a:ea typeface="+mj-lt"/>
                <a:cs typeface="+mj-lt"/>
              </a:rPr>
              <a:t> in 1891 and </a:t>
            </a:r>
            <a:r>
              <a:rPr lang="pl-PL" sz="2400" err="1">
                <a:solidFill>
                  <a:schemeClr val="bg1"/>
                </a:solidFill>
                <a:latin typeface="Sitka Text"/>
                <a:ea typeface="+mj-lt"/>
                <a:cs typeface="+mj-lt"/>
              </a:rPr>
              <a:t>it</a:t>
            </a:r>
            <a:r>
              <a:rPr lang="pl-PL" sz="2400">
                <a:solidFill>
                  <a:schemeClr val="bg1"/>
                </a:solidFill>
                <a:latin typeface="Sitka Text"/>
                <a:ea typeface="+mj-lt"/>
                <a:cs typeface="+mj-lt"/>
              </a:rPr>
              <a:t> </a:t>
            </a:r>
            <a:r>
              <a:rPr lang="pl-PL" sz="2400" err="1">
                <a:solidFill>
                  <a:schemeClr val="bg1"/>
                </a:solidFill>
                <a:latin typeface="Sitka Text"/>
                <a:ea typeface="+mj-lt"/>
                <a:cs typeface="+mj-lt"/>
              </a:rPr>
              <a:t>made</a:t>
            </a:r>
            <a:r>
              <a:rPr lang="pl-PL" sz="2400">
                <a:solidFill>
                  <a:schemeClr val="bg1"/>
                </a:solidFill>
                <a:latin typeface="Sitka Text"/>
                <a:ea typeface="+mj-lt"/>
                <a:cs typeface="+mj-lt"/>
              </a:rPr>
              <a:t> the </a:t>
            </a:r>
            <a:r>
              <a:rPr lang="pl-PL" sz="2400" err="1">
                <a:solidFill>
                  <a:schemeClr val="bg1"/>
                </a:solidFill>
                <a:latin typeface="Sitka Text"/>
                <a:ea typeface="+mj-lt"/>
                <a:cs typeface="+mj-lt"/>
              </a:rPr>
              <a:t>whole</a:t>
            </a:r>
            <a:r>
              <a:rPr lang="pl-PL" sz="2400">
                <a:solidFill>
                  <a:schemeClr val="bg1"/>
                </a:solidFill>
                <a:latin typeface="Sitka Text"/>
                <a:ea typeface="+mj-lt"/>
                <a:cs typeface="+mj-lt"/>
              </a:rPr>
              <a:t> </a:t>
            </a:r>
            <a:r>
              <a:rPr lang="pl-PL" sz="2400" err="1">
                <a:solidFill>
                  <a:schemeClr val="bg1"/>
                </a:solidFill>
                <a:latin typeface="Sitka Text"/>
                <a:ea typeface="+mj-lt"/>
                <a:cs typeface="+mj-lt"/>
              </a:rPr>
              <a:t>process</a:t>
            </a:r>
            <a:r>
              <a:rPr lang="pl-PL" sz="2400">
                <a:solidFill>
                  <a:schemeClr val="bg1"/>
                </a:solidFill>
                <a:latin typeface="Sitka Text"/>
                <a:ea typeface="+mj-lt"/>
                <a:cs typeface="+mj-lt"/>
              </a:rPr>
              <a:t> much </a:t>
            </a:r>
            <a:r>
              <a:rPr lang="pl-PL" sz="2400" err="1">
                <a:solidFill>
                  <a:schemeClr val="bg1"/>
                </a:solidFill>
                <a:latin typeface="Sitka Text"/>
                <a:ea typeface="+mj-lt"/>
                <a:cs typeface="+mj-lt"/>
              </a:rPr>
              <a:t>faster</a:t>
            </a:r>
            <a:r>
              <a:rPr lang="pl-PL" sz="2400">
                <a:solidFill>
                  <a:schemeClr val="bg1"/>
                </a:solidFill>
                <a:latin typeface="Sitka Text"/>
                <a:ea typeface="+mj-lt"/>
                <a:cs typeface="+mj-lt"/>
              </a:rPr>
              <a:t> and less </a:t>
            </a:r>
            <a:r>
              <a:rPr lang="pl-PL" sz="2400" err="1">
                <a:solidFill>
                  <a:schemeClr val="bg1"/>
                </a:solidFill>
                <a:latin typeface="Sitka Text"/>
                <a:ea typeface="+mj-lt"/>
                <a:cs typeface="+mj-lt"/>
              </a:rPr>
              <a:t>painful</a:t>
            </a:r>
            <a:r>
              <a:rPr lang="pl-PL" sz="2400">
                <a:solidFill>
                  <a:schemeClr val="bg1"/>
                </a:solidFill>
                <a:latin typeface="Sitka Text"/>
                <a:ea typeface="+mj-lt"/>
                <a:cs typeface="+mj-lt"/>
              </a:rPr>
              <a:t>. </a:t>
            </a:r>
            <a:br>
              <a:rPr lang="pl-PL" sz="2400">
                <a:solidFill>
                  <a:schemeClr val="bg1"/>
                </a:solidFill>
                <a:latin typeface="Sitka Text"/>
                <a:ea typeface="+mj-lt"/>
                <a:cs typeface="+mj-lt"/>
              </a:rPr>
            </a:br>
            <a:br>
              <a:rPr lang="pl-PL" sz="2400">
                <a:latin typeface="Sitka Text"/>
                <a:ea typeface="+mj-lt"/>
                <a:cs typeface="+mj-lt"/>
              </a:rPr>
            </a:br>
            <a:r>
              <a:rPr lang="pl-PL" sz="2400" err="1">
                <a:solidFill>
                  <a:schemeClr val="bg1"/>
                </a:solidFill>
                <a:latin typeface="Sitka Text"/>
                <a:ea typeface="+mj-lt"/>
                <a:cs typeface="+mj-lt"/>
              </a:rPr>
              <a:t>What</a:t>
            </a:r>
            <a:r>
              <a:rPr lang="pl-PL" sz="2400">
                <a:solidFill>
                  <a:schemeClr val="bg1"/>
                </a:solidFill>
                <a:latin typeface="Sitka Text"/>
                <a:ea typeface="+mj-lt"/>
                <a:cs typeface="+mj-lt"/>
              </a:rPr>
              <a:t> was </a:t>
            </a:r>
            <a:r>
              <a:rPr lang="pl-PL" sz="2400" err="1">
                <a:solidFill>
                  <a:schemeClr val="bg1"/>
                </a:solidFill>
                <a:latin typeface="Sitka Text"/>
                <a:ea typeface="+mj-lt"/>
                <a:cs typeface="+mj-lt"/>
              </a:rPr>
              <a:t>used</a:t>
            </a:r>
            <a:r>
              <a:rPr lang="pl-PL" sz="2400">
                <a:solidFill>
                  <a:schemeClr val="bg1"/>
                </a:solidFill>
                <a:latin typeface="Sitka Text"/>
                <a:ea typeface="+mj-lt"/>
                <a:cs typeface="+mj-lt"/>
              </a:rPr>
              <a:t> </a:t>
            </a:r>
            <a:r>
              <a:rPr lang="pl-PL" sz="2400" err="1">
                <a:solidFill>
                  <a:schemeClr val="bg1"/>
                </a:solidFill>
                <a:latin typeface="Sitka Text"/>
                <a:ea typeface="+mj-lt"/>
                <a:cs typeface="+mj-lt"/>
              </a:rPr>
              <a:t>before</a:t>
            </a:r>
            <a:r>
              <a:rPr lang="pl-PL" sz="2400">
                <a:solidFill>
                  <a:schemeClr val="bg1"/>
                </a:solidFill>
                <a:latin typeface="Sitka Text"/>
                <a:ea typeface="+mj-lt"/>
                <a:cs typeface="+mj-lt"/>
              </a:rPr>
              <a:t>?</a:t>
            </a:r>
          </a:p>
          <a:p>
            <a:pPr algn="just">
              <a:lnSpc>
                <a:spcPct val="170000"/>
              </a:lnSpc>
              <a:spcBef>
                <a:spcPts val="0"/>
              </a:spcBef>
            </a:pPr>
            <a:endParaRPr lang="pl-PL" sz="2400">
              <a:solidFill>
                <a:schemeClr val="bg1"/>
              </a:solidFill>
              <a:latin typeface="Sitka Text"/>
              <a:ea typeface="+mj-lt"/>
              <a:cs typeface="+mj-lt"/>
            </a:endParaRPr>
          </a:p>
        </p:txBody>
      </p:sp>
    </p:spTree>
    <p:extLst>
      <p:ext uri="{BB962C8B-B14F-4D97-AF65-F5344CB8AC3E}">
        <p14:creationId xmlns:p14="http://schemas.microsoft.com/office/powerpoint/2010/main" val="4147841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3" name="pole tekstowe 1">
            <a:extLst>
              <a:ext uri="{FF2B5EF4-FFF2-40B4-BE49-F238E27FC236}">
                <a16:creationId xmlns:a16="http://schemas.microsoft.com/office/drawing/2014/main" id="{E3D969EA-7151-40DD-1224-07D31E738AC1}"/>
              </a:ext>
            </a:extLst>
          </p:cNvPr>
          <p:cNvSpPr txBox="1"/>
          <p:nvPr/>
        </p:nvSpPr>
        <p:spPr>
          <a:xfrm>
            <a:off x="1188912" y="1132314"/>
            <a:ext cx="10249230"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l-PL">
              <a:solidFill>
                <a:srgbClr val="FFFFFF"/>
              </a:solidFill>
              <a:latin typeface="Sitka Text"/>
              <a:ea typeface="Calibri"/>
              <a:cs typeface="Calibri"/>
            </a:endParaRPr>
          </a:p>
          <a:p>
            <a:pPr marL="228600" indent="-228600">
              <a:buAutoNum type="arabicParenR"/>
            </a:pPr>
            <a:r>
              <a:rPr lang="pl-PL">
                <a:solidFill>
                  <a:srgbClr val="FFFFFF"/>
                </a:solidFill>
                <a:latin typeface="Sitka Text"/>
                <a:ea typeface="+mn-lt"/>
                <a:cs typeface="+mn-lt"/>
              </a:rPr>
              <a:t>  </a:t>
            </a:r>
            <a:r>
              <a:rPr lang="pl-PL" b="1">
                <a:solidFill>
                  <a:srgbClr val="FFFFFF"/>
                </a:solidFill>
                <a:latin typeface="Sitka Text"/>
                <a:ea typeface="+mn-lt"/>
                <a:cs typeface="+mn-lt"/>
              </a:rPr>
              <a:t>Hand-</a:t>
            </a:r>
            <a:r>
              <a:rPr lang="pl-PL" b="1" err="1">
                <a:solidFill>
                  <a:srgbClr val="FFFFFF"/>
                </a:solidFill>
                <a:latin typeface="Sitka Text"/>
                <a:ea typeface="+mn-lt"/>
                <a:cs typeface="+mn-lt"/>
              </a:rPr>
              <a:t>Tapping</a:t>
            </a:r>
            <a:r>
              <a:rPr lang="pl-PL" b="1">
                <a:solidFill>
                  <a:srgbClr val="FFFFFF"/>
                </a:solidFill>
                <a:latin typeface="Sitka Text"/>
                <a:ea typeface="+mn-lt"/>
                <a:cs typeface="+mn-lt"/>
              </a:rPr>
              <a:t>:</a:t>
            </a:r>
            <a:r>
              <a:rPr lang="pl-PL">
                <a:solidFill>
                  <a:srgbClr val="D1D5DB"/>
                </a:solidFill>
                <a:latin typeface="Sitka Text"/>
                <a:ea typeface="+mn-lt"/>
                <a:cs typeface="+mn-lt"/>
              </a:rPr>
              <a:t> In </a:t>
            </a:r>
            <a:r>
              <a:rPr lang="pl-PL" err="1">
                <a:solidFill>
                  <a:srgbClr val="D1D5DB"/>
                </a:solidFill>
                <a:latin typeface="Sitka Text"/>
                <a:ea typeface="+mn-lt"/>
                <a:cs typeface="+mn-lt"/>
              </a:rPr>
              <a:t>many</a:t>
            </a:r>
            <a:r>
              <a:rPr lang="pl-PL">
                <a:solidFill>
                  <a:srgbClr val="D1D5DB"/>
                </a:solidFill>
                <a:latin typeface="Sitka Text"/>
                <a:ea typeface="+mn-lt"/>
                <a:cs typeface="+mn-lt"/>
              </a:rPr>
              <a:t> </a:t>
            </a:r>
            <a:r>
              <a:rPr lang="pl-PL" err="1">
                <a:solidFill>
                  <a:srgbClr val="D1D5DB"/>
                </a:solidFill>
                <a:latin typeface="Sitka Text"/>
                <a:ea typeface="+mn-lt"/>
                <a:cs typeface="+mn-lt"/>
              </a:rPr>
              <a:t>ancient</a:t>
            </a:r>
            <a:r>
              <a:rPr lang="pl-PL">
                <a:solidFill>
                  <a:srgbClr val="D1D5DB"/>
                </a:solidFill>
                <a:latin typeface="Sitka Text"/>
                <a:ea typeface="+mn-lt"/>
                <a:cs typeface="+mn-lt"/>
              </a:rPr>
              <a:t> </a:t>
            </a:r>
            <a:r>
              <a:rPr lang="pl-PL" err="1">
                <a:solidFill>
                  <a:srgbClr val="D1D5DB"/>
                </a:solidFill>
                <a:latin typeface="Sitka Text"/>
                <a:ea typeface="+mn-lt"/>
                <a:cs typeface="+mn-lt"/>
              </a:rPr>
              <a:t>cultures</a:t>
            </a:r>
            <a:r>
              <a:rPr lang="pl-PL">
                <a:solidFill>
                  <a:srgbClr val="D1D5DB"/>
                </a:solidFill>
                <a:latin typeface="Sitka Text"/>
                <a:ea typeface="+mn-lt"/>
                <a:cs typeface="+mn-lt"/>
              </a:rPr>
              <a:t>, </a:t>
            </a:r>
            <a:r>
              <a:rPr lang="pl-PL" err="1">
                <a:solidFill>
                  <a:srgbClr val="D1D5DB"/>
                </a:solidFill>
                <a:latin typeface="Sitka Text"/>
                <a:ea typeface="+mn-lt"/>
                <a:cs typeface="+mn-lt"/>
              </a:rPr>
              <a:t>including</a:t>
            </a:r>
            <a:r>
              <a:rPr lang="pl-PL">
                <a:solidFill>
                  <a:srgbClr val="D1D5DB"/>
                </a:solidFill>
                <a:latin typeface="Sitka Text"/>
                <a:ea typeface="+mn-lt"/>
                <a:cs typeface="+mn-lt"/>
              </a:rPr>
              <a:t> </a:t>
            </a:r>
            <a:r>
              <a:rPr lang="pl-PL" err="1">
                <a:solidFill>
                  <a:srgbClr val="D1D5DB"/>
                </a:solidFill>
                <a:latin typeface="Sitka Text"/>
                <a:ea typeface="+mn-lt"/>
                <a:cs typeface="+mn-lt"/>
              </a:rPr>
              <a:t>Polynesian</a:t>
            </a:r>
            <a:r>
              <a:rPr lang="pl-PL">
                <a:solidFill>
                  <a:srgbClr val="D1D5DB"/>
                </a:solidFill>
                <a:latin typeface="Sitka Text"/>
                <a:ea typeface="+mn-lt"/>
                <a:cs typeface="+mn-lt"/>
              </a:rPr>
              <a:t> and </a:t>
            </a:r>
            <a:r>
              <a:rPr lang="pl-PL" err="1">
                <a:solidFill>
                  <a:srgbClr val="D1D5DB"/>
                </a:solidFill>
                <a:latin typeface="Sitka Text"/>
                <a:ea typeface="+mn-lt"/>
                <a:cs typeface="+mn-lt"/>
              </a:rPr>
              <a:t>Indigenous</a:t>
            </a:r>
            <a:r>
              <a:rPr lang="pl-PL">
                <a:solidFill>
                  <a:srgbClr val="D1D5DB"/>
                </a:solidFill>
                <a:latin typeface="Sitka Text"/>
                <a:ea typeface="+mn-lt"/>
                <a:cs typeface="+mn-lt"/>
              </a:rPr>
              <a:t> </a:t>
            </a:r>
            <a:r>
              <a:rPr lang="pl-PL" err="1">
                <a:solidFill>
                  <a:srgbClr val="D1D5DB"/>
                </a:solidFill>
                <a:latin typeface="Sitka Text"/>
                <a:ea typeface="+mn-lt"/>
                <a:cs typeface="+mn-lt"/>
              </a:rPr>
              <a:t>cultures</a:t>
            </a:r>
            <a:r>
              <a:rPr lang="pl-PL">
                <a:solidFill>
                  <a:srgbClr val="D1D5DB"/>
                </a:solidFill>
                <a:latin typeface="Sitka Text"/>
                <a:ea typeface="+mn-lt"/>
                <a:cs typeface="+mn-lt"/>
              </a:rPr>
              <a:t>, </a:t>
            </a:r>
            <a:r>
              <a:rPr lang="pl-PL" err="1">
                <a:solidFill>
                  <a:srgbClr val="D1D5DB"/>
                </a:solidFill>
                <a:latin typeface="Sitka Text"/>
                <a:ea typeface="+mn-lt"/>
                <a:cs typeface="+mn-lt"/>
              </a:rPr>
              <a:t>hand-tapping</a:t>
            </a:r>
            <a:r>
              <a:rPr lang="pl-PL">
                <a:solidFill>
                  <a:srgbClr val="D1D5DB"/>
                </a:solidFill>
                <a:latin typeface="Sitka Text"/>
                <a:ea typeface="+mn-lt"/>
                <a:cs typeface="+mn-lt"/>
              </a:rPr>
              <a:t> was a </a:t>
            </a:r>
            <a:r>
              <a:rPr lang="pl-PL" err="1">
                <a:solidFill>
                  <a:srgbClr val="D1D5DB"/>
                </a:solidFill>
                <a:latin typeface="Sitka Text"/>
                <a:ea typeface="+mn-lt"/>
                <a:cs typeface="+mn-lt"/>
              </a:rPr>
              <a:t>common</a:t>
            </a:r>
            <a:r>
              <a:rPr lang="pl-PL">
                <a:solidFill>
                  <a:srgbClr val="D1D5DB"/>
                </a:solidFill>
                <a:latin typeface="Sitka Text"/>
                <a:ea typeface="+mn-lt"/>
                <a:cs typeface="+mn-lt"/>
              </a:rPr>
              <a:t> </a:t>
            </a:r>
            <a:r>
              <a:rPr lang="pl-PL" err="1">
                <a:solidFill>
                  <a:srgbClr val="D1D5DB"/>
                </a:solidFill>
                <a:latin typeface="Sitka Text"/>
                <a:ea typeface="+mn-lt"/>
                <a:cs typeface="+mn-lt"/>
              </a:rPr>
              <a:t>method</a:t>
            </a:r>
            <a:r>
              <a:rPr lang="pl-PL">
                <a:solidFill>
                  <a:srgbClr val="D1D5DB"/>
                </a:solidFill>
                <a:latin typeface="Sitka Text"/>
                <a:ea typeface="+mn-lt"/>
                <a:cs typeface="+mn-lt"/>
              </a:rPr>
              <a:t>. </a:t>
            </a:r>
            <a:br>
              <a:rPr lang="pl-PL">
                <a:latin typeface="Sitka Text"/>
                <a:ea typeface="+mn-lt"/>
                <a:cs typeface="+mn-lt"/>
              </a:rPr>
            </a:br>
            <a:endParaRPr lang="pl-PL">
              <a:solidFill>
                <a:srgbClr val="FFFFFF"/>
              </a:solidFill>
              <a:latin typeface="Sitka Text"/>
              <a:cs typeface="Calibri"/>
            </a:endParaRPr>
          </a:p>
          <a:p>
            <a:pPr marL="228600" indent="-228600">
              <a:buAutoNum type="arabicParenR"/>
            </a:pPr>
            <a:r>
              <a:rPr lang="pl-PL">
                <a:solidFill>
                  <a:srgbClr val="FFFFFF"/>
                </a:solidFill>
                <a:latin typeface="Sitka Text"/>
              </a:rPr>
              <a:t>  </a:t>
            </a:r>
            <a:r>
              <a:rPr lang="pl-PL" b="1" err="1">
                <a:solidFill>
                  <a:srgbClr val="FFFFFF"/>
                </a:solidFill>
                <a:latin typeface="Sitka Text"/>
                <a:ea typeface="+mn-lt"/>
                <a:cs typeface="+mn-lt"/>
              </a:rPr>
              <a:t>Bamboo</a:t>
            </a:r>
            <a:r>
              <a:rPr lang="pl-PL" b="1">
                <a:solidFill>
                  <a:srgbClr val="FFFFFF"/>
                </a:solidFill>
                <a:latin typeface="Sitka Text"/>
                <a:ea typeface="+mn-lt"/>
                <a:cs typeface="+mn-lt"/>
              </a:rPr>
              <a:t> </a:t>
            </a:r>
            <a:r>
              <a:rPr lang="pl-PL" b="1" err="1">
                <a:solidFill>
                  <a:srgbClr val="FFFFFF"/>
                </a:solidFill>
                <a:latin typeface="Sitka Text"/>
                <a:ea typeface="+mn-lt"/>
                <a:cs typeface="+mn-lt"/>
              </a:rPr>
              <a:t>Sticks</a:t>
            </a:r>
            <a:r>
              <a:rPr lang="pl-PL" b="1">
                <a:solidFill>
                  <a:srgbClr val="FFFFFF"/>
                </a:solidFill>
                <a:latin typeface="Sitka Text"/>
                <a:ea typeface="+mn-lt"/>
                <a:cs typeface="+mn-lt"/>
              </a:rPr>
              <a:t>:</a:t>
            </a:r>
            <a:r>
              <a:rPr lang="pl-PL">
                <a:solidFill>
                  <a:srgbClr val="D1D5DB"/>
                </a:solidFill>
                <a:latin typeface="Sitka Text"/>
                <a:ea typeface="+mn-lt"/>
                <a:cs typeface="+mn-lt"/>
              </a:rPr>
              <a:t> In </a:t>
            </a:r>
            <a:r>
              <a:rPr lang="pl-PL" err="1">
                <a:solidFill>
                  <a:srgbClr val="D1D5DB"/>
                </a:solidFill>
                <a:latin typeface="Sitka Text"/>
                <a:ea typeface="+mn-lt"/>
                <a:cs typeface="+mn-lt"/>
              </a:rPr>
              <a:t>places</a:t>
            </a:r>
            <a:r>
              <a:rPr lang="pl-PL">
                <a:solidFill>
                  <a:srgbClr val="D1D5DB"/>
                </a:solidFill>
                <a:latin typeface="Sitka Text"/>
                <a:ea typeface="+mn-lt"/>
                <a:cs typeface="+mn-lt"/>
              </a:rPr>
              <a:t> </a:t>
            </a:r>
            <a:r>
              <a:rPr lang="pl-PL" err="1">
                <a:solidFill>
                  <a:srgbClr val="D1D5DB"/>
                </a:solidFill>
                <a:latin typeface="Sitka Text"/>
                <a:ea typeface="+mn-lt"/>
                <a:cs typeface="+mn-lt"/>
              </a:rPr>
              <a:t>like</a:t>
            </a:r>
            <a:r>
              <a:rPr lang="pl-PL">
                <a:solidFill>
                  <a:srgbClr val="D1D5DB"/>
                </a:solidFill>
                <a:latin typeface="Sitka Text"/>
                <a:ea typeface="+mn-lt"/>
                <a:cs typeface="+mn-lt"/>
              </a:rPr>
              <a:t> </a:t>
            </a:r>
            <a:r>
              <a:rPr lang="pl-PL" err="1">
                <a:solidFill>
                  <a:srgbClr val="D1D5DB"/>
                </a:solidFill>
                <a:latin typeface="Sitka Text"/>
                <a:ea typeface="+mn-lt"/>
                <a:cs typeface="+mn-lt"/>
              </a:rPr>
              <a:t>Southeast</a:t>
            </a:r>
            <a:r>
              <a:rPr lang="pl-PL">
                <a:solidFill>
                  <a:srgbClr val="D1D5DB"/>
                </a:solidFill>
                <a:latin typeface="Sitka Text"/>
                <a:ea typeface="+mn-lt"/>
                <a:cs typeface="+mn-lt"/>
              </a:rPr>
              <a:t> Asia, </a:t>
            </a:r>
            <a:r>
              <a:rPr lang="pl-PL" err="1">
                <a:solidFill>
                  <a:srgbClr val="D1D5DB"/>
                </a:solidFill>
                <a:latin typeface="Sitka Text"/>
                <a:ea typeface="+mn-lt"/>
                <a:cs typeface="+mn-lt"/>
              </a:rPr>
              <a:t>bamboo</a:t>
            </a:r>
            <a:r>
              <a:rPr lang="pl-PL">
                <a:solidFill>
                  <a:srgbClr val="D1D5DB"/>
                </a:solidFill>
                <a:latin typeface="Sitka Text"/>
                <a:ea typeface="+mn-lt"/>
                <a:cs typeface="+mn-lt"/>
              </a:rPr>
              <a:t> </a:t>
            </a:r>
            <a:r>
              <a:rPr lang="pl-PL" err="1">
                <a:solidFill>
                  <a:srgbClr val="D1D5DB"/>
                </a:solidFill>
                <a:latin typeface="Sitka Text"/>
                <a:ea typeface="+mn-lt"/>
                <a:cs typeface="+mn-lt"/>
              </a:rPr>
              <a:t>sticks</a:t>
            </a:r>
            <a:r>
              <a:rPr lang="pl-PL">
                <a:solidFill>
                  <a:srgbClr val="D1D5DB"/>
                </a:solidFill>
                <a:latin typeface="Sitka Text"/>
                <a:ea typeface="+mn-lt"/>
                <a:cs typeface="+mn-lt"/>
              </a:rPr>
              <a:t> </a:t>
            </a:r>
            <a:r>
              <a:rPr lang="pl-PL" err="1">
                <a:solidFill>
                  <a:srgbClr val="D1D5DB"/>
                </a:solidFill>
                <a:latin typeface="Sitka Text"/>
                <a:ea typeface="+mn-lt"/>
                <a:cs typeface="+mn-lt"/>
              </a:rPr>
              <a:t>were</a:t>
            </a:r>
            <a:r>
              <a:rPr lang="pl-PL">
                <a:solidFill>
                  <a:srgbClr val="D1D5DB"/>
                </a:solidFill>
                <a:latin typeface="Sitka Text"/>
                <a:ea typeface="+mn-lt"/>
                <a:cs typeface="+mn-lt"/>
              </a:rPr>
              <a:t> </a:t>
            </a:r>
            <a:r>
              <a:rPr lang="pl-PL" err="1">
                <a:solidFill>
                  <a:srgbClr val="D1D5DB"/>
                </a:solidFill>
                <a:latin typeface="Sitka Text"/>
                <a:ea typeface="+mn-lt"/>
                <a:cs typeface="+mn-lt"/>
              </a:rPr>
              <a:t>commonly</a:t>
            </a:r>
            <a:r>
              <a:rPr lang="pl-PL">
                <a:solidFill>
                  <a:srgbClr val="D1D5DB"/>
                </a:solidFill>
                <a:latin typeface="Sitka Text"/>
                <a:ea typeface="+mn-lt"/>
                <a:cs typeface="+mn-lt"/>
              </a:rPr>
              <a:t> </a:t>
            </a:r>
            <a:r>
              <a:rPr lang="pl-PL" err="1">
                <a:solidFill>
                  <a:srgbClr val="D1D5DB"/>
                </a:solidFill>
                <a:latin typeface="Sitka Text"/>
                <a:ea typeface="+mn-lt"/>
                <a:cs typeface="+mn-lt"/>
              </a:rPr>
              <a:t>used</a:t>
            </a:r>
            <a:r>
              <a:rPr lang="pl-PL">
                <a:solidFill>
                  <a:srgbClr val="D1D5DB"/>
                </a:solidFill>
                <a:latin typeface="Sitka Text"/>
                <a:ea typeface="+mn-lt"/>
                <a:cs typeface="+mn-lt"/>
              </a:rPr>
              <a:t> for </a:t>
            </a:r>
            <a:r>
              <a:rPr lang="pl-PL" err="1">
                <a:solidFill>
                  <a:srgbClr val="D1D5DB"/>
                </a:solidFill>
                <a:latin typeface="Sitka Text"/>
                <a:ea typeface="+mn-lt"/>
                <a:cs typeface="+mn-lt"/>
              </a:rPr>
              <a:t>tattooing</a:t>
            </a:r>
            <a:r>
              <a:rPr lang="pl-PL">
                <a:solidFill>
                  <a:srgbClr val="D1D5DB"/>
                </a:solidFill>
                <a:latin typeface="Sitka Text"/>
                <a:ea typeface="+mn-lt"/>
                <a:cs typeface="+mn-lt"/>
              </a:rPr>
              <a:t>. The </a:t>
            </a:r>
            <a:r>
              <a:rPr lang="pl-PL" err="1">
                <a:solidFill>
                  <a:srgbClr val="D1D5DB"/>
                </a:solidFill>
                <a:latin typeface="Sitka Text"/>
                <a:ea typeface="+mn-lt"/>
                <a:cs typeface="+mn-lt"/>
              </a:rPr>
              <a:t>needles</a:t>
            </a:r>
            <a:r>
              <a:rPr lang="pl-PL">
                <a:solidFill>
                  <a:srgbClr val="D1D5DB"/>
                </a:solidFill>
                <a:latin typeface="Sitka Text"/>
                <a:ea typeface="+mn-lt"/>
                <a:cs typeface="+mn-lt"/>
              </a:rPr>
              <a:t> </a:t>
            </a:r>
            <a:r>
              <a:rPr lang="pl-PL" err="1">
                <a:solidFill>
                  <a:srgbClr val="D1D5DB"/>
                </a:solidFill>
                <a:latin typeface="Sitka Text"/>
                <a:ea typeface="+mn-lt"/>
                <a:cs typeface="+mn-lt"/>
              </a:rPr>
              <a:t>were</a:t>
            </a:r>
            <a:r>
              <a:rPr lang="pl-PL">
                <a:solidFill>
                  <a:srgbClr val="D1D5DB"/>
                </a:solidFill>
                <a:latin typeface="Sitka Text"/>
                <a:ea typeface="+mn-lt"/>
                <a:cs typeface="+mn-lt"/>
              </a:rPr>
              <a:t> </a:t>
            </a:r>
            <a:r>
              <a:rPr lang="pl-PL" err="1">
                <a:solidFill>
                  <a:srgbClr val="D1D5DB"/>
                </a:solidFill>
                <a:latin typeface="Sitka Text"/>
                <a:ea typeface="+mn-lt"/>
                <a:cs typeface="+mn-lt"/>
              </a:rPr>
              <a:t>typically</a:t>
            </a:r>
            <a:r>
              <a:rPr lang="pl-PL">
                <a:solidFill>
                  <a:srgbClr val="D1D5DB"/>
                </a:solidFill>
                <a:latin typeface="Sitka Text"/>
                <a:ea typeface="+mn-lt"/>
                <a:cs typeface="+mn-lt"/>
              </a:rPr>
              <a:t> </a:t>
            </a:r>
            <a:r>
              <a:rPr lang="pl-PL" err="1">
                <a:solidFill>
                  <a:srgbClr val="D1D5DB"/>
                </a:solidFill>
                <a:latin typeface="Sitka Text"/>
                <a:ea typeface="+mn-lt"/>
                <a:cs typeface="+mn-lt"/>
              </a:rPr>
              <a:t>made</a:t>
            </a:r>
            <a:r>
              <a:rPr lang="pl-PL">
                <a:solidFill>
                  <a:srgbClr val="D1D5DB"/>
                </a:solidFill>
                <a:latin typeface="Sitka Text"/>
                <a:ea typeface="+mn-lt"/>
                <a:cs typeface="+mn-lt"/>
              </a:rPr>
              <a:t> from </a:t>
            </a:r>
            <a:r>
              <a:rPr lang="pl-PL" err="1">
                <a:solidFill>
                  <a:srgbClr val="D1D5DB"/>
                </a:solidFill>
                <a:latin typeface="Sitka Text"/>
                <a:ea typeface="+mn-lt"/>
                <a:cs typeface="+mn-lt"/>
              </a:rPr>
              <a:t>sharpened</a:t>
            </a:r>
            <a:r>
              <a:rPr lang="pl-PL">
                <a:solidFill>
                  <a:srgbClr val="D1D5DB"/>
                </a:solidFill>
                <a:latin typeface="Sitka Text"/>
                <a:ea typeface="+mn-lt"/>
                <a:cs typeface="+mn-lt"/>
              </a:rPr>
              <a:t> </a:t>
            </a:r>
            <a:r>
              <a:rPr lang="pl-PL" err="1">
                <a:solidFill>
                  <a:srgbClr val="D1D5DB"/>
                </a:solidFill>
                <a:latin typeface="Sitka Text"/>
                <a:ea typeface="+mn-lt"/>
                <a:cs typeface="+mn-lt"/>
              </a:rPr>
              <a:t>bamboo</a:t>
            </a:r>
            <a:r>
              <a:rPr lang="pl-PL">
                <a:solidFill>
                  <a:srgbClr val="D1D5DB"/>
                </a:solidFill>
                <a:latin typeface="Sitka Text"/>
                <a:ea typeface="+mn-lt"/>
                <a:cs typeface="+mn-lt"/>
              </a:rPr>
              <a:t> and </a:t>
            </a:r>
            <a:r>
              <a:rPr lang="pl-PL" err="1">
                <a:solidFill>
                  <a:srgbClr val="D1D5DB"/>
                </a:solidFill>
                <a:latin typeface="Sitka Text"/>
                <a:ea typeface="+mn-lt"/>
                <a:cs typeface="+mn-lt"/>
              </a:rPr>
              <a:t>attached</a:t>
            </a:r>
            <a:r>
              <a:rPr lang="pl-PL">
                <a:solidFill>
                  <a:srgbClr val="D1D5DB"/>
                </a:solidFill>
                <a:latin typeface="Sitka Text"/>
                <a:ea typeface="+mn-lt"/>
                <a:cs typeface="+mn-lt"/>
              </a:rPr>
              <a:t> to the end of the </a:t>
            </a:r>
            <a:r>
              <a:rPr lang="pl-PL" err="1">
                <a:solidFill>
                  <a:srgbClr val="D1D5DB"/>
                </a:solidFill>
                <a:latin typeface="Sitka Text"/>
                <a:ea typeface="+mn-lt"/>
                <a:cs typeface="+mn-lt"/>
              </a:rPr>
              <a:t>stick</a:t>
            </a:r>
            <a:r>
              <a:rPr lang="pl-PL">
                <a:solidFill>
                  <a:srgbClr val="D1D5DB"/>
                </a:solidFill>
                <a:latin typeface="Sitka Text"/>
                <a:ea typeface="+mn-lt"/>
                <a:cs typeface="+mn-lt"/>
              </a:rPr>
              <a:t>.</a:t>
            </a:r>
            <a:br>
              <a:rPr lang="pl-PL">
                <a:latin typeface="Sitka Text"/>
                <a:ea typeface="+mn-lt"/>
                <a:cs typeface="+mn-lt"/>
              </a:rPr>
            </a:br>
            <a:endParaRPr lang="pl-PL">
              <a:solidFill>
                <a:srgbClr val="FFFFFF"/>
              </a:solidFill>
              <a:latin typeface="Sitka Text"/>
              <a:cs typeface="Calibri"/>
            </a:endParaRPr>
          </a:p>
          <a:p>
            <a:pPr marL="228600" indent="-228600">
              <a:buAutoNum type="arabicParenR"/>
            </a:pPr>
            <a:r>
              <a:rPr lang="pl-PL">
                <a:solidFill>
                  <a:srgbClr val="FFFFFF"/>
                </a:solidFill>
                <a:latin typeface="Sitka Text"/>
              </a:rPr>
              <a:t>  </a:t>
            </a:r>
            <a:r>
              <a:rPr lang="pl-PL" b="1" err="1">
                <a:solidFill>
                  <a:srgbClr val="FFFFFF"/>
                </a:solidFill>
                <a:latin typeface="Sitka Text"/>
                <a:ea typeface="+mn-lt"/>
                <a:cs typeface="+mn-lt"/>
              </a:rPr>
              <a:t>Comb</a:t>
            </a:r>
            <a:r>
              <a:rPr lang="pl-PL" b="1">
                <a:solidFill>
                  <a:srgbClr val="FFFFFF"/>
                </a:solidFill>
                <a:latin typeface="Sitka Text"/>
                <a:ea typeface="+mn-lt"/>
                <a:cs typeface="+mn-lt"/>
              </a:rPr>
              <a:t> Tools:</a:t>
            </a:r>
            <a:r>
              <a:rPr lang="pl-PL">
                <a:solidFill>
                  <a:srgbClr val="D1D5DB"/>
                </a:solidFill>
                <a:latin typeface="Sitka Text"/>
                <a:ea typeface="+mn-lt"/>
                <a:cs typeface="+mn-lt"/>
              </a:rPr>
              <a:t> In </a:t>
            </a:r>
            <a:r>
              <a:rPr lang="pl-PL" err="1">
                <a:solidFill>
                  <a:srgbClr val="D1D5DB"/>
                </a:solidFill>
                <a:latin typeface="Sitka Text"/>
                <a:ea typeface="+mn-lt"/>
                <a:cs typeface="+mn-lt"/>
              </a:rPr>
              <a:t>ancient</a:t>
            </a:r>
            <a:r>
              <a:rPr lang="pl-PL">
                <a:solidFill>
                  <a:srgbClr val="D1D5DB"/>
                </a:solidFill>
                <a:latin typeface="Sitka Text"/>
                <a:ea typeface="+mn-lt"/>
                <a:cs typeface="+mn-lt"/>
              </a:rPr>
              <a:t> </a:t>
            </a:r>
            <a:r>
              <a:rPr lang="pl-PL" err="1">
                <a:solidFill>
                  <a:srgbClr val="D1D5DB"/>
                </a:solidFill>
                <a:latin typeface="Sitka Text"/>
                <a:ea typeface="+mn-lt"/>
                <a:cs typeface="+mn-lt"/>
              </a:rPr>
              <a:t>Egypt</a:t>
            </a:r>
            <a:r>
              <a:rPr lang="pl-PL">
                <a:solidFill>
                  <a:srgbClr val="D1D5DB"/>
                </a:solidFill>
                <a:latin typeface="Sitka Text"/>
                <a:ea typeface="+mn-lt"/>
                <a:cs typeface="+mn-lt"/>
              </a:rPr>
              <a:t>, </a:t>
            </a:r>
            <a:r>
              <a:rPr lang="pl-PL" err="1">
                <a:solidFill>
                  <a:srgbClr val="D1D5DB"/>
                </a:solidFill>
                <a:latin typeface="Sitka Text"/>
                <a:ea typeface="+mn-lt"/>
                <a:cs typeface="+mn-lt"/>
              </a:rPr>
              <a:t>tattooing</a:t>
            </a:r>
            <a:r>
              <a:rPr lang="pl-PL">
                <a:solidFill>
                  <a:srgbClr val="D1D5DB"/>
                </a:solidFill>
                <a:latin typeface="Sitka Text"/>
                <a:ea typeface="+mn-lt"/>
                <a:cs typeface="+mn-lt"/>
              </a:rPr>
              <a:t> was </a:t>
            </a:r>
            <a:r>
              <a:rPr lang="pl-PL" err="1">
                <a:solidFill>
                  <a:srgbClr val="D1D5DB"/>
                </a:solidFill>
                <a:latin typeface="Sitka Text"/>
                <a:ea typeface="+mn-lt"/>
                <a:cs typeface="+mn-lt"/>
              </a:rPr>
              <a:t>performed</a:t>
            </a:r>
            <a:r>
              <a:rPr lang="pl-PL">
                <a:solidFill>
                  <a:srgbClr val="D1D5DB"/>
                </a:solidFill>
                <a:latin typeface="Sitka Text"/>
                <a:ea typeface="+mn-lt"/>
                <a:cs typeface="+mn-lt"/>
              </a:rPr>
              <a:t> </a:t>
            </a:r>
            <a:r>
              <a:rPr lang="pl-PL" err="1">
                <a:solidFill>
                  <a:srgbClr val="D1D5DB"/>
                </a:solidFill>
                <a:latin typeface="Sitka Text"/>
                <a:ea typeface="+mn-lt"/>
                <a:cs typeface="+mn-lt"/>
              </a:rPr>
              <a:t>using</a:t>
            </a:r>
            <a:r>
              <a:rPr lang="pl-PL">
                <a:solidFill>
                  <a:srgbClr val="D1D5DB"/>
                </a:solidFill>
                <a:latin typeface="Sitka Text"/>
                <a:ea typeface="+mn-lt"/>
                <a:cs typeface="+mn-lt"/>
              </a:rPr>
              <a:t> a </a:t>
            </a:r>
            <a:r>
              <a:rPr lang="pl-PL" err="1">
                <a:solidFill>
                  <a:srgbClr val="D1D5DB"/>
                </a:solidFill>
                <a:latin typeface="Sitka Text"/>
                <a:ea typeface="+mn-lt"/>
                <a:cs typeface="+mn-lt"/>
              </a:rPr>
              <a:t>comb-like</a:t>
            </a:r>
            <a:r>
              <a:rPr lang="pl-PL">
                <a:solidFill>
                  <a:srgbClr val="D1D5DB"/>
                </a:solidFill>
                <a:latin typeface="Sitka Text"/>
                <a:ea typeface="+mn-lt"/>
                <a:cs typeface="+mn-lt"/>
              </a:rPr>
              <a:t> </a:t>
            </a:r>
            <a:r>
              <a:rPr lang="pl-PL" err="1">
                <a:solidFill>
                  <a:srgbClr val="D1D5DB"/>
                </a:solidFill>
                <a:latin typeface="Sitka Text"/>
                <a:ea typeface="+mn-lt"/>
                <a:cs typeface="+mn-lt"/>
              </a:rPr>
              <a:t>tool</a:t>
            </a:r>
            <a:r>
              <a:rPr lang="pl-PL">
                <a:solidFill>
                  <a:srgbClr val="D1D5DB"/>
                </a:solidFill>
                <a:latin typeface="Sitka Text"/>
                <a:ea typeface="+mn-lt"/>
                <a:cs typeface="+mn-lt"/>
              </a:rPr>
              <a:t>. The </a:t>
            </a:r>
            <a:r>
              <a:rPr lang="pl-PL" err="1">
                <a:solidFill>
                  <a:srgbClr val="D1D5DB"/>
                </a:solidFill>
                <a:latin typeface="Sitka Text"/>
                <a:ea typeface="+mn-lt"/>
                <a:cs typeface="+mn-lt"/>
              </a:rPr>
              <a:t>comb</a:t>
            </a:r>
            <a:r>
              <a:rPr lang="pl-PL">
                <a:solidFill>
                  <a:srgbClr val="D1D5DB"/>
                </a:solidFill>
                <a:latin typeface="Sitka Text"/>
                <a:ea typeface="+mn-lt"/>
                <a:cs typeface="+mn-lt"/>
              </a:rPr>
              <a:t> </a:t>
            </a:r>
            <a:r>
              <a:rPr lang="pl-PL" err="1">
                <a:solidFill>
                  <a:srgbClr val="D1D5DB"/>
                </a:solidFill>
                <a:latin typeface="Sitka Text"/>
                <a:ea typeface="+mn-lt"/>
                <a:cs typeface="+mn-lt"/>
              </a:rPr>
              <a:t>had</a:t>
            </a:r>
            <a:r>
              <a:rPr lang="pl-PL">
                <a:solidFill>
                  <a:srgbClr val="D1D5DB"/>
                </a:solidFill>
                <a:latin typeface="Sitka Text"/>
                <a:ea typeface="+mn-lt"/>
                <a:cs typeface="+mn-lt"/>
              </a:rPr>
              <a:t> </a:t>
            </a:r>
            <a:r>
              <a:rPr lang="pl-PL" err="1">
                <a:solidFill>
                  <a:srgbClr val="D1D5DB"/>
                </a:solidFill>
                <a:latin typeface="Sitka Text"/>
                <a:ea typeface="+mn-lt"/>
                <a:cs typeface="+mn-lt"/>
              </a:rPr>
              <a:t>multiple</a:t>
            </a:r>
            <a:r>
              <a:rPr lang="pl-PL">
                <a:solidFill>
                  <a:srgbClr val="D1D5DB"/>
                </a:solidFill>
                <a:latin typeface="Sitka Text"/>
                <a:ea typeface="+mn-lt"/>
                <a:cs typeface="+mn-lt"/>
              </a:rPr>
              <a:t> </a:t>
            </a:r>
            <a:r>
              <a:rPr lang="pl-PL" err="1">
                <a:solidFill>
                  <a:srgbClr val="D1D5DB"/>
                </a:solidFill>
                <a:latin typeface="Sitka Text"/>
                <a:ea typeface="+mn-lt"/>
                <a:cs typeface="+mn-lt"/>
              </a:rPr>
              <a:t>needles</a:t>
            </a:r>
            <a:r>
              <a:rPr lang="pl-PL">
                <a:solidFill>
                  <a:srgbClr val="D1D5DB"/>
                </a:solidFill>
                <a:latin typeface="Sitka Text"/>
                <a:ea typeface="+mn-lt"/>
                <a:cs typeface="+mn-lt"/>
              </a:rPr>
              <a:t>, and the design was </a:t>
            </a:r>
            <a:r>
              <a:rPr lang="pl-PL" err="1">
                <a:solidFill>
                  <a:srgbClr val="D1D5DB"/>
                </a:solidFill>
                <a:latin typeface="Sitka Text"/>
                <a:ea typeface="+mn-lt"/>
                <a:cs typeface="+mn-lt"/>
              </a:rPr>
              <a:t>created</a:t>
            </a:r>
            <a:r>
              <a:rPr lang="pl-PL">
                <a:solidFill>
                  <a:srgbClr val="D1D5DB"/>
                </a:solidFill>
                <a:latin typeface="Sitka Text"/>
                <a:ea typeface="+mn-lt"/>
                <a:cs typeface="+mn-lt"/>
              </a:rPr>
              <a:t> by </a:t>
            </a:r>
            <a:r>
              <a:rPr lang="pl-PL" err="1">
                <a:solidFill>
                  <a:srgbClr val="D1D5DB"/>
                </a:solidFill>
                <a:latin typeface="Sitka Text"/>
                <a:ea typeface="+mn-lt"/>
                <a:cs typeface="+mn-lt"/>
              </a:rPr>
              <a:t>repeatedly</a:t>
            </a:r>
            <a:r>
              <a:rPr lang="pl-PL">
                <a:solidFill>
                  <a:srgbClr val="D1D5DB"/>
                </a:solidFill>
                <a:latin typeface="Sitka Text"/>
                <a:ea typeface="+mn-lt"/>
                <a:cs typeface="+mn-lt"/>
              </a:rPr>
              <a:t> </a:t>
            </a:r>
            <a:r>
              <a:rPr lang="pl-PL" err="1">
                <a:solidFill>
                  <a:srgbClr val="D1D5DB"/>
                </a:solidFill>
                <a:latin typeface="Sitka Text"/>
                <a:ea typeface="+mn-lt"/>
                <a:cs typeface="+mn-lt"/>
              </a:rPr>
              <a:t>raking</a:t>
            </a:r>
            <a:r>
              <a:rPr lang="pl-PL">
                <a:solidFill>
                  <a:srgbClr val="D1D5DB"/>
                </a:solidFill>
                <a:latin typeface="Sitka Text"/>
                <a:ea typeface="+mn-lt"/>
                <a:cs typeface="+mn-lt"/>
              </a:rPr>
              <a:t> the </a:t>
            </a:r>
            <a:r>
              <a:rPr lang="pl-PL" err="1">
                <a:solidFill>
                  <a:srgbClr val="D1D5DB"/>
                </a:solidFill>
                <a:latin typeface="Sitka Text"/>
                <a:ea typeface="+mn-lt"/>
                <a:cs typeface="+mn-lt"/>
              </a:rPr>
              <a:t>comb</a:t>
            </a:r>
            <a:r>
              <a:rPr lang="pl-PL">
                <a:solidFill>
                  <a:srgbClr val="D1D5DB"/>
                </a:solidFill>
                <a:latin typeface="Sitka Text"/>
                <a:ea typeface="+mn-lt"/>
                <a:cs typeface="+mn-lt"/>
              </a:rPr>
              <a:t> </a:t>
            </a:r>
            <a:r>
              <a:rPr lang="pl-PL" err="1">
                <a:solidFill>
                  <a:srgbClr val="D1D5DB"/>
                </a:solidFill>
                <a:latin typeface="Sitka Text"/>
                <a:ea typeface="+mn-lt"/>
                <a:cs typeface="+mn-lt"/>
              </a:rPr>
              <a:t>across</a:t>
            </a:r>
            <a:r>
              <a:rPr lang="pl-PL">
                <a:solidFill>
                  <a:srgbClr val="D1D5DB"/>
                </a:solidFill>
                <a:latin typeface="Sitka Text"/>
                <a:ea typeface="+mn-lt"/>
                <a:cs typeface="+mn-lt"/>
              </a:rPr>
              <a:t> the skin.</a:t>
            </a:r>
            <a:br>
              <a:rPr lang="pl-PL">
                <a:latin typeface="Sitka Text"/>
                <a:ea typeface="+mn-lt"/>
                <a:cs typeface="+mn-lt"/>
              </a:rPr>
            </a:br>
            <a:endParaRPr lang="pl-PL">
              <a:solidFill>
                <a:srgbClr val="FFFFFF"/>
              </a:solidFill>
              <a:latin typeface="Sitka Text"/>
              <a:cs typeface="Calibri"/>
            </a:endParaRPr>
          </a:p>
          <a:p>
            <a:pPr marL="228600" indent="-228600">
              <a:buAutoNum type="arabicParenR"/>
            </a:pPr>
            <a:r>
              <a:rPr lang="pl-PL">
                <a:solidFill>
                  <a:srgbClr val="FFFFFF"/>
                </a:solidFill>
                <a:latin typeface="Sitka Text"/>
              </a:rPr>
              <a:t>  </a:t>
            </a:r>
            <a:r>
              <a:rPr lang="pl-PL" b="1" err="1">
                <a:solidFill>
                  <a:srgbClr val="FFFFFF"/>
                </a:solidFill>
                <a:latin typeface="Sitka Text"/>
                <a:ea typeface="+mn-lt"/>
                <a:cs typeface="+mn-lt"/>
              </a:rPr>
              <a:t>Abrasive</a:t>
            </a:r>
            <a:r>
              <a:rPr lang="pl-PL" b="1">
                <a:solidFill>
                  <a:srgbClr val="FFFFFF"/>
                </a:solidFill>
                <a:latin typeface="Sitka Text"/>
                <a:ea typeface="+mn-lt"/>
                <a:cs typeface="+mn-lt"/>
              </a:rPr>
              <a:t> </a:t>
            </a:r>
            <a:r>
              <a:rPr lang="pl-PL" b="1" err="1">
                <a:solidFill>
                  <a:srgbClr val="FFFFFF"/>
                </a:solidFill>
                <a:latin typeface="Sitka Text"/>
                <a:ea typeface="+mn-lt"/>
                <a:cs typeface="+mn-lt"/>
              </a:rPr>
              <a:t>Techniques</a:t>
            </a:r>
            <a:r>
              <a:rPr lang="pl-PL" b="1">
                <a:solidFill>
                  <a:srgbClr val="FFFFFF"/>
                </a:solidFill>
                <a:latin typeface="Sitka Text"/>
                <a:ea typeface="+mn-lt"/>
                <a:cs typeface="+mn-lt"/>
              </a:rPr>
              <a:t>:</a:t>
            </a:r>
            <a:r>
              <a:rPr lang="pl-PL">
                <a:solidFill>
                  <a:srgbClr val="D1D5DB"/>
                </a:solidFill>
                <a:latin typeface="Sitka Text"/>
                <a:ea typeface="+mn-lt"/>
                <a:cs typeface="+mn-lt"/>
              </a:rPr>
              <a:t> </a:t>
            </a:r>
            <a:r>
              <a:rPr lang="pl-PL" err="1">
                <a:solidFill>
                  <a:srgbClr val="D1D5DB"/>
                </a:solidFill>
                <a:latin typeface="Sitka Text"/>
                <a:ea typeface="+mn-lt"/>
                <a:cs typeface="+mn-lt"/>
              </a:rPr>
              <a:t>This</a:t>
            </a:r>
            <a:r>
              <a:rPr lang="pl-PL">
                <a:solidFill>
                  <a:srgbClr val="D1D5DB"/>
                </a:solidFill>
                <a:latin typeface="Sitka Text"/>
                <a:ea typeface="+mn-lt"/>
                <a:cs typeface="+mn-lt"/>
              </a:rPr>
              <a:t> </a:t>
            </a:r>
            <a:r>
              <a:rPr lang="pl-PL" err="1">
                <a:solidFill>
                  <a:srgbClr val="D1D5DB"/>
                </a:solidFill>
                <a:latin typeface="Sitka Text"/>
                <a:ea typeface="+mn-lt"/>
                <a:cs typeface="+mn-lt"/>
              </a:rPr>
              <a:t>method</a:t>
            </a:r>
            <a:r>
              <a:rPr lang="pl-PL">
                <a:solidFill>
                  <a:srgbClr val="D1D5DB"/>
                </a:solidFill>
                <a:latin typeface="Sitka Text"/>
                <a:ea typeface="+mn-lt"/>
                <a:cs typeface="+mn-lt"/>
              </a:rPr>
              <a:t> </a:t>
            </a:r>
            <a:r>
              <a:rPr lang="pl-PL" err="1">
                <a:solidFill>
                  <a:srgbClr val="D1D5DB"/>
                </a:solidFill>
                <a:latin typeface="Sitka Text"/>
                <a:ea typeface="+mn-lt"/>
                <a:cs typeface="+mn-lt"/>
              </a:rPr>
              <a:t>involved</a:t>
            </a:r>
            <a:r>
              <a:rPr lang="pl-PL">
                <a:solidFill>
                  <a:srgbClr val="D1D5DB"/>
                </a:solidFill>
                <a:latin typeface="Sitka Text"/>
                <a:ea typeface="+mn-lt"/>
                <a:cs typeface="+mn-lt"/>
              </a:rPr>
              <a:t> </a:t>
            </a:r>
            <a:r>
              <a:rPr lang="pl-PL" err="1">
                <a:solidFill>
                  <a:srgbClr val="D1D5DB"/>
                </a:solidFill>
                <a:latin typeface="Sitka Text"/>
                <a:ea typeface="+mn-lt"/>
                <a:cs typeface="+mn-lt"/>
              </a:rPr>
              <a:t>rubbing</a:t>
            </a:r>
            <a:r>
              <a:rPr lang="pl-PL">
                <a:solidFill>
                  <a:srgbClr val="D1D5DB"/>
                </a:solidFill>
                <a:latin typeface="Sitka Text"/>
                <a:ea typeface="+mn-lt"/>
                <a:cs typeface="+mn-lt"/>
              </a:rPr>
              <a:t> </a:t>
            </a:r>
            <a:r>
              <a:rPr lang="pl-PL" err="1">
                <a:solidFill>
                  <a:srgbClr val="D1D5DB"/>
                </a:solidFill>
                <a:latin typeface="Sitka Text"/>
                <a:ea typeface="+mn-lt"/>
                <a:cs typeface="+mn-lt"/>
              </a:rPr>
              <a:t>ash</a:t>
            </a:r>
            <a:r>
              <a:rPr lang="pl-PL">
                <a:solidFill>
                  <a:srgbClr val="D1D5DB"/>
                </a:solidFill>
                <a:latin typeface="Sitka Text"/>
                <a:ea typeface="+mn-lt"/>
                <a:cs typeface="+mn-lt"/>
              </a:rPr>
              <a:t> </a:t>
            </a:r>
            <a:r>
              <a:rPr lang="pl-PL" err="1">
                <a:solidFill>
                  <a:srgbClr val="D1D5DB"/>
                </a:solidFill>
                <a:latin typeface="Sitka Text"/>
                <a:ea typeface="+mn-lt"/>
                <a:cs typeface="+mn-lt"/>
              </a:rPr>
              <a:t>into</a:t>
            </a:r>
            <a:r>
              <a:rPr lang="pl-PL">
                <a:solidFill>
                  <a:srgbClr val="D1D5DB"/>
                </a:solidFill>
                <a:latin typeface="Sitka Text"/>
                <a:ea typeface="+mn-lt"/>
                <a:cs typeface="+mn-lt"/>
              </a:rPr>
              <a:t> </a:t>
            </a:r>
            <a:r>
              <a:rPr lang="pl-PL" err="1">
                <a:solidFill>
                  <a:srgbClr val="D1D5DB"/>
                </a:solidFill>
                <a:latin typeface="Sitka Text"/>
                <a:ea typeface="+mn-lt"/>
                <a:cs typeface="+mn-lt"/>
              </a:rPr>
              <a:t>cuts</a:t>
            </a:r>
            <a:r>
              <a:rPr lang="pl-PL">
                <a:solidFill>
                  <a:srgbClr val="D1D5DB"/>
                </a:solidFill>
                <a:latin typeface="Sitka Text"/>
                <a:ea typeface="+mn-lt"/>
                <a:cs typeface="+mn-lt"/>
              </a:rPr>
              <a:t> </a:t>
            </a:r>
            <a:r>
              <a:rPr lang="pl-PL" err="1">
                <a:solidFill>
                  <a:srgbClr val="D1D5DB"/>
                </a:solidFill>
                <a:latin typeface="Sitka Text"/>
                <a:ea typeface="+mn-lt"/>
                <a:cs typeface="+mn-lt"/>
              </a:rPr>
              <a:t>or</a:t>
            </a:r>
            <a:r>
              <a:rPr lang="pl-PL">
                <a:solidFill>
                  <a:srgbClr val="D1D5DB"/>
                </a:solidFill>
                <a:latin typeface="Sitka Text"/>
                <a:ea typeface="+mn-lt"/>
                <a:cs typeface="+mn-lt"/>
              </a:rPr>
              <a:t> </a:t>
            </a:r>
            <a:r>
              <a:rPr lang="pl-PL" err="1">
                <a:solidFill>
                  <a:srgbClr val="D1D5DB"/>
                </a:solidFill>
                <a:latin typeface="Sitka Text"/>
                <a:ea typeface="+mn-lt"/>
                <a:cs typeface="+mn-lt"/>
              </a:rPr>
              <a:t>incisions</a:t>
            </a:r>
            <a:r>
              <a:rPr lang="pl-PL">
                <a:solidFill>
                  <a:srgbClr val="D1D5DB"/>
                </a:solidFill>
                <a:latin typeface="Sitka Text"/>
                <a:ea typeface="+mn-lt"/>
                <a:cs typeface="+mn-lt"/>
              </a:rPr>
              <a:t> on the skin (</a:t>
            </a:r>
            <a:r>
              <a:rPr lang="pl-PL" err="1">
                <a:solidFill>
                  <a:srgbClr val="FFFFFF"/>
                </a:solidFill>
                <a:latin typeface="Sitka Text"/>
                <a:ea typeface="+mn-lt"/>
                <a:cs typeface="+mn-lt"/>
              </a:rPr>
              <a:t>Ötzi's</a:t>
            </a:r>
            <a:r>
              <a:rPr lang="pl-PL">
                <a:solidFill>
                  <a:srgbClr val="FFFFFF"/>
                </a:solidFill>
                <a:latin typeface="Sitka Text"/>
                <a:ea typeface="+mn-lt"/>
                <a:cs typeface="+mn-lt"/>
              </a:rPr>
              <a:t> </a:t>
            </a:r>
            <a:r>
              <a:rPr lang="pl-PL" err="1">
                <a:solidFill>
                  <a:srgbClr val="FFFFFF"/>
                </a:solidFill>
                <a:latin typeface="Sitka Text"/>
                <a:ea typeface="+mn-lt"/>
                <a:cs typeface="+mn-lt"/>
              </a:rPr>
              <a:t>tattoos</a:t>
            </a:r>
            <a:r>
              <a:rPr lang="pl-PL">
                <a:solidFill>
                  <a:srgbClr val="FFFFFF"/>
                </a:solidFill>
                <a:latin typeface="Sitka Text"/>
                <a:ea typeface="+mn-lt"/>
                <a:cs typeface="+mn-lt"/>
              </a:rPr>
              <a:t>).</a:t>
            </a:r>
          </a:p>
        </p:txBody>
      </p:sp>
    </p:spTree>
    <p:extLst>
      <p:ext uri="{BB962C8B-B14F-4D97-AF65-F5344CB8AC3E}">
        <p14:creationId xmlns:p14="http://schemas.microsoft.com/office/powerpoint/2010/main" val="697601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descr="Obraz zawierający czarne i białe, Czarno-biała fotografia, szkic, na wolnym powietrzu&#10;&#10;Opis wygenerowany automatycznie">
            <a:extLst>
              <a:ext uri="{FF2B5EF4-FFF2-40B4-BE49-F238E27FC236}">
                <a16:creationId xmlns:a16="http://schemas.microsoft.com/office/drawing/2014/main" id="{C5CB0CAF-BB7D-7AB5-5286-07CBEB68D037}"/>
              </a:ext>
            </a:extLst>
          </p:cNvPr>
          <p:cNvPicPr>
            <a:picLocks noChangeAspect="1"/>
          </p:cNvPicPr>
          <p:nvPr/>
        </p:nvPicPr>
        <p:blipFill rotWithShape="1">
          <a:blip r:embed="rId2"/>
          <a:srcRect t="22230" r="-3" b="1647"/>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Obraz 1" descr="HAND TAPPING | Get your traditional tattoo in Ubud">
            <a:extLst>
              <a:ext uri="{FF2B5EF4-FFF2-40B4-BE49-F238E27FC236}">
                <a16:creationId xmlns:a16="http://schemas.microsoft.com/office/drawing/2014/main" id="{12F57B44-4DE4-D4ED-EF80-D73EAFEA7ADB}"/>
              </a:ext>
            </a:extLst>
          </p:cNvPr>
          <p:cNvPicPr>
            <a:picLocks noChangeAspect="1"/>
          </p:cNvPicPr>
          <p:nvPr/>
        </p:nvPicPr>
        <p:blipFill rotWithShape="1">
          <a:blip r:embed="rId3"/>
          <a:srcRect t="34218" b="10231"/>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Obraz 2" descr="MyTattoo.com | Hand Poked Tattoos - Back to the roots!">
            <a:extLst>
              <a:ext uri="{FF2B5EF4-FFF2-40B4-BE49-F238E27FC236}">
                <a16:creationId xmlns:a16="http://schemas.microsoft.com/office/drawing/2014/main" id="{2D263A4F-B4CC-C45C-2AC6-9565BC30F3B0}"/>
              </a:ext>
            </a:extLst>
          </p:cNvPr>
          <p:cNvPicPr>
            <a:picLocks noChangeAspect="1"/>
          </p:cNvPicPr>
          <p:nvPr/>
        </p:nvPicPr>
        <p:blipFill rotWithShape="1">
          <a:blip r:embed="rId4"/>
          <a:srcRect t="8598" r="1"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425741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ldest Tattoo Tools Found in Tonga | Island Time">
            <a:extLst>
              <a:ext uri="{FF2B5EF4-FFF2-40B4-BE49-F238E27FC236}">
                <a16:creationId xmlns:a16="http://schemas.microsoft.com/office/drawing/2014/main" id="{EAE45DA0-A8E8-685E-AFB7-8429012DD27C}"/>
              </a:ext>
            </a:extLst>
          </p:cNvPr>
          <p:cNvPicPr>
            <a:picLocks noChangeAspect="1"/>
          </p:cNvPicPr>
          <p:nvPr/>
        </p:nvPicPr>
        <p:blipFill rotWithShape="1">
          <a:blip r:embed="rId2"/>
          <a:srcRect l="24214" r="7082" b="2"/>
          <a:stretch/>
        </p:blipFill>
        <p:spPr>
          <a:xfrm>
            <a:off x="643467" y="643467"/>
            <a:ext cx="5372099" cy="5571066"/>
          </a:xfrm>
          <a:prstGeom prst="rect">
            <a:avLst/>
          </a:prstGeom>
        </p:spPr>
      </p:pic>
      <p:pic>
        <p:nvPicPr>
          <p:cNvPr id="5" name="Obraz 4" descr="Researchers Believe Bone Tattoo Kit To Be World's Oldest Of Its Kind : NPR">
            <a:extLst>
              <a:ext uri="{FF2B5EF4-FFF2-40B4-BE49-F238E27FC236}">
                <a16:creationId xmlns:a16="http://schemas.microsoft.com/office/drawing/2014/main" id="{12286600-7A1F-87CE-0776-F480E3EE678F}"/>
              </a:ext>
            </a:extLst>
          </p:cNvPr>
          <p:cNvPicPr>
            <a:picLocks noChangeAspect="1"/>
          </p:cNvPicPr>
          <p:nvPr/>
        </p:nvPicPr>
        <p:blipFill rotWithShape="1">
          <a:blip r:embed="rId3"/>
          <a:srcRect t="3721" r="1" b="1132"/>
          <a:stretch/>
        </p:blipFill>
        <p:spPr>
          <a:xfrm>
            <a:off x="6176432" y="643467"/>
            <a:ext cx="5372100" cy="5571066"/>
          </a:xfrm>
          <a:prstGeom prst="rect">
            <a:avLst/>
          </a:prstGeom>
        </p:spPr>
      </p:pic>
    </p:spTree>
    <p:extLst>
      <p:ext uri="{BB962C8B-B14F-4D97-AF65-F5344CB8AC3E}">
        <p14:creationId xmlns:p14="http://schemas.microsoft.com/office/powerpoint/2010/main" val="262547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pic>
        <p:nvPicPr>
          <p:cNvPr id="3" name="Obraz 2" descr="Bamboo Sak Yant - Tattoos in Siem Reap Cambodia">
            <a:extLst>
              <a:ext uri="{FF2B5EF4-FFF2-40B4-BE49-F238E27FC236}">
                <a16:creationId xmlns:a16="http://schemas.microsoft.com/office/drawing/2014/main" id="{7390CE88-CA76-C418-3DE1-809D76258631}"/>
              </a:ext>
            </a:extLst>
          </p:cNvPr>
          <p:cNvPicPr>
            <a:picLocks noChangeAspect="1"/>
          </p:cNvPicPr>
          <p:nvPr/>
        </p:nvPicPr>
        <p:blipFill>
          <a:blip r:embed="rId3"/>
          <a:stretch>
            <a:fillRect/>
          </a:stretch>
        </p:blipFill>
        <p:spPr>
          <a:xfrm>
            <a:off x="2663253" y="640550"/>
            <a:ext cx="6653134" cy="4989783"/>
          </a:xfrm>
          <a:prstGeom prst="rect">
            <a:avLst/>
          </a:prstGeom>
        </p:spPr>
      </p:pic>
      <p:sp>
        <p:nvSpPr>
          <p:cNvPr id="4" name="pole tekstowe 3">
            <a:extLst>
              <a:ext uri="{FF2B5EF4-FFF2-40B4-BE49-F238E27FC236}">
                <a16:creationId xmlns:a16="http://schemas.microsoft.com/office/drawing/2014/main" id="{A74EE6F7-D0B4-624D-A5B4-645B22BB2BF1}"/>
              </a:ext>
            </a:extLst>
          </p:cNvPr>
          <p:cNvSpPr txBox="1"/>
          <p:nvPr/>
        </p:nvSpPr>
        <p:spPr>
          <a:xfrm>
            <a:off x="5111645" y="57862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err="1">
                <a:solidFill>
                  <a:srgbClr val="FFFFFF"/>
                </a:solidFill>
                <a:latin typeface="Sitka Text"/>
              </a:rPr>
              <a:t>Bamboo</a:t>
            </a:r>
            <a:r>
              <a:rPr lang="pl-PL" b="1">
                <a:solidFill>
                  <a:srgbClr val="FFFFFF"/>
                </a:solidFill>
                <a:latin typeface="Sitka Text"/>
              </a:rPr>
              <a:t> </a:t>
            </a:r>
            <a:r>
              <a:rPr lang="pl-PL" b="1" err="1">
                <a:solidFill>
                  <a:srgbClr val="FFFFFF"/>
                </a:solidFill>
                <a:latin typeface="Sitka Text"/>
              </a:rPr>
              <a:t>Stick</a:t>
            </a:r>
            <a:endParaRPr lang="pl-PL" err="1"/>
          </a:p>
        </p:txBody>
      </p:sp>
    </p:spTree>
    <p:extLst>
      <p:ext uri="{BB962C8B-B14F-4D97-AF65-F5344CB8AC3E}">
        <p14:creationId xmlns:p14="http://schemas.microsoft.com/office/powerpoint/2010/main" val="203707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3" name="pole tekstowe 2">
            <a:extLst>
              <a:ext uri="{FF2B5EF4-FFF2-40B4-BE49-F238E27FC236}">
                <a16:creationId xmlns:a16="http://schemas.microsoft.com/office/drawing/2014/main" id="{479D8566-7FCB-C46B-13B3-3299563216A7}"/>
              </a:ext>
            </a:extLst>
          </p:cNvPr>
          <p:cNvSpPr txBox="1"/>
          <p:nvPr/>
        </p:nvSpPr>
        <p:spPr>
          <a:xfrm>
            <a:off x="1776334" y="527153"/>
            <a:ext cx="863933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Sitka Text"/>
              </a:rPr>
              <a:t>Japanese people before the second World War started to add some decorations to their penal tattoos and now if we think about Japanese tattoos. We think of these big full body suits, representing dragons and tigers. </a:t>
            </a:r>
            <a:endParaRPr lang="en-US" sz="2000">
              <a:solidFill>
                <a:schemeClr val="bg1"/>
              </a:solidFill>
              <a:latin typeface="Sitka Text"/>
            </a:endParaRPr>
          </a:p>
        </p:txBody>
      </p:sp>
      <p:pic>
        <p:nvPicPr>
          <p:cNvPr id="4" name="Obraz 3" descr="Crime and punishment in Japan during the Edo Period included tattooing the  faces &amp; arms of criminals | Dangerous Minds">
            <a:extLst>
              <a:ext uri="{FF2B5EF4-FFF2-40B4-BE49-F238E27FC236}">
                <a16:creationId xmlns:a16="http://schemas.microsoft.com/office/drawing/2014/main" id="{D0500D81-D6AF-CB8D-8549-69BEF4366460}"/>
              </a:ext>
            </a:extLst>
          </p:cNvPr>
          <p:cNvPicPr>
            <a:picLocks noChangeAspect="1"/>
          </p:cNvPicPr>
          <p:nvPr/>
        </p:nvPicPr>
        <p:blipFill>
          <a:blip r:embed="rId3"/>
          <a:stretch>
            <a:fillRect/>
          </a:stretch>
        </p:blipFill>
        <p:spPr>
          <a:xfrm>
            <a:off x="2825645" y="2589338"/>
            <a:ext cx="6528216" cy="3465651"/>
          </a:xfrm>
          <a:prstGeom prst="rect">
            <a:avLst/>
          </a:prstGeom>
        </p:spPr>
      </p:pic>
    </p:spTree>
    <p:extLst>
      <p:ext uri="{BB962C8B-B14F-4D97-AF65-F5344CB8AC3E}">
        <p14:creationId xmlns:p14="http://schemas.microsoft.com/office/powerpoint/2010/main" val="4006137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wzór, Motyw, materiał&#10;&#10;Opis wygenerowany automatycznie">
            <a:extLst>
              <a:ext uri="{FF2B5EF4-FFF2-40B4-BE49-F238E27FC236}">
                <a16:creationId xmlns:a16="http://schemas.microsoft.com/office/drawing/2014/main" id="{A12CB38F-1EFF-3904-A8B9-18AAF65C94CA}"/>
              </a:ext>
            </a:extLst>
          </p:cNvPr>
          <p:cNvPicPr>
            <a:picLocks noChangeAspect="1"/>
          </p:cNvPicPr>
          <p:nvPr/>
        </p:nvPicPr>
        <p:blipFill>
          <a:blip r:embed="rId2"/>
          <a:stretch>
            <a:fillRect/>
          </a:stretch>
        </p:blipFill>
        <p:spPr>
          <a:xfrm>
            <a:off x="-2691" y="2675"/>
            <a:ext cx="12195608" cy="12208100"/>
          </a:xfrm>
          <a:prstGeom prst="rect">
            <a:avLst/>
          </a:prstGeom>
        </p:spPr>
      </p:pic>
      <p:sp>
        <p:nvSpPr>
          <p:cNvPr id="2" name="Tytuł 1">
            <a:extLst>
              <a:ext uri="{FF2B5EF4-FFF2-40B4-BE49-F238E27FC236}">
                <a16:creationId xmlns:a16="http://schemas.microsoft.com/office/drawing/2014/main" id="{52279629-729D-6EEA-9653-CEEE5356BA87}"/>
              </a:ext>
            </a:extLst>
          </p:cNvPr>
          <p:cNvSpPr>
            <a:spLocks noGrp="1"/>
          </p:cNvSpPr>
          <p:nvPr>
            <p:ph type="title"/>
          </p:nvPr>
        </p:nvSpPr>
        <p:spPr/>
        <p:txBody>
          <a:bodyPr>
            <a:normAutofit/>
          </a:bodyPr>
          <a:lstStyle/>
          <a:p>
            <a:r>
              <a:rPr lang="pl-PL" sz="5400" dirty="0" err="1">
                <a:solidFill>
                  <a:schemeClr val="bg1"/>
                </a:solidFill>
                <a:latin typeface="Sitka Text"/>
                <a:cs typeface="Calibri Light"/>
              </a:rPr>
              <a:t>Origins</a:t>
            </a:r>
            <a:r>
              <a:rPr lang="pl-PL" sz="5400" dirty="0">
                <a:solidFill>
                  <a:schemeClr val="bg1"/>
                </a:solidFill>
                <a:latin typeface="Sitka Text"/>
                <a:cs typeface="Calibri Light"/>
              </a:rPr>
              <a:t> of </a:t>
            </a:r>
            <a:r>
              <a:rPr lang="pl-PL" sz="5400" dirty="0" err="1">
                <a:solidFill>
                  <a:schemeClr val="bg1"/>
                </a:solidFill>
                <a:latin typeface="Sitka Text"/>
                <a:cs typeface="Calibri Light"/>
              </a:rPr>
              <a:t>tattooing</a:t>
            </a:r>
            <a:endParaRPr lang="pl-PL" sz="5400" dirty="0">
              <a:solidFill>
                <a:schemeClr val="bg1"/>
              </a:solidFill>
              <a:latin typeface="Sitka Text"/>
              <a:cs typeface="Calibri Light"/>
            </a:endParaRPr>
          </a:p>
        </p:txBody>
      </p:sp>
      <p:sp>
        <p:nvSpPr>
          <p:cNvPr id="6" name="Symbol zastępczy zawartości 5">
            <a:extLst>
              <a:ext uri="{FF2B5EF4-FFF2-40B4-BE49-F238E27FC236}">
                <a16:creationId xmlns:a16="http://schemas.microsoft.com/office/drawing/2014/main" id="{9C99950E-B6B7-6F81-D36A-7FB56B55E233}"/>
              </a:ext>
            </a:extLst>
          </p:cNvPr>
          <p:cNvSpPr>
            <a:spLocks noGrp="1"/>
          </p:cNvSpPr>
          <p:nvPr>
            <p:ph idx="1"/>
          </p:nvPr>
        </p:nvSpPr>
        <p:spPr>
          <a:xfrm>
            <a:off x="838200" y="2004446"/>
            <a:ext cx="10515600" cy="2276600"/>
          </a:xfrm>
        </p:spPr>
        <p:txBody>
          <a:bodyPr vert="horz" lIns="91440" tIns="45720" rIns="91440" bIns="45720" rtlCol="0" anchor="t">
            <a:normAutofit fontScale="62500" lnSpcReduction="20000"/>
          </a:bodyPr>
          <a:lstStyle/>
          <a:p>
            <a:pPr marL="0" indent="0">
              <a:lnSpc>
                <a:spcPct val="170000"/>
              </a:lnSpc>
              <a:spcBef>
                <a:spcPts val="1500"/>
              </a:spcBef>
              <a:buNone/>
            </a:pPr>
            <a:r>
              <a:rPr lang="pl-PL" sz="2900" err="1">
                <a:solidFill>
                  <a:schemeClr val="bg1"/>
                </a:solidFill>
                <a:latin typeface="Sitka Text"/>
                <a:ea typeface="+mn-lt"/>
                <a:cs typeface="+mn-lt"/>
              </a:rPr>
              <a:t>It's</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almost</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impossible</a:t>
            </a:r>
            <a:r>
              <a:rPr lang="pl-PL" sz="2900">
                <a:solidFill>
                  <a:schemeClr val="bg1"/>
                </a:solidFill>
                <a:latin typeface="Sitka Text"/>
                <a:ea typeface="+mn-lt"/>
                <a:cs typeface="+mn-lt"/>
              </a:rPr>
              <a:t> to </a:t>
            </a:r>
            <a:r>
              <a:rPr lang="pl-PL" sz="2900" err="1">
                <a:solidFill>
                  <a:schemeClr val="bg1"/>
                </a:solidFill>
                <a:latin typeface="Sitka Text"/>
                <a:ea typeface="+mn-lt"/>
                <a:cs typeface="+mn-lt"/>
              </a:rPr>
              <a:t>pinpoint</a:t>
            </a:r>
            <a:r>
              <a:rPr lang="pl-PL" sz="2900">
                <a:solidFill>
                  <a:schemeClr val="bg1"/>
                </a:solidFill>
                <a:latin typeface="Sitka Text"/>
                <a:ea typeface="+mn-lt"/>
                <a:cs typeface="+mn-lt"/>
              </a:rPr>
              <a:t> the </a:t>
            </a:r>
            <a:r>
              <a:rPr lang="pl-PL" sz="2900" err="1">
                <a:solidFill>
                  <a:schemeClr val="bg1"/>
                </a:solidFill>
                <a:latin typeface="Sitka Text"/>
                <a:ea typeface="+mn-lt"/>
                <a:cs typeface="+mn-lt"/>
              </a:rPr>
              <a:t>exact</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time</a:t>
            </a:r>
            <a:r>
              <a:rPr lang="pl-PL" sz="2900">
                <a:solidFill>
                  <a:schemeClr val="bg1"/>
                </a:solidFill>
                <a:latin typeface="Sitka Text"/>
                <a:ea typeface="+mn-lt"/>
                <a:cs typeface="+mn-lt"/>
              </a:rPr>
              <a:t> and place </a:t>
            </a:r>
            <a:r>
              <a:rPr lang="pl-PL" sz="2900" err="1">
                <a:solidFill>
                  <a:schemeClr val="bg1"/>
                </a:solidFill>
                <a:latin typeface="Sitka Text"/>
                <a:ea typeface="+mn-lt"/>
                <a:cs typeface="+mn-lt"/>
              </a:rPr>
              <a:t>where</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tattooing</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originated</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evidence</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suggests</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that</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it</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has</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been</a:t>
            </a:r>
            <a:r>
              <a:rPr lang="pl-PL" sz="2900">
                <a:solidFill>
                  <a:schemeClr val="bg1"/>
                </a:solidFill>
                <a:latin typeface="Sitka Text"/>
                <a:ea typeface="+mn-lt"/>
                <a:cs typeface="+mn-lt"/>
              </a:rPr>
              <a:t> a part of </a:t>
            </a:r>
            <a:r>
              <a:rPr lang="pl-PL" sz="2900" err="1">
                <a:solidFill>
                  <a:schemeClr val="bg1"/>
                </a:solidFill>
                <a:latin typeface="Sitka Text"/>
                <a:ea typeface="+mn-lt"/>
                <a:cs typeface="+mn-lt"/>
              </a:rPr>
              <a:t>human</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history</a:t>
            </a:r>
            <a:r>
              <a:rPr lang="pl-PL" sz="2900">
                <a:solidFill>
                  <a:schemeClr val="bg1"/>
                </a:solidFill>
                <a:latin typeface="Sitka Text"/>
                <a:ea typeface="+mn-lt"/>
                <a:cs typeface="+mn-lt"/>
              </a:rPr>
              <a:t> for </a:t>
            </a:r>
            <a:r>
              <a:rPr lang="pl-PL" sz="2900" err="1">
                <a:solidFill>
                  <a:schemeClr val="bg1"/>
                </a:solidFill>
                <a:latin typeface="Sitka Text"/>
                <a:ea typeface="+mn-lt"/>
                <a:cs typeface="+mn-lt"/>
              </a:rPr>
              <a:t>thousands</a:t>
            </a:r>
            <a:r>
              <a:rPr lang="pl-PL" sz="2900">
                <a:solidFill>
                  <a:schemeClr val="bg1"/>
                </a:solidFill>
                <a:latin typeface="Sitka Text"/>
                <a:ea typeface="+mn-lt"/>
                <a:cs typeface="+mn-lt"/>
              </a:rPr>
              <a:t> of </a:t>
            </a:r>
            <a:r>
              <a:rPr lang="pl-PL" sz="2900" err="1">
                <a:solidFill>
                  <a:schemeClr val="bg1"/>
                </a:solidFill>
                <a:latin typeface="Sitka Text"/>
                <a:ea typeface="+mn-lt"/>
                <a:cs typeface="+mn-lt"/>
              </a:rPr>
              <a:t>years</a:t>
            </a:r>
            <a:r>
              <a:rPr lang="pl-PL" sz="2900">
                <a:solidFill>
                  <a:schemeClr val="bg1"/>
                </a:solidFill>
                <a:latin typeface="Sitka Text"/>
                <a:ea typeface="+mn-lt"/>
                <a:cs typeface="+mn-lt"/>
              </a:rPr>
              <a:t>. The </a:t>
            </a:r>
            <a:r>
              <a:rPr lang="pl-PL" sz="2900" err="1">
                <a:solidFill>
                  <a:schemeClr val="bg1"/>
                </a:solidFill>
                <a:latin typeface="Sitka Text"/>
                <a:ea typeface="+mn-lt"/>
                <a:cs typeface="+mn-lt"/>
              </a:rPr>
              <a:t>practice</a:t>
            </a:r>
            <a:r>
              <a:rPr lang="pl-PL" sz="2900">
                <a:solidFill>
                  <a:schemeClr val="bg1"/>
                </a:solidFill>
                <a:latin typeface="Sitka Text"/>
                <a:ea typeface="+mn-lt"/>
                <a:cs typeface="+mn-lt"/>
              </a:rPr>
              <a:t> of </a:t>
            </a:r>
            <a:r>
              <a:rPr lang="pl-PL" sz="2900" err="1">
                <a:solidFill>
                  <a:schemeClr val="bg1"/>
                </a:solidFill>
                <a:latin typeface="Sitka Text"/>
                <a:ea typeface="+mn-lt"/>
                <a:cs typeface="+mn-lt"/>
              </a:rPr>
              <a:t>tattooing</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has</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ancient</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origins</a:t>
            </a:r>
            <a:r>
              <a:rPr lang="pl-PL" sz="2900">
                <a:solidFill>
                  <a:schemeClr val="bg1"/>
                </a:solidFill>
                <a:latin typeface="Sitka Text"/>
                <a:ea typeface="+mn-lt"/>
                <a:cs typeface="+mn-lt"/>
              </a:rPr>
              <a:t> and </a:t>
            </a:r>
            <a:r>
              <a:rPr lang="pl-PL" sz="2900" err="1">
                <a:solidFill>
                  <a:schemeClr val="bg1"/>
                </a:solidFill>
                <a:latin typeface="Sitka Text"/>
                <a:ea typeface="+mn-lt"/>
                <a:cs typeface="+mn-lt"/>
              </a:rPr>
              <a:t>can</a:t>
            </a:r>
            <a:r>
              <a:rPr lang="pl-PL" sz="2900">
                <a:solidFill>
                  <a:schemeClr val="bg1"/>
                </a:solidFill>
                <a:latin typeface="Sitka Text"/>
                <a:ea typeface="+mn-lt"/>
                <a:cs typeface="+mn-lt"/>
              </a:rPr>
              <a:t> be </a:t>
            </a:r>
            <a:r>
              <a:rPr lang="pl-PL" sz="2900" err="1">
                <a:solidFill>
                  <a:schemeClr val="bg1"/>
                </a:solidFill>
                <a:latin typeface="Sitka Text"/>
                <a:ea typeface="+mn-lt"/>
                <a:cs typeface="+mn-lt"/>
              </a:rPr>
              <a:t>traced</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back</a:t>
            </a:r>
            <a:r>
              <a:rPr lang="pl-PL" sz="2900">
                <a:solidFill>
                  <a:schemeClr val="bg1"/>
                </a:solidFill>
                <a:latin typeface="Sitka Text"/>
                <a:ea typeface="+mn-lt"/>
                <a:cs typeface="+mn-lt"/>
              </a:rPr>
              <a:t> to </a:t>
            </a:r>
            <a:r>
              <a:rPr lang="pl-PL" sz="2900" err="1">
                <a:solidFill>
                  <a:schemeClr val="bg1"/>
                </a:solidFill>
                <a:latin typeface="Sitka Text"/>
                <a:ea typeface="+mn-lt"/>
                <a:cs typeface="+mn-lt"/>
              </a:rPr>
              <a:t>various</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cultures</a:t>
            </a:r>
            <a:r>
              <a:rPr lang="pl-PL" sz="2900">
                <a:solidFill>
                  <a:schemeClr val="bg1"/>
                </a:solidFill>
                <a:latin typeface="Sitka Text"/>
                <a:ea typeface="+mn-lt"/>
                <a:cs typeface="+mn-lt"/>
              </a:rPr>
              <a:t> </a:t>
            </a:r>
            <a:r>
              <a:rPr lang="pl-PL" sz="2900" err="1">
                <a:solidFill>
                  <a:schemeClr val="bg1"/>
                </a:solidFill>
                <a:latin typeface="Sitka Text"/>
                <a:ea typeface="+mn-lt"/>
                <a:cs typeface="+mn-lt"/>
              </a:rPr>
              <a:t>around</a:t>
            </a:r>
            <a:r>
              <a:rPr lang="pl-PL" sz="2900">
                <a:solidFill>
                  <a:schemeClr val="bg1"/>
                </a:solidFill>
                <a:latin typeface="Sitka Text"/>
                <a:ea typeface="+mn-lt"/>
                <a:cs typeface="+mn-lt"/>
              </a:rPr>
              <a:t> the </a:t>
            </a:r>
            <a:r>
              <a:rPr lang="pl-PL" sz="2900" err="1">
                <a:solidFill>
                  <a:schemeClr val="bg1"/>
                </a:solidFill>
                <a:latin typeface="Sitka Text"/>
                <a:ea typeface="+mn-lt"/>
                <a:cs typeface="+mn-lt"/>
              </a:rPr>
              <a:t>world</a:t>
            </a:r>
            <a:r>
              <a:rPr lang="pl-PL" sz="2900">
                <a:solidFill>
                  <a:schemeClr val="bg1"/>
                </a:solidFill>
                <a:latin typeface="Sitka Text"/>
                <a:ea typeface="+mn-lt"/>
                <a:cs typeface="+mn-lt"/>
              </a:rPr>
              <a:t>:</a:t>
            </a:r>
            <a:br>
              <a:rPr lang="pl-PL" sz="2200">
                <a:latin typeface="Sitka Text"/>
                <a:ea typeface="+mn-lt"/>
                <a:cs typeface="+mn-lt"/>
              </a:rPr>
            </a:br>
            <a:br>
              <a:rPr lang="pl-PL" sz="2200">
                <a:latin typeface="Sitka Text"/>
                <a:ea typeface="+mn-lt"/>
                <a:cs typeface="+mn-lt"/>
              </a:rPr>
            </a:br>
            <a:br>
              <a:rPr lang="pl-PL" sz="1200" b="1">
                <a:latin typeface="Sitka Text"/>
                <a:cs typeface="Calibri"/>
              </a:rPr>
            </a:br>
            <a:br>
              <a:rPr lang="pl-PL" sz="1200" b="1">
                <a:solidFill>
                  <a:schemeClr val="bg1"/>
                </a:solidFill>
                <a:cs typeface="Calibri"/>
              </a:rPr>
            </a:br>
            <a:endParaRPr lang="pl-PL" sz="1200" b="1">
              <a:cs typeface="Calibri"/>
            </a:endParaRPr>
          </a:p>
        </p:txBody>
      </p:sp>
      <p:sp>
        <p:nvSpPr>
          <p:cNvPr id="10" name="pole tekstowe 9">
            <a:extLst>
              <a:ext uri="{FF2B5EF4-FFF2-40B4-BE49-F238E27FC236}">
                <a16:creationId xmlns:a16="http://schemas.microsoft.com/office/drawing/2014/main" id="{B9645C00-59FF-FFEE-1716-A45ED2256A25}"/>
              </a:ext>
            </a:extLst>
          </p:cNvPr>
          <p:cNvSpPr txBox="1"/>
          <p:nvPr/>
        </p:nvSpPr>
        <p:spPr>
          <a:xfrm>
            <a:off x="839141" y="3793067"/>
            <a:ext cx="465290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sz="1200">
              <a:solidFill>
                <a:srgbClr val="FFFFFF"/>
              </a:solidFill>
              <a:cs typeface="Calibri"/>
            </a:endParaRPr>
          </a:p>
          <a:p>
            <a:pPr marL="228600" indent="-228600">
              <a:buAutoNum type="arabicParenR"/>
            </a:pPr>
            <a:r>
              <a:rPr lang="pl-PL" dirty="0">
                <a:solidFill>
                  <a:srgbClr val="FFFFFF"/>
                </a:solidFill>
                <a:latin typeface="Sitka Text"/>
                <a:ea typeface="+mn-lt"/>
                <a:cs typeface="+mn-lt"/>
              </a:rPr>
              <a:t>  </a:t>
            </a:r>
            <a:r>
              <a:rPr lang="pl-PL" dirty="0" err="1">
                <a:solidFill>
                  <a:srgbClr val="FFFFFF"/>
                </a:solidFill>
                <a:latin typeface="Sitka Text"/>
                <a:ea typeface="+mn-lt"/>
                <a:cs typeface="+mn-lt"/>
              </a:rPr>
              <a:t>Ötzi</a:t>
            </a:r>
            <a:r>
              <a:rPr lang="pl-PL" dirty="0">
                <a:solidFill>
                  <a:srgbClr val="FFFFFF"/>
                </a:solidFill>
                <a:latin typeface="Sitka Text"/>
                <a:ea typeface="+mn-lt"/>
                <a:cs typeface="+mn-lt"/>
              </a:rPr>
              <a:t> the </a:t>
            </a:r>
            <a:r>
              <a:rPr lang="pl-PL" dirty="0" err="1">
                <a:solidFill>
                  <a:srgbClr val="FFFFFF"/>
                </a:solidFill>
                <a:latin typeface="Sitka Text"/>
                <a:ea typeface="+mn-lt"/>
                <a:cs typeface="+mn-lt"/>
              </a:rPr>
              <a:t>Iceman</a:t>
            </a:r>
            <a:r>
              <a:rPr lang="pl-PL" dirty="0">
                <a:solidFill>
                  <a:srgbClr val="FFFFFF"/>
                </a:solidFill>
                <a:latin typeface="Sitka Text"/>
                <a:ea typeface="+mn-lt"/>
                <a:cs typeface="+mn-lt"/>
              </a:rPr>
              <a:t>,</a:t>
            </a:r>
            <a:endParaRPr lang="pl-PL" dirty="0">
              <a:solidFill>
                <a:srgbClr val="FFFFFF"/>
              </a:solidFill>
              <a:latin typeface="Sitka Text"/>
              <a:cs typeface="Calibri"/>
            </a:endParaRPr>
          </a:p>
          <a:p>
            <a:pPr marL="228600" indent="-228600">
              <a:buAutoNum type="arabicParenR"/>
            </a:pPr>
            <a:r>
              <a:rPr lang="pl-PL" dirty="0">
                <a:solidFill>
                  <a:srgbClr val="FFFFFF"/>
                </a:solidFill>
                <a:latin typeface="Sitka Text"/>
              </a:rPr>
              <a:t>  </a:t>
            </a:r>
            <a:r>
              <a:rPr lang="pl-PL" dirty="0" err="1">
                <a:solidFill>
                  <a:srgbClr val="FFFFFF"/>
                </a:solidFill>
                <a:latin typeface="Sitka Text"/>
              </a:rPr>
              <a:t>Jerusalem</a:t>
            </a:r>
            <a:r>
              <a:rPr lang="pl-PL" dirty="0">
                <a:solidFill>
                  <a:srgbClr val="FFFFFF"/>
                </a:solidFill>
                <a:latin typeface="Sitka Text"/>
              </a:rPr>
              <a:t> (</a:t>
            </a:r>
            <a:r>
              <a:rPr lang="pl-PL" dirty="0" err="1">
                <a:solidFill>
                  <a:srgbClr val="FFFFFF"/>
                </a:solidFill>
                <a:latin typeface="Sitka Text"/>
              </a:rPr>
              <a:t>Crusaders</a:t>
            </a:r>
            <a:r>
              <a:rPr lang="pl-PL" dirty="0">
                <a:solidFill>
                  <a:srgbClr val="FFFFFF"/>
                </a:solidFill>
                <a:latin typeface="Sitka Text"/>
              </a:rPr>
              <a:t>),</a:t>
            </a:r>
            <a:r>
              <a:rPr lang="pl-PL" dirty="0">
                <a:solidFill>
                  <a:srgbClr val="FFFFFF"/>
                </a:solidFill>
                <a:latin typeface="Sitka Text"/>
                <a:cs typeface="Calibri"/>
              </a:rPr>
              <a:t>​</a:t>
            </a:r>
            <a:endParaRPr lang="pl-PL" dirty="0">
              <a:solidFill>
                <a:srgbClr val="000000"/>
              </a:solidFill>
              <a:latin typeface="Sitka Text"/>
              <a:cs typeface="Calibri"/>
            </a:endParaRPr>
          </a:p>
          <a:p>
            <a:pPr marL="228600" indent="-228600">
              <a:buAutoNum type="arabicParenR"/>
            </a:pPr>
            <a:r>
              <a:rPr lang="pl-PL" dirty="0">
                <a:solidFill>
                  <a:srgbClr val="FFFFFF"/>
                </a:solidFill>
                <a:latin typeface="Sitka Text"/>
                <a:cs typeface="Calibri"/>
              </a:rPr>
              <a:t>  </a:t>
            </a:r>
            <a:r>
              <a:rPr lang="pl-PL" dirty="0" err="1">
                <a:solidFill>
                  <a:srgbClr val="FFFFFF"/>
                </a:solidFill>
                <a:latin typeface="Sitka Text"/>
                <a:cs typeface="Calibri"/>
              </a:rPr>
              <a:t>Egypt</a:t>
            </a:r>
            <a:r>
              <a:rPr lang="pl-PL" dirty="0">
                <a:solidFill>
                  <a:srgbClr val="FFFFFF"/>
                </a:solidFill>
                <a:latin typeface="Sitka Text"/>
                <a:cs typeface="Calibri"/>
              </a:rPr>
              <a:t>,</a:t>
            </a:r>
          </a:p>
          <a:p>
            <a:pPr marL="228600" indent="-228600">
              <a:buAutoNum type="arabicParenR"/>
            </a:pPr>
            <a:r>
              <a:rPr lang="pl-PL" dirty="0">
                <a:solidFill>
                  <a:srgbClr val="FFFFFF"/>
                </a:solidFill>
                <a:latin typeface="Sitka Text"/>
                <a:cs typeface="Calibri"/>
              </a:rPr>
              <a:t>  </a:t>
            </a:r>
            <a:r>
              <a:rPr lang="pl-PL" dirty="0" err="1">
                <a:solidFill>
                  <a:srgbClr val="FFFFFF"/>
                </a:solidFill>
                <a:latin typeface="Sitka Text"/>
                <a:cs typeface="Calibri"/>
              </a:rPr>
              <a:t>Polynesia</a:t>
            </a:r>
            <a:r>
              <a:rPr lang="pl-PL" dirty="0">
                <a:solidFill>
                  <a:srgbClr val="FFFFFF"/>
                </a:solidFill>
                <a:latin typeface="Sitka Text"/>
                <a:cs typeface="Calibri"/>
              </a:rPr>
              <a:t>,</a:t>
            </a:r>
          </a:p>
          <a:p>
            <a:pPr marL="228600" indent="-228600">
              <a:buAutoNum type="arabicParenR"/>
            </a:pPr>
            <a:r>
              <a:rPr lang="pl-PL" dirty="0">
                <a:solidFill>
                  <a:srgbClr val="FFFFFF"/>
                </a:solidFill>
                <a:latin typeface="Sitka Text"/>
              </a:rPr>
              <a:t>  Japan (</a:t>
            </a:r>
            <a:r>
              <a:rPr lang="pl-PL" dirty="0" err="1">
                <a:solidFill>
                  <a:srgbClr val="FFFFFF"/>
                </a:solidFill>
                <a:latin typeface="Sitka Text"/>
              </a:rPr>
              <a:t>penal</a:t>
            </a:r>
            <a:r>
              <a:rPr lang="pl-PL" dirty="0">
                <a:solidFill>
                  <a:srgbClr val="FFFFFF"/>
                </a:solidFill>
                <a:latin typeface="Sitka Text"/>
              </a:rPr>
              <a:t> </a:t>
            </a:r>
            <a:r>
              <a:rPr lang="pl-PL" dirty="0" err="1">
                <a:solidFill>
                  <a:srgbClr val="FFFFFF"/>
                </a:solidFill>
                <a:latin typeface="Sitka Text"/>
              </a:rPr>
              <a:t>tattoos</a:t>
            </a:r>
            <a:r>
              <a:rPr lang="pl-PL" dirty="0">
                <a:solidFill>
                  <a:srgbClr val="FFFFFF"/>
                </a:solidFill>
                <a:latin typeface="Sitka Text"/>
                <a:cs typeface="Calibri"/>
              </a:rPr>
              <a:t>).</a:t>
            </a:r>
          </a:p>
          <a:p>
            <a:pPr marL="228600" indent="-228600">
              <a:buAutoNum type="arabicParenR"/>
            </a:pPr>
            <a:endParaRPr lang="pl-PL">
              <a:solidFill>
                <a:srgbClr val="FFFFFF"/>
              </a:solidFill>
              <a:latin typeface="Sitka Text"/>
              <a:cs typeface="Calibri" panose="020F0502020204030204"/>
            </a:endParaRPr>
          </a:p>
        </p:txBody>
      </p:sp>
    </p:spTree>
    <p:extLst>
      <p:ext uri="{BB962C8B-B14F-4D97-AF65-F5344CB8AC3E}">
        <p14:creationId xmlns:p14="http://schemas.microsoft.com/office/powerpoint/2010/main" val="282266364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raz 7" descr="Obraz zawierający wzór, Motyw, materiał&#10;&#10;Opis wygenerowany automatycznie">
            <a:extLst>
              <a:ext uri="{FF2B5EF4-FFF2-40B4-BE49-F238E27FC236}">
                <a16:creationId xmlns:a16="http://schemas.microsoft.com/office/drawing/2014/main" id="{3F6FF667-59BB-D61E-B9AC-D7550CCA8275}"/>
              </a:ext>
            </a:extLst>
          </p:cNvPr>
          <p:cNvPicPr>
            <a:picLocks noChangeAspect="1"/>
          </p:cNvPicPr>
          <p:nvPr/>
        </p:nvPicPr>
        <p:blipFill>
          <a:blip r:embed="rId2"/>
          <a:stretch>
            <a:fillRect/>
          </a:stretch>
        </p:blipFill>
        <p:spPr>
          <a:xfrm>
            <a:off x="-2691" y="2675"/>
            <a:ext cx="12195608" cy="12208100"/>
          </a:xfrm>
          <a:prstGeom prst="rect">
            <a:avLst/>
          </a:prstGeom>
        </p:spPr>
      </p:pic>
      <p:sp>
        <p:nvSpPr>
          <p:cNvPr id="6" name="pole tekstowe 5">
            <a:extLst>
              <a:ext uri="{FF2B5EF4-FFF2-40B4-BE49-F238E27FC236}">
                <a16:creationId xmlns:a16="http://schemas.microsoft.com/office/drawing/2014/main" id="{AF7BBEA0-B31C-C938-EA26-DE3DF7CAA030}"/>
              </a:ext>
            </a:extLst>
          </p:cNvPr>
          <p:cNvSpPr txBox="1"/>
          <p:nvPr/>
        </p:nvSpPr>
        <p:spPr>
          <a:xfrm>
            <a:off x="4410855" y="4390525"/>
            <a:ext cx="6143626" cy="1400400"/>
          </a:xfrm>
          <a:prstGeom prst="rect">
            <a:avLst/>
          </a:prstGeom>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600" b="1" kern="1200">
                <a:solidFill>
                  <a:schemeClr val="bg1"/>
                </a:solidFill>
                <a:latin typeface="Sitka Text"/>
                <a:ea typeface="+mj-ea"/>
                <a:cs typeface="+mj-cs"/>
              </a:rPr>
              <a:t>Yakuza Tattoos</a:t>
            </a:r>
          </a:p>
        </p:txBody>
      </p:sp>
      <p:pic>
        <p:nvPicPr>
          <p:cNvPr id="4" name="Obraz 3" descr="Compulsive Contents - Tattoos and The Yakuza">
            <a:extLst>
              <a:ext uri="{FF2B5EF4-FFF2-40B4-BE49-F238E27FC236}">
                <a16:creationId xmlns:a16="http://schemas.microsoft.com/office/drawing/2014/main" id="{67250B24-3F74-70D6-BB73-F176741CB5EB}"/>
              </a:ext>
            </a:extLst>
          </p:cNvPr>
          <p:cNvPicPr>
            <a:picLocks noChangeAspect="1"/>
          </p:cNvPicPr>
          <p:nvPr/>
        </p:nvPicPr>
        <p:blipFill rotWithShape="1">
          <a:blip r:embed="rId3"/>
          <a:srcRect r="1" b="2339"/>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3" name="Obraz 2" descr="Cool Tattoos Give Away Lopburi Man's Yakuza Secret">
            <a:extLst>
              <a:ext uri="{FF2B5EF4-FFF2-40B4-BE49-F238E27FC236}">
                <a16:creationId xmlns:a16="http://schemas.microsoft.com/office/drawing/2014/main" id="{AF9C4EC0-64F3-BEC5-C554-5382395EEFF6}"/>
              </a:ext>
            </a:extLst>
          </p:cNvPr>
          <p:cNvPicPr>
            <a:picLocks noChangeAspect="1"/>
          </p:cNvPicPr>
          <p:nvPr/>
        </p:nvPicPr>
        <p:blipFill rotWithShape="1">
          <a:blip r:embed="rId4"/>
          <a:srcRect r="1" b="1692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Tree>
    <p:extLst>
      <p:ext uri="{BB962C8B-B14F-4D97-AF65-F5344CB8AC3E}">
        <p14:creationId xmlns:p14="http://schemas.microsoft.com/office/powerpoint/2010/main" val="367317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3" name="pole tekstowe 2">
            <a:extLst>
              <a:ext uri="{FF2B5EF4-FFF2-40B4-BE49-F238E27FC236}">
                <a16:creationId xmlns:a16="http://schemas.microsoft.com/office/drawing/2014/main" id="{75297E45-7C64-4AC0-A104-EA88A9A936D2}"/>
              </a:ext>
            </a:extLst>
          </p:cNvPr>
          <p:cNvSpPr txBox="1"/>
          <p:nvPr/>
        </p:nvSpPr>
        <p:spPr>
          <a:xfrm>
            <a:off x="3837482" y="776991"/>
            <a:ext cx="98260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a:solidFill>
                  <a:srgbClr val="FFFFFF"/>
                </a:solidFill>
                <a:latin typeface="Sitka Text"/>
              </a:rPr>
              <a:t>How </a:t>
            </a:r>
            <a:r>
              <a:rPr lang="pl-PL" sz="2400" err="1">
                <a:solidFill>
                  <a:srgbClr val="FFFFFF"/>
                </a:solidFill>
                <a:latin typeface="Sitka Text"/>
              </a:rPr>
              <a:t>does</a:t>
            </a:r>
            <a:r>
              <a:rPr lang="pl-PL" sz="2400">
                <a:solidFill>
                  <a:srgbClr val="FFFFFF"/>
                </a:solidFill>
                <a:latin typeface="Sitka Text"/>
              </a:rPr>
              <a:t> </a:t>
            </a:r>
            <a:r>
              <a:rPr lang="pl-PL" sz="2400" err="1">
                <a:solidFill>
                  <a:srgbClr val="FFFFFF"/>
                </a:solidFill>
                <a:latin typeface="Sitka Text"/>
              </a:rPr>
              <a:t>it</a:t>
            </a:r>
            <a:r>
              <a:rPr lang="pl-PL" sz="2400">
                <a:solidFill>
                  <a:srgbClr val="FFFFFF"/>
                </a:solidFill>
                <a:latin typeface="Sitka Text"/>
              </a:rPr>
              <a:t> </a:t>
            </a:r>
            <a:r>
              <a:rPr lang="pl-PL" sz="2400" err="1">
                <a:solidFill>
                  <a:srgbClr val="FFFFFF"/>
                </a:solidFill>
                <a:latin typeface="Sitka Text"/>
              </a:rPr>
              <a:t>look</a:t>
            </a:r>
            <a:r>
              <a:rPr lang="pl-PL" sz="2400">
                <a:solidFill>
                  <a:srgbClr val="FFFFFF"/>
                </a:solidFill>
                <a:latin typeface="Sitka Text"/>
              </a:rPr>
              <a:t> </a:t>
            </a:r>
            <a:r>
              <a:rPr lang="pl-PL" sz="2400" err="1">
                <a:solidFill>
                  <a:srgbClr val="FFFFFF"/>
                </a:solidFill>
                <a:latin typeface="Sitka Text"/>
              </a:rPr>
              <a:t>like</a:t>
            </a:r>
            <a:r>
              <a:rPr lang="pl-PL" sz="2400">
                <a:solidFill>
                  <a:srgbClr val="FFFFFF"/>
                </a:solidFill>
                <a:latin typeface="Sitka Text"/>
              </a:rPr>
              <a:t> </a:t>
            </a:r>
            <a:r>
              <a:rPr lang="pl-PL" sz="2400" err="1">
                <a:solidFill>
                  <a:srgbClr val="FFFFFF"/>
                </a:solidFill>
                <a:latin typeface="Sitka Text"/>
              </a:rPr>
              <a:t>today</a:t>
            </a:r>
            <a:r>
              <a:rPr lang="pl-PL" sz="2400">
                <a:solidFill>
                  <a:srgbClr val="FFFFFF"/>
                </a:solidFill>
                <a:latin typeface="Sitka Text"/>
              </a:rPr>
              <a:t>?</a:t>
            </a:r>
          </a:p>
        </p:txBody>
      </p:sp>
      <p:sp>
        <p:nvSpPr>
          <p:cNvPr id="5" name="pole tekstowe 4">
            <a:extLst>
              <a:ext uri="{FF2B5EF4-FFF2-40B4-BE49-F238E27FC236}">
                <a16:creationId xmlns:a16="http://schemas.microsoft.com/office/drawing/2014/main" id="{B23BCDAD-4B62-8CF5-2260-3FD6DD0398F1}"/>
              </a:ext>
            </a:extLst>
          </p:cNvPr>
          <p:cNvSpPr txBox="1"/>
          <p:nvPr/>
        </p:nvSpPr>
        <p:spPr>
          <a:xfrm>
            <a:off x="1176727" y="1663908"/>
            <a:ext cx="98260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dirty="0" err="1">
                <a:solidFill>
                  <a:srgbClr val="FFFFFF"/>
                </a:solidFill>
                <a:latin typeface="Sitka Text"/>
              </a:rPr>
              <a:t>Tattoo</a:t>
            </a:r>
            <a:r>
              <a:rPr lang="pl-PL" sz="2400" dirty="0">
                <a:solidFill>
                  <a:srgbClr val="FFFFFF"/>
                </a:solidFill>
                <a:latin typeface="Sitka Text"/>
              </a:rPr>
              <a:t> </a:t>
            </a:r>
            <a:r>
              <a:rPr lang="pl-PL" sz="2400" dirty="0" err="1">
                <a:solidFill>
                  <a:srgbClr val="FFFFFF"/>
                </a:solidFill>
                <a:latin typeface="Sitka Text"/>
              </a:rPr>
              <a:t>guns</a:t>
            </a:r>
            <a:r>
              <a:rPr lang="pl-PL" sz="2400" dirty="0">
                <a:solidFill>
                  <a:srgbClr val="FFFFFF"/>
                </a:solidFill>
                <a:latin typeface="Sitka Text"/>
              </a:rPr>
              <a:t> </a:t>
            </a:r>
            <a:r>
              <a:rPr lang="pl-PL" sz="2400" dirty="0" err="1">
                <a:solidFill>
                  <a:srgbClr val="FFFFFF"/>
                </a:solidFill>
                <a:latin typeface="Sitka Text"/>
              </a:rPr>
              <a:t>classification</a:t>
            </a:r>
            <a:r>
              <a:rPr lang="pl-PL" sz="2400" dirty="0">
                <a:solidFill>
                  <a:srgbClr val="FFFFFF"/>
                </a:solidFill>
                <a:latin typeface="Sitka Text"/>
              </a:rPr>
              <a:t>: </a:t>
            </a:r>
          </a:p>
          <a:p>
            <a:endParaRPr lang="pl-PL" sz="2400">
              <a:solidFill>
                <a:srgbClr val="FFFFFF"/>
              </a:solidFill>
              <a:latin typeface="Sitka Text"/>
            </a:endParaRPr>
          </a:p>
          <a:p>
            <a:pPr marL="457200" indent="-457200">
              <a:buAutoNum type="arabicPeriod"/>
            </a:pPr>
            <a:r>
              <a:rPr lang="pl-PL" sz="2400" dirty="0" err="1">
                <a:solidFill>
                  <a:srgbClr val="FFFFFF"/>
                </a:solidFill>
                <a:latin typeface="Sitka Text"/>
              </a:rPr>
              <a:t>Coil</a:t>
            </a:r>
            <a:r>
              <a:rPr lang="pl-PL" sz="2400" dirty="0">
                <a:solidFill>
                  <a:srgbClr val="FFFFFF"/>
                </a:solidFill>
                <a:latin typeface="Sitka Text"/>
              </a:rPr>
              <a:t> </a:t>
            </a:r>
            <a:r>
              <a:rPr lang="pl-PL" sz="2400" dirty="0" err="1">
                <a:solidFill>
                  <a:srgbClr val="FFFFFF"/>
                </a:solidFill>
                <a:latin typeface="Sitka Text"/>
              </a:rPr>
              <a:t>machines</a:t>
            </a:r>
            <a:r>
              <a:rPr lang="pl-PL" sz="2400" dirty="0">
                <a:solidFill>
                  <a:srgbClr val="FFFFFF"/>
                </a:solidFill>
                <a:latin typeface="Sitka Text"/>
              </a:rPr>
              <a:t>,</a:t>
            </a:r>
          </a:p>
          <a:p>
            <a:pPr marL="457200" indent="-457200">
              <a:buAutoNum type="arabicPeriod"/>
            </a:pPr>
            <a:r>
              <a:rPr lang="pl-PL" sz="2400" dirty="0" err="1">
                <a:solidFill>
                  <a:srgbClr val="FFFFFF"/>
                </a:solidFill>
                <a:latin typeface="Sitka Text"/>
              </a:rPr>
              <a:t>Rotary</a:t>
            </a:r>
            <a:r>
              <a:rPr lang="pl-PL" sz="2400" dirty="0">
                <a:solidFill>
                  <a:srgbClr val="FFFFFF"/>
                </a:solidFill>
                <a:latin typeface="Sitka Text"/>
              </a:rPr>
              <a:t> </a:t>
            </a:r>
            <a:r>
              <a:rPr lang="pl-PL" sz="2400" dirty="0" err="1">
                <a:solidFill>
                  <a:srgbClr val="FFFFFF"/>
                </a:solidFill>
                <a:latin typeface="Sitka Text"/>
              </a:rPr>
              <a:t>machines</a:t>
            </a:r>
            <a:r>
              <a:rPr lang="pl-PL" sz="2400" dirty="0">
                <a:solidFill>
                  <a:srgbClr val="FFFFFF"/>
                </a:solidFill>
                <a:latin typeface="Sitka Text"/>
              </a:rPr>
              <a:t>,</a:t>
            </a:r>
          </a:p>
          <a:p>
            <a:pPr marL="457200" indent="-457200">
              <a:buAutoNum type="arabicPeriod"/>
            </a:pPr>
            <a:r>
              <a:rPr lang="pl-PL" sz="2400" dirty="0" err="1">
                <a:solidFill>
                  <a:srgbClr val="FFFFFF"/>
                </a:solidFill>
                <a:latin typeface="Sitka Text"/>
              </a:rPr>
              <a:t>Pnaumatic</a:t>
            </a:r>
            <a:r>
              <a:rPr lang="pl-PL" sz="2400" dirty="0">
                <a:solidFill>
                  <a:srgbClr val="FFFFFF"/>
                </a:solidFill>
                <a:latin typeface="Sitka Text"/>
              </a:rPr>
              <a:t> </a:t>
            </a:r>
            <a:r>
              <a:rPr lang="pl-PL" sz="2400" dirty="0" err="1">
                <a:solidFill>
                  <a:srgbClr val="FFFFFF"/>
                </a:solidFill>
                <a:latin typeface="Sitka Text"/>
              </a:rPr>
              <a:t>machines</a:t>
            </a:r>
            <a:r>
              <a:rPr lang="pl-PL" sz="2400" dirty="0">
                <a:solidFill>
                  <a:srgbClr val="FFFFFF"/>
                </a:solidFill>
                <a:latin typeface="Sitka Text"/>
              </a:rPr>
              <a:t>.</a:t>
            </a:r>
          </a:p>
          <a:p>
            <a:endParaRPr lang="pl-PL" sz="2400">
              <a:solidFill>
                <a:srgbClr val="FFFFFF"/>
              </a:solidFill>
              <a:latin typeface="Sitka Text"/>
            </a:endParaRPr>
          </a:p>
        </p:txBody>
      </p:sp>
    </p:spTree>
    <p:extLst>
      <p:ext uri="{BB962C8B-B14F-4D97-AF65-F5344CB8AC3E}">
        <p14:creationId xmlns:p14="http://schemas.microsoft.com/office/powerpoint/2010/main" val="676220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STIGMA Coil Tattoo Machine Gun Handmade For Liner 10 Coils M320 – Hawink">
            <a:extLst>
              <a:ext uri="{FF2B5EF4-FFF2-40B4-BE49-F238E27FC236}">
                <a16:creationId xmlns:a16="http://schemas.microsoft.com/office/drawing/2014/main" id="{65737C71-58B3-FCF2-7F9A-DB98074BEB9E}"/>
              </a:ext>
            </a:extLst>
          </p:cNvPr>
          <p:cNvPicPr>
            <a:picLocks noChangeAspect="1"/>
          </p:cNvPicPr>
          <p:nvPr/>
        </p:nvPicPr>
        <p:blipFill rotWithShape="1">
          <a:blip r:embed="rId2"/>
          <a:srcRect r="9784"/>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8"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pole tekstowe 2">
            <a:extLst>
              <a:ext uri="{FF2B5EF4-FFF2-40B4-BE49-F238E27FC236}">
                <a16:creationId xmlns:a16="http://schemas.microsoft.com/office/drawing/2014/main" id="{3B70DF2D-77E2-8388-36A8-3927E8AE21F8}"/>
              </a:ext>
            </a:extLst>
          </p:cNvPr>
          <p:cNvSpPr txBox="1"/>
          <p:nvPr/>
        </p:nvSpPr>
        <p:spPr>
          <a:xfrm>
            <a:off x="6906875" y="1959679"/>
            <a:ext cx="5103056" cy="26820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b="1" dirty="0">
                <a:solidFill>
                  <a:schemeClr val="bg1"/>
                </a:solidFill>
                <a:latin typeface="Sitka Text"/>
              </a:rPr>
              <a:t>The magnetic coil machine</a:t>
            </a:r>
            <a:r>
              <a:rPr lang="en-US" sz="2800" dirty="0">
                <a:solidFill>
                  <a:schemeClr val="bg1"/>
                </a:solidFill>
                <a:latin typeface="Sitka Text"/>
              </a:rPr>
              <a:t> is a classic machine which uses an alternating current to pass through coils and turn magnets on and off in rapid succession. </a:t>
            </a:r>
            <a:endParaRPr lang="pl-PL" sz="2800" dirty="0">
              <a:solidFill>
                <a:schemeClr val="bg1"/>
              </a:solidFill>
              <a:latin typeface="Sitka Text"/>
            </a:endParaRPr>
          </a:p>
        </p:txBody>
      </p:sp>
    </p:spTree>
    <p:extLst>
      <p:ext uri="{BB962C8B-B14F-4D97-AF65-F5344CB8AC3E}">
        <p14:creationId xmlns:p14="http://schemas.microsoft.com/office/powerpoint/2010/main" val="1778238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Sabre Air Tattoo Machine - YouTube">
            <a:extLst>
              <a:ext uri="{FF2B5EF4-FFF2-40B4-BE49-F238E27FC236}">
                <a16:creationId xmlns:a16="http://schemas.microsoft.com/office/drawing/2014/main" id="{75F658D1-CBE8-7689-F034-E75055E8E106}"/>
              </a:ext>
            </a:extLst>
          </p:cNvPr>
          <p:cNvPicPr>
            <a:picLocks noChangeAspect="1"/>
          </p:cNvPicPr>
          <p:nvPr/>
        </p:nvPicPr>
        <p:blipFill rotWithShape="1">
          <a:blip r:embed="rId2">
            <a:alphaModFix amt="40000"/>
          </a:blip>
          <a:srcRect l="12015" r="18675"/>
          <a:stretch/>
        </p:blipFill>
        <p:spPr>
          <a:xfrm>
            <a:off x="-170" y="10"/>
            <a:ext cx="8450317" cy="6857990"/>
          </a:xfrm>
          <a:prstGeom prst="rect">
            <a:avLst/>
          </a:prstGeom>
        </p:spPr>
      </p:pic>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rotWithShape="1">
          <a:blip r:embed="rId3"/>
          <a:srcRect l="7919" r="5134"/>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pole tekstowe 2">
            <a:extLst>
              <a:ext uri="{FF2B5EF4-FFF2-40B4-BE49-F238E27FC236}">
                <a16:creationId xmlns:a16="http://schemas.microsoft.com/office/drawing/2014/main" id="{166BB915-42B2-9976-D7F9-765C10323137}"/>
              </a:ext>
            </a:extLst>
          </p:cNvPr>
          <p:cNvSpPr txBox="1"/>
          <p:nvPr/>
        </p:nvSpPr>
        <p:spPr>
          <a:xfrm>
            <a:off x="8438353" y="-6106"/>
            <a:ext cx="3496323" cy="456713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2800" b="1" kern="1200">
                <a:solidFill>
                  <a:srgbClr val="FFFFFF"/>
                </a:solidFill>
                <a:latin typeface="Sitka Text"/>
                <a:ea typeface="+mj-ea"/>
                <a:cs typeface="+mj-cs"/>
              </a:rPr>
              <a:t>Pneumatic tattoo machines</a:t>
            </a:r>
            <a:r>
              <a:rPr lang="en-US" sz="2800" kern="1200">
                <a:solidFill>
                  <a:srgbClr val="FFFFFF"/>
                </a:solidFill>
                <a:latin typeface="Sitka Text"/>
                <a:ea typeface="+mj-ea"/>
                <a:cs typeface="+mj-cs"/>
              </a:rPr>
              <a:t> use pressurized air to drive the needles up and down.</a:t>
            </a:r>
          </a:p>
        </p:txBody>
      </p:sp>
    </p:spTree>
    <p:extLst>
      <p:ext uri="{BB962C8B-B14F-4D97-AF65-F5344CB8AC3E}">
        <p14:creationId xmlns:p14="http://schemas.microsoft.com/office/powerpoint/2010/main" val="1139165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Maszynka do tatuażu. Spike mini V2. 9775745730 - Allegro.pl">
            <a:extLst>
              <a:ext uri="{FF2B5EF4-FFF2-40B4-BE49-F238E27FC236}">
                <a16:creationId xmlns:a16="http://schemas.microsoft.com/office/drawing/2014/main" id="{AAE07352-A576-740B-CA3D-1BB6D5E6A556}"/>
              </a:ext>
            </a:extLst>
          </p:cNvPr>
          <p:cNvPicPr>
            <a:picLocks noChangeAspect="1"/>
          </p:cNvPicPr>
          <p:nvPr/>
        </p:nvPicPr>
        <p:blipFill rotWithShape="1">
          <a:blip r:embed="rId2"/>
          <a:srcRect t="15250" r="-2" b="19886"/>
          <a:stretch/>
        </p:blipFill>
        <p:spPr>
          <a:xfrm>
            <a:off x="6" y="-1"/>
            <a:ext cx="6200617" cy="4036746"/>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Obraz 5" descr="Obraz zawierający ściana, w pomieszczeniu, osoba, narzędzie&#10;&#10;Opis wygenerowany automatycznie">
            <a:extLst>
              <a:ext uri="{FF2B5EF4-FFF2-40B4-BE49-F238E27FC236}">
                <a16:creationId xmlns:a16="http://schemas.microsoft.com/office/drawing/2014/main" id="{0F31F62C-2160-8A01-2409-F4160C80C8DD}"/>
              </a:ext>
            </a:extLst>
          </p:cNvPr>
          <p:cNvPicPr>
            <a:picLocks noChangeAspect="1"/>
          </p:cNvPicPr>
          <p:nvPr/>
        </p:nvPicPr>
        <p:blipFill rotWithShape="1">
          <a:blip r:embed="rId3"/>
          <a:srcRect t="2269" r="1" b="9120"/>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pole tekstowe 3">
            <a:extLst>
              <a:ext uri="{FF2B5EF4-FFF2-40B4-BE49-F238E27FC236}">
                <a16:creationId xmlns:a16="http://schemas.microsoft.com/office/drawing/2014/main" id="{D6D53B8D-3C1A-6FBE-96D9-FBEBC690C281}"/>
              </a:ext>
            </a:extLst>
          </p:cNvPr>
          <p:cNvSpPr txBox="1"/>
          <p:nvPr/>
        </p:nvSpPr>
        <p:spPr>
          <a:xfrm>
            <a:off x="2328889" y="4966136"/>
            <a:ext cx="7529069" cy="107741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gn="ctr">
              <a:lnSpc>
                <a:spcPct val="90000"/>
              </a:lnSpc>
              <a:spcAft>
                <a:spcPts val="600"/>
              </a:spcAft>
            </a:pPr>
            <a:r>
              <a:rPr lang="en-US" sz="2800">
                <a:solidFill>
                  <a:schemeClr val="bg1"/>
                </a:solidFill>
                <a:latin typeface="Sitka Text"/>
              </a:rPr>
              <a:t>Rotary type machines use an electric motor to drive the needles</a:t>
            </a:r>
            <a:endParaRPr lang="pl-PL" sz="2800">
              <a:solidFill>
                <a:schemeClr val="bg1"/>
              </a:solidFill>
              <a:latin typeface="Sitka Text"/>
            </a:endParaRPr>
          </a:p>
        </p:txBody>
      </p:sp>
    </p:spTree>
    <p:extLst>
      <p:ext uri="{BB962C8B-B14F-4D97-AF65-F5344CB8AC3E}">
        <p14:creationId xmlns:p14="http://schemas.microsoft.com/office/powerpoint/2010/main" val="375078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5" name="pole tekstowe 4">
            <a:extLst>
              <a:ext uri="{FF2B5EF4-FFF2-40B4-BE49-F238E27FC236}">
                <a16:creationId xmlns:a16="http://schemas.microsoft.com/office/drawing/2014/main" id="{3F709389-A0D4-0F16-AE82-9286908E8836}"/>
              </a:ext>
            </a:extLst>
          </p:cNvPr>
          <p:cNvSpPr txBox="1"/>
          <p:nvPr/>
        </p:nvSpPr>
        <p:spPr>
          <a:xfrm>
            <a:off x="2328889" y="5325365"/>
            <a:ext cx="7529069" cy="10774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sz="2800" dirty="0">
                <a:solidFill>
                  <a:schemeClr val="bg1"/>
                </a:solidFill>
                <a:latin typeface="Sitka Text"/>
              </a:rPr>
              <a:t>Cartridges</a:t>
            </a:r>
          </a:p>
        </p:txBody>
      </p:sp>
      <p:pic>
        <p:nvPicPr>
          <p:cNvPr id="8" name="Obraz 7" descr="Tattoo Cartridge Needles Near Me Online - Off 53%">
            <a:extLst>
              <a:ext uri="{FF2B5EF4-FFF2-40B4-BE49-F238E27FC236}">
                <a16:creationId xmlns:a16="http://schemas.microsoft.com/office/drawing/2014/main" id="{DDCD9096-8A83-B438-028B-8AB51237443C}"/>
              </a:ext>
            </a:extLst>
          </p:cNvPr>
          <p:cNvPicPr>
            <a:picLocks noChangeAspect="1"/>
          </p:cNvPicPr>
          <p:nvPr/>
        </p:nvPicPr>
        <p:blipFill>
          <a:blip r:embed="rId3"/>
          <a:stretch>
            <a:fillRect/>
          </a:stretch>
        </p:blipFill>
        <p:spPr>
          <a:xfrm>
            <a:off x="3766457" y="827501"/>
            <a:ext cx="4659084" cy="3918485"/>
          </a:xfrm>
          <a:prstGeom prst="rect">
            <a:avLst/>
          </a:prstGeom>
        </p:spPr>
      </p:pic>
    </p:spTree>
    <p:extLst>
      <p:ext uri="{BB962C8B-B14F-4D97-AF65-F5344CB8AC3E}">
        <p14:creationId xmlns:p14="http://schemas.microsoft.com/office/powerpoint/2010/main" val="824862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descr="Obraz zawierający tatuaż, rysowanie, atrament, szkic&#10;&#10;Opis wygenerowany automatycznie">
            <a:extLst>
              <a:ext uri="{FF2B5EF4-FFF2-40B4-BE49-F238E27FC236}">
                <a16:creationId xmlns:a16="http://schemas.microsoft.com/office/drawing/2014/main" id="{8FAD81DE-4A1D-5471-75F4-496426DEE9F9}"/>
              </a:ext>
            </a:extLst>
          </p:cNvPr>
          <p:cNvPicPr>
            <a:picLocks noChangeAspect="1"/>
          </p:cNvPicPr>
          <p:nvPr/>
        </p:nvPicPr>
        <p:blipFill rotWithShape="1">
          <a:blip r:embed="rId2"/>
          <a:srcRect t="12575" r="3" b="11204"/>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5" name="Obraz 4" descr="Obraz zawierający tatuaż, atrament&#10;&#10;Opis wygenerowany automatycznie">
            <a:extLst>
              <a:ext uri="{FF2B5EF4-FFF2-40B4-BE49-F238E27FC236}">
                <a16:creationId xmlns:a16="http://schemas.microsoft.com/office/drawing/2014/main" id="{ED271989-8356-B091-EBAB-FBCBA19E90AF}"/>
              </a:ext>
            </a:extLst>
          </p:cNvPr>
          <p:cNvPicPr>
            <a:picLocks noChangeAspect="1"/>
          </p:cNvPicPr>
          <p:nvPr/>
        </p:nvPicPr>
        <p:blipFill rotWithShape="1">
          <a:blip r:embed="rId3"/>
          <a:srcRect t="14438" r="1" b="10590"/>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6" name="Obraz 5" descr="Obraz zawierający tatuaż, atrament, Przykrywka, sztuka&#10;&#10;Opis wygenerowany automatycznie">
            <a:extLst>
              <a:ext uri="{FF2B5EF4-FFF2-40B4-BE49-F238E27FC236}">
                <a16:creationId xmlns:a16="http://schemas.microsoft.com/office/drawing/2014/main" id="{9A199AB9-6641-3532-AB89-413C4959E3EC}"/>
              </a:ext>
            </a:extLst>
          </p:cNvPr>
          <p:cNvPicPr>
            <a:picLocks noChangeAspect="1"/>
          </p:cNvPicPr>
          <p:nvPr/>
        </p:nvPicPr>
        <p:blipFill rotWithShape="1">
          <a:blip r:embed="rId4"/>
          <a:srcRect t="18754" r="3" b="25695"/>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98733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5" name="Tytuł 1">
            <a:extLst>
              <a:ext uri="{FF2B5EF4-FFF2-40B4-BE49-F238E27FC236}">
                <a16:creationId xmlns:a16="http://schemas.microsoft.com/office/drawing/2014/main" id="{CE4AABA3-76C2-FE75-7E6D-E29C5D0254BC}"/>
              </a:ext>
            </a:extLst>
          </p:cNvPr>
          <p:cNvSpPr txBox="1">
            <a:spLocks/>
          </p:cNvSpPr>
          <p:nvPr/>
        </p:nvSpPr>
        <p:spPr>
          <a:xfrm>
            <a:off x="606184" y="-1285936"/>
            <a:ext cx="9674047" cy="69863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70000"/>
              </a:lnSpc>
              <a:spcBef>
                <a:spcPts val="0"/>
              </a:spcBef>
            </a:pPr>
            <a:r>
              <a:rPr lang="pl-PL" sz="2800" dirty="0" err="1">
                <a:solidFill>
                  <a:schemeClr val="bg1"/>
                </a:solidFill>
                <a:latin typeface="Sitka Text"/>
                <a:ea typeface="+mj-lt"/>
                <a:cs typeface="+mj-lt"/>
              </a:rPr>
              <a:t>Vocabulary</a:t>
            </a:r>
            <a:r>
              <a:rPr lang="pl-PL" sz="2800" dirty="0">
                <a:solidFill>
                  <a:schemeClr val="bg1"/>
                </a:solidFill>
                <a:latin typeface="Sitka Text"/>
                <a:ea typeface="+mj-lt"/>
                <a:cs typeface="+mj-lt"/>
              </a:rPr>
              <a:t>:</a:t>
            </a:r>
            <a:endParaRPr lang="pl-PL">
              <a:solidFill>
                <a:srgbClr val="000000"/>
              </a:solidFill>
              <a:latin typeface="Calibri Light" panose="020F0302020204030204"/>
              <a:ea typeface="+mj-lt"/>
              <a:cs typeface="+mj-lt"/>
            </a:endParaRPr>
          </a:p>
          <a:p>
            <a:pPr algn="just">
              <a:lnSpc>
                <a:spcPct val="170000"/>
              </a:lnSpc>
              <a:spcBef>
                <a:spcPts val="0"/>
              </a:spcBef>
            </a:pPr>
            <a:endParaRPr lang="pl-PL" sz="2800" dirty="0">
              <a:solidFill>
                <a:schemeClr val="bg1"/>
              </a:solidFill>
              <a:latin typeface="Sitka Text"/>
              <a:ea typeface="+mj-lt"/>
              <a:cs typeface="+mj-lt"/>
            </a:endParaRPr>
          </a:p>
          <a:p>
            <a:pPr algn="just">
              <a:lnSpc>
                <a:spcPct val="170000"/>
              </a:lnSpc>
              <a:spcBef>
                <a:spcPts val="0"/>
              </a:spcBef>
            </a:pPr>
            <a:r>
              <a:rPr lang="pl-PL" sz="1800" dirty="0" err="1">
                <a:solidFill>
                  <a:schemeClr val="bg1"/>
                </a:solidFill>
                <a:latin typeface="Sitka Text"/>
                <a:ea typeface="+mj-lt"/>
                <a:cs typeface="+mj-lt"/>
              </a:rPr>
              <a:t>Coil</a:t>
            </a:r>
            <a:r>
              <a:rPr lang="pl-PL" sz="1800" dirty="0">
                <a:solidFill>
                  <a:schemeClr val="bg1"/>
                </a:solidFill>
                <a:latin typeface="Sitka Text"/>
                <a:ea typeface="+mj-lt"/>
                <a:cs typeface="+mj-lt"/>
              </a:rPr>
              <a:t> – cewka / zwój,</a:t>
            </a:r>
            <a:endParaRPr lang="pl-PL" dirty="0">
              <a:solidFill>
                <a:schemeClr val="bg1"/>
              </a:solidFill>
            </a:endParaRPr>
          </a:p>
          <a:p>
            <a:pPr algn="just">
              <a:lnSpc>
                <a:spcPct val="170000"/>
              </a:lnSpc>
              <a:spcBef>
                <a:spcPts val="0"/>
              </a:spcBef>
            </a:pPr>
            <a:r>
              <a:rPr lang="pl-PL" sz="1800" dirty="0" err="1">
                <a:solidFill>
                  <a:schemeClr val="bg1"/>
                </a:solidFill>
                <a:latin typeface="Sitka Text"/>
                <a:ea typeface="+mj-lt"/>
                <a:cs typeface="+mj-lt"/>
              </a:rPr>
              <a:t>rotary</a:t>
            </a:r>
            <a:r>
              <a:rPr lang="pl-PL" sz="1800" dirty="0">
                <a:solidFill>
                  <a:schemeClr val="bg1"/>
                </a:solidFill>
                <a:latin typeface="Sitka Text"/>
                <a:ea typeface="+mj-lt"/>
                <a:cs typeface="+mj-lt"/>
              </a:rPr>
              <a:t> - rotacyjne,</a:t>
            </a:r>
          </a:p>
          <a:p>
            <a:pPr algn="just">
              <a:lnSpc>
                <a:spcPct val="170000"/>
              </a:lnSpc>
              <a:spcBef>
                <a:spcPts val="0"/>
              </a:spcBef>
            </a:pPr>
            <a:r>
              <a:rPr lang="en-US" sz="1800" dirty="0">
                <a:solidFill>
                  <a:schemeClr val="bg1"/>
                </a:solidFill>
                <a:latin typeface="Sitka Text"/>
                <a:ea typeface="+mj-lt"/>
                <a:cs typeface="+mj-lt"/>
              </a:rPr>
              <a:t>alternating current - </a:t>
            </a:r>
            <a:r>
              <a:rPr lang="en-US" sz="1800" dirty="0" err="1">
                <a:solidFill>
                  <a:schemeClr val="bg1"/>
                </a:solidFill>
                <a:latin typeface="Sitka Text"/>
                <a:ea typeface="+mj-lt"/>
                <a:cs typeface="+mj-lt"/>
              </a:rPr>
              <a:t>prąd</a:t>
            </a:r>
            <a:r>
              <a:rPr lang="en-US" sz="1800" dirty="0">
                <a:solidFill>
                  <a:schemeClr val="bg1"/>
                </a:solidFill>
                <a:latin typeface="Sitka Text"/>
                <a:ea typeface="+mj-lt"/>
                <a:cs typeface="+mj-lt"/>
              </a:rPr>
              <a:t> </a:t>
            </a:r>
            <a:r>
              <a:rPr lang="en-US" sz="1800" dirty="0" err="1">
                <a:solidFill>
                  <a:schemeClr val="bg1"/>
                </a:solidFill>
                <a:latin typeface="Sitka Text"/>
                <a:ea typeface="+mj-lt"/>
                <a:cs typeface="+mj-lt"/>
              </a:rPr>
              <a:t>przemienny</a:t>
            </a:r>
            <a:r>
              <a:rPr lang="en-US" sz="1800" dirty="0">
                <a:solidFill>
                  <a:schemeClr val="bg1"/>
                </a:solidFill>
                <a:latin typeface="Sitka Text"/>
                <a:ea typeface="+mj-lt"/>
                <a:cs typeface="+mj-lt"/>
              </a:rPr>
              <a:t>,</a:t>
            </a:r>
          </a:p>
          <a:p>
            <a:pPr algn="just">
              <a:lnSpc>
                <a:spcPct val="170000"/>
              </a:lnSpc>
              <a:spcBef>
                <a:spcPts val="0"/>
              </a:spcBef>
            </a:pPr>
            <a:r>
              <a:rPr lang="en-US" sz="1800" dirty="0">
                <a:solidFill>
                  <a:schemeClr val="bg1"/>
                </a:solidFill>
                <a:latin typeface="Sitka Text"/>
                <a:ea typeface="+mj-lt"/>
                <a:cs typeface="+mj-lt"/>
              </a:rPr>
              <a:t>penal – </a:t>
            </a:r>
            <a:r>
              <a:rPr lang="en-US" sz="1800" dirty="0" err="1">
                <a:solidFill>
                  <a:schemeClr val="bg1"/>
                </a:solidFill>
                <a:latin typeface="Sitka Text"/>
                <a:ea typeface="+mj-lt"/>
                <a:cs typeface="+mj-lt"/>
              </a:rPr>
              <a:t>karny</a:t>
            </a:r>
            <a:r>
              <a:rPr lang="en-US" sz="1800" dirty="0">
                <a:solidFill>
                  <a:schemeClr val="bg1"/>
                </a:solidFill>
                <a:latin typeface="Sitka Text"/>
                <a:ea typeface="+mj-lt"/>
                <a:cs typeface="+mj-lt"/>
              </a:rPr>
              <a:t>,</a:t>
            </a:r>
          </a:p>
          <a:p>
            <a:pPr algn="just">
              <a:lnSpc>
                <a:spcPct val="170000"/>
              </a:lnSpc>
              <a:spcBef>
                <a:spcPts val="0"/>
              </a:spcBef>
            </a:pPr>
            <a:r>
              <a:rPr lang="pl-PL" sz="1800" dirty="0" err="1">
                <a:solidFill>
                  <a:schemeClr val="bg1"/>
                </a:solidFill>
                <a:latin typeface="Sitka Text"/>
                <a:ea typeface="+mj-lt"/>
                <a:cs typeface="+mj-lt"/>
              </a:rPr>
              <a:t>punctures</a:t>
            </a:r>
            <a:r>
              <a:rPr lang="pl-PL" sz="1800" dirty="0">
                <a:solidFill>
                  <a:schemeClr val="bg1"/>
                </a:solidFill>
                <a:latin typeface="Sitka Text"/>
                <a:ea typeface="+mj-lt"/>
                <a:cs typeface="+mj-lt"/>
              </a:rPr>
              <a:t> - </a:t>
            </a:r>
            <a:r>
              <a:rPr lang="pl-PL" sz="1800" dirty="0">
                <a:solidFill>
                  <a:schemeClr val="bg1"/>
                </a:solidFill>
                <a:latin typeface="Sitka Text"/>
                <a:ea typeface="Calibri Light"/>
                <a:cs typeface="Calibri Light"/>
              </a:rPr>
              <a:t>nakłucia,</a:t>
            </a:r>
            <a:endParaRPr lang="pl-PL" dirty="0">
              <a:solidFill>
                <a:schemeClr val="bg1"/>
              </a:solidFill>
            </a:endParaRPr>
          </a:p>
          <a:p>
            <a:pPr algn="just">
              <a:lnSpc>
                <a:spcPct val="170000"/>
              </a:lnSpc>
              <a:spcBef>
                <a:spcPts val="0"/>
              </a:spcBef>
            </a:pPr>
            <a:r>
              <a:rPr lang="pl-PL" sz="1800" dirty="0">
                <a:solidFill>
                  <a:schemeClr val="bg1"/>
                </a:solidFill>
                <a:latin typeface="Sitka Text"/>
                <a:ea typeface="+mj-lt"/>
                <a:cs typeface="+mj-lt"/>
              </a:rPr>
              <a:t>to </a:t>
            </a:r>
            <a:r>
              <a:rPr lang="pl-PL" sz="1800" dirty="0" err="1">
                <a:solidFill>
                  <a:schemeClr val="bg1"/>
                </a:solidFill>
                <a:latin typeface="Sitka Text"/>
                <a:ea typeface="+mj-lt"/>
                <a:cs typeface="+mj-lt"/>
              </a:rPr>
              <a:t>pinpoint</a:t>
            </a:r>
            <a:r>
              <a:rPr lang="pl-PL" sz="1800" dirty="0">
                <a:solidFill>
                  <a:schemeClr val="bg1"/>
                </a:solidFill>
                <a:latin typeface="Sitka Text"/>
                <a:ea typeface="+mj-lt"/>
                <a:cs typeface="+mj-lt"/>
              </a:rPr>
              <a:t> - sprecyzować,</a:t>
            </a:r>
          </a:p>
          <a:p>
            <a:pPr algn="just">
              <a:lnSpc>
                <a:spcPct val="170000"/>
              </a:lnSpc>
              <a:spcBef>
                <a:spcPts val="0"/>
              </a:spcBef>
            </a:pPr>
            <a:r>
              <a:rPr lang="pl-PL" sz="1800" dirty="0" err="1">
                <a:solidFill>
                  <a:schemeClr val="bg1"/>
                </a:solidFill>
                <a:latin typeface="Sitka Text"/>
                <a:ea typeface="+mj-lt"/>
                <a:cs typeface="+mj-lt"/>
              </a:rPr>
              <a:t>artistry</a:t>
            </a:r>
            <a:r>
              <a:rPr lang="pl-PL" sz="1800" dirty="0">
                <a:solidFill>
                  <a:schemeClr val="bg1"/>
                </a:solidFill>
                <a:latin typeface="Sitka Text"/>
                <a:ea typeface="+mj-lt"/>
                <a:cs typeface="+mj-lt"/>
              </a:rPr>
              <a:t> – kunszt.</a:t>
            </a:r>
            <a:endParaRPr lang="pl-PL" sz="1800" dirty="0">
              <a:solidFill>
                <a:schemeClr val="bg1"/>
              </a:solidFill>
            </a:endParaRPr>
          </a:p>
          <a:p>
            <a:pPr algn="just">
              <a:lnSpc>
                <a:spcPct val="170000"/>
              </a:lnSpc>
              <a:spcBef>
                <a:spcPts val="0"/>
              </a:spcBef>
            </a:pPr>
            <a:endParaRPr lang="pl-PL" sz="2000" dirty="0">
              <a:solidFill>
                <a:srgbClr val="FFFFFF"/>
              </a:solidFill>
              <a:latin typeface="Sitka Text"/>
              <a:ea typeface="+mj-lt"/>
              <a:cs typeface="+mj-lt"/>
            </a:endParaRPr>
          </a:p>
        </p:txBody>
      </p:sp>
    </p:spTree>
    <p:extLst>
      <p:ext uri="{BB962C8B-B14F-4D97-AF65-F5344CB8AC3E}">
        <p14:creationId xmlns:p14="http://schemas.microsoft.com/office/powerpoint/2010/main" val="1394405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4" name="pole tekstowe 3">
            <a:extLst>
              <a:ext uri="{FF2B5EF4-FFF2-40B4-BE49-F238E27FC236}">
                <a16:creationId xmlns:a16="http://schemas.microsoft.com/office/drawing/2014/main" id="{C4D9943C-C916-B13B-EDB3-DD92C90A3905}"/>
              </a:ext>
            </a:extLst>
          </p:cNvPr>
          <p:cNvSpPr txBox="1"/>
          <p:nvPr/>
        </p:nvSpPr>
        <p:spPr>
          <a:xfrm>
            <a:off x="2062732" y="2678136"/>
            <a:ext cx="8053083" cy="301945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4000" dirty="0">
                <a:solidFill>
                  <a:schemeClr val="bg1"/>
                </a:solidFill>
                <a:latin typeface="Sitka Text"/>
              </a:rPr>
              <a:t>Thank you all for your attention!</a:t>
            </a:r>
          </a:p>
        </p:txBody>
      </p:sp>
    </p:spTree>
    <p:extLst>
      <p:ext uri="{BB962C8B-B14F-4D97-AF65-F5344CB8AC3E}">
        <p14:creationId xmlns:p14="http://schemas.microsoft.com/office/powerpoint/2010/main" val="123954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az 6" descr="Fresh Ink: Mummified Iceman Has New Tattoo | Live Science">
            <a:extLst>
              <a:ext uri="{FF2B5EF4-FFF2-40B4-BE49-F238E27FC236}">
                <a16:creationId xmlns:a16="http://schemas.microsoft.com/office/drawing/2014/main" id="{5844B4AF-1398-6C9D-F4D3-74D37E52049F}"/>
              </a:ext>
            </a:extLst>
          </p:cNvPr>
          <p:cNvPicPr>
            <a:picLocks noChangeAspect="1"/>
          </p:cNvPicPr>
          <p:nvPr/>
        </p:nvPicPr>
        <p:blipFill rotWithShape="1">
          <a:blip r:embed="rId2"/>
          <a:srcRect t="17364" r="1" b="6614"/>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11" name="Obraz 10" descr="5000-year-old 'Iceman' may have benefited from a sophisticated health care  system | Science | AAAS">
            <a:extLst>
              <a:ext uri="{FF2B5EF4-FFF2-40B4-BE49-F238E27FC236}">
                <a16:creationId xmlns:a16="http://schemas.microsoft.com/office/drawing/2014/main" id="{D3E1EBAB-567F-4C91-33B3-5A0EC4708F50}"/>
              </a:ext>
            </a:extLst>
          </p:cNvPr>
          <p:cNvPicPr>
            <a:picLocks noChangeAspect="1"/>
          </p:cNvPicPr>
          <p:nvPr/>
        </p:nvPicPr>
        <p:blipFill rotWithShape="1">
          <a:blip r:embed="rId3"/>
          <a:srcRect l="15361" r="2" b="2"/>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pic>
        <p:nvPicPr>
          <p:cNvPr id="13" name="Obraz 12" descr="Obraz zawierający wzór, ubrania, materiał, Motyw&#10;&#10;Opis wygenerowany automatycznie">
            <a:extLst>
              <a:ext uri="{FF2B5EF4-FFF2-40B4-BE49-F238E27FC236}">
                <a16:creationId xmlns:a16="http://schemas.microsoft.com/office/drawing/2014/main" id="{188F0118-64DE-5A02-AA8B-DBB043924071}"/>
              </a:ext>
            </a:extLst>
          </p:cNvPr>
          <p:cNvPicPr>
            <a:picLocks noChangeAspect="1"/>
          </p:cNvPicPr>
          <p:nvPr/>
        </p:nvPicPr>
        <p:blipFill>
          <a:blip r:embed="rId4"/>
          <a:stretch>
            <a:fillRect/>
          </a:stretch>
        </p:blipFill>
        <p:spPr>
          <a:xfrm>
            <a:off x="-5384" y="3906949"/>
            <a:ext cx="12194875" cy="12180498"/>
          </a:xfrm>
          <a:prstGeom prst="rect">
            <a:avLst/>
          </a:prstGeom>
        </p:spPr>
      </p:pic>
      <p:sp>
        <p:nvSpPr>
          <p:cNvPr id="2" name="Tytuł 1">
            <a:extLst>
              <a:ext uri="{FF2B5EF4-FFF2-40B4-BE49-F238E27FC236}">
                <a16:creationId xmlns:a16="http://schemas.microsoft.com/office/drawing/2014/main" id="{52279629-729D-6EEA-9653-CEEE5356BA87}"/>
              </a:ext>
            </a:extLst>
          </p:cNvPr>
          <p:cNvSpPr>
            <a:spLocks noGrp="1"/>
          </p:cNvSpPr>
          <p:nvPr>
            <p:ph type="title"/>
          </p:nvPr>
        </p:nvSpPr>
        <p:spPr>
          <a:xfrm>
            <a:off x="3109821" y="4514264"/>
            <a:ext cx="6143626" cy="1400400"/>
          </a:xfrm>
        </p:spPr>
        <p:txBody>
          <a:bodyPr vert="horz" wrap="square" lIns="91440" tIns="45720" rIns="91440" bIns="45720" rtlCol="0" anchor="b">
            <a:normAutofit/>
          </a:bodyPr>
          <a:lstStyle/>
          <a:p>
            <a:r>
              <a:rPr lang="en-US" sz="5600" kern="1200">
                <a:solidFill>
                  <a:schemeClr val="bg1"/>
                </a:solidFill>
                <a:latin typeface="+mj-lt"/>
                <a:ea typeface="+mj-ea"/>
                <a:cs typeface="+mj-cs"/>
              </a:rPr>
              <a:t>  </a:t>
            </a:r>
            <a:r>
              <a:rPr lang="en-US" sz="5600" kern="1200" err="1">
                <a:solidFill>
                  <a:schemeClr val="bg1"/>
                </a:solidFill>
                <a:latin typeface="Sitka Text"/>
              </a:rPr>
              <a:t>Ötzi</a:t>
            </a:r>
            <a:r>
              <a:rPr lang="en-US" sz="5600" kern="1200">
                <a:solidFill>
                  <a:schemeClr val="bg1"/>
                </a:solidFill>
                <a:latin typeface="Sitka Text"/>
              </a:rPr>
              <a:t> the Iceman</a:t>
            </a:r>
          </a:p>
        </p:txBody>
      </p:sp>
    </p:spTree>
    <p:extLst>
      <p:ext uri="{BB962C8B-B14F-4D97-AF65-F5344CB8AC3E}">
        <p14:creationId xmlns:p14="http://schemas.microsoft.com/office/powerpoint/2010/main" val="121675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4" name="Tytuł 1">
            <a:extLst>
              <a:ext uri="{FF2B5EF4-FFF2-40B4-BE49-F238E27FC236}">
                <a16:creationId xmlns:a16="http://schemas.microsoft.com/office/drawing/2014/main" id="{D4B7B6B8-CCB4-F4CA-D4B2-8E3DDF047E23}"/>
              </a:ext>
            </a:extLst>
          </p:cNvPr>
          <p:cNvSpPr txBox="1">
            <a:spLocks/>
          </p:cNvSpPr>
          <p:nvPr/>
        </p:nvSpPr>
        <p:spPr>
          <a:xfrm>
            <a:off x="2181410" y="103179"/>
            <a:ext cx="8259391" cy="33645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70000"/>
              </a:lnSpc>
              <a:spcBef>
                <a:spcPts val="0"/>
              </a:spcBef>
            </a:pPr>
            <a:r>
              <a:rPr lang="pl-PL" sz="2000" dirty="0">
                <a:solidFill>
                  <a:schemeClr val="bg1"/>
                </a:solidFill>
                <a:latin typeface="Sitka Text"/>
                <a:ea typeface="+mj-lt"/>
                <a:cs typeface="+mj-lt"/>
              </a:rPr>
              <a:t>A </a:t>
            </a:r>
            <a:r>
              <a:rPr lang="pl-PL" sz="2000" dirty="0" err="1">
                <a:solidFill>
                  <a:schemeClr val="bg1"/>
                </a:solidFill>
                <a:latin typeface="Sitka Text"/>
                <a:ea typeface="+mj-lt"/>
                <a:cs typeface="+mj-lt"/>
              </a:rPr>
              <a:t>microscopic</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examination</a:t>
            </a:r>
            <a:r>
              <a:rPr lang="pl-PL" sz="2000" dirty="0">
                <a:solidFill>
                  <a:schemeClr val="bg1"/>
                </a:solidFill>
                <a:latin typeface="Sitka Text"/>
                <a:ea typeface="+mj-lt"/>
                <a:cs typeface="+mj-lt"/>
              </a:rPr>
              <a:t> of </a:t>
            </a:r>
            <a:r>
              <a:rPr lang="pl-PL" sz="2000" dirty="0" err="1">
                <a:solidFill>
                  <a:schemeClr val="bg1"/>
                </a:solidFill>
                <a:latin typeface="Sitka Text"/>
                <a:ea typeface="+mj-lt"/>
                <a:cs typeface="+mj-lt"/>
              </a:rPr>
              <a:t>samples</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collected</a:t>
            </a:r>
            <a:r>
              <a:rPr lang="pl-PL" sz="2000" dirty="0">
                <a:solidFill>
                  <a:schemeClr val="bg1"/>
                </a:solidFill>
                <a:latin typeface="Sitka Text"/>
                <a:ea typeface="+mj-lt"/>
                <a:cs typeface="+mj-lt"/>
              </a:rPr>
              <a:t> from </a:t>
            </a:r>
            <a:r>
              <a:rPr lang="pl-PL" sz="2000" dirty="0" err="1">
                <a:solidFill>
                  <a:schemeClr val="bg1"/>
                </a:solidFill>
                <a:latin typeface="Sitka Text"/>
                <a:ea typeface="+mj-lt"/>
                <a:cs typeface="+mj-lt"/>
              </a:rPr>
              <a:t>his</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tattoos</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revealed</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that</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they</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were</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created</a:t>
            </a:r>
            <a:r>
              <a:rPr lang="pl-PL" sz="2000" dirty="0">
                <a:solidFill>
                  <a:schemeClr val="bg1"/>
                </a:solidFill>
                <a:latin typeface="Sitka Text"/>
                <a:ea typeface="+mj-lt"/>
                <a:cs typeface="+mj-lt"/>
              </a:rPr>
              <a:t> from pigment </a:t>
            </a:r>
            <a:r>
              <a:rPr lang="pl-PL" sz="2000" dirty="0" err="1">
                <a:solidFill>
                  <a:schemeClr val="bg1"/>
                </a:solidFill>
                <a:latin typeface="Sitka Text"/>
                <a:ea typeface="+mj-lt"/>
                <a:cs typeface="+mj-lt"/>
              </a:rPr>
              <a:t>manufactured</a:t>
            </a:r>
            <a:r>
              <a:rPr lang="pl-PL" sz="2000" dirty="0">
                <a:solidFill>
                  <a:schemeClr val="bg1"/>
                </a:solidFill>
                <a:latin typeface="Sitka Text"/>
                <a:ea typeface="+mj-lt"/>
                <a:cs typeface="+mj-lt"/>
              </a:rPr>
              <a:t> out of </a:t>
            </a:r>
            <a:r>
              <a:rPr lang="pl-PL" sz="2000" dirty="0" err="1">
                <a:solidFill>
                  <a:schemeClr val="bg1"/>
                </a:solidFill>
                <a:latin typeface="Sitka Text"/>
                <a:ea typeface="+mj-lt"/>
                <a:cs typeface="+mj-lt"/>
              </a:rPr>
              <a:t>fireplace</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ash</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This</a:t>
            </a:r>
            <a:r>
              <a:rPr lang="pl-PL" sz="2000" dirty="0">
                <a:solidFill>
                  <a:schemeClr val="bg1"/>
                </a:solidFill>
                <a:latin typeface="Sitka Text"/>
                <a:ea typeface="+mj-lt"/>
                <a:cs typeface="+mj-lt"/>
              </a:rPr>
              <a:t> pigment was </a:t>
            </a:r>
            <a:r>
              <a:rPr lang="pl-PL" sz="2000" dirty="0" err="1">
                <a:solidFill>
                  <a:schemeClr val="bg1"/>
                </a:solidFill>
                <a:latin typeface="Sitka Text"/>
                <a:ea typeface="+mj-lt"/>
                <a:cs typeface="+mj-lt"/>
              </a:rPr>
              <a:t>then</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rubbed</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into</a:t>
            </a:r>
            <a:r>
              <a:rPr lang="pl-PL" sz="2000" dirty="0">
                <a:solidFill>
                  <a:schemeClr val="bg1"/>
                </a:solidFill>
                <a:latin typeface="Sitka Text"/>
                <a:ea typeface="+mj-lt"/>
                <a:cs typeface="+mj-lt"/>
              </a:rPr>
              <a:t> small </a:t>
            </a:r>
            <a:r>
              <a:rPr lang="pl-PL" sz="2000" dirty="0" err="1">
                <a:solidFill>
                  <a:schemeClr val="bg1"/>
                </a:solidFill>
                <a:latin typeface="Sitka Text"/>
                <a:ea typeface="+mj-lt"/>
                <a:cs typeface="+mj-lt"/>
              </a:rPr>
              <a:t>cuts</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or</a:t>
            </a:r>
            <a:r>
              <a:rPr lang="pl-PL" sz="2000" dirty="0">
                <a:solidFill>
                  <a:schemeClr val="bg1"/>
                </a:solidFill>
                <a:latin typeface="Sitka Text"/>
                <a:ea typeface="+mj-lt"/>
                <a:cs typeface="+mj-lt"/>
              </a:rPr>
              <a:t> </a:t>
            </a:r>
            <a:r>
              <a:rPr lang="pl-PL" sz="2000" dirty="0" err="1">
                <a:solidFill>
                  <a:schemeClr val="bg1"/>
                </a:solidFill>
                <a:latin typeface="Sitka Text"/>
                <a:ea typeface="+mj-lt"/>
                <a:cs typeface="+mj-lt"/>
              </a:rPr>
              <a:t>punctures</a:t>
            </a:r>
            <a:r>
              <a:rPr lang="pl-PL" sz="2000" dirty="0">
                <a:solidFill>
                  <a:schemeClr val="bg1"/>
                </a:solidFill>
                <a:latin typeface="Sitka Text"/>
                <a:ea typeface="+mj-lt"/>
                <a:cs typeface="+mj-lt"/>
              </a:rPr>
              <a:t>.</a:t>
            </a:r>
            <a:endParaRPr lang="pl-PL" sz="2000" dirty="0">
              <a:solidFill>
                <a:schemeClr val="bg1"/>
              </a:solidFill>
              <a:latin typeface="Sitka Text"/>
              <a:ea typeface="Calibri Light"/>
              <a:cs typeface="Calibri Light"/>
            </a:endParaRPr>
          </a:p>
        </p:txBody>
      </p:sp>
    </p:spTree>
    <p:extLst>
      <p:ext uri="{BB962C8B-B14F-4D97-AF65-F5344CB8AC3E}">
        <p14:creationId xmlns:p14="http://schemas.microsoft.com/office/powerpoint/2010/main" val="194673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The Medieval Christian Tattoos You've Probably Never Heard Of | Dusty Old  Thing">
            <a:extLst>
              <a:ext uri="{FF2B5EF4-FFF2-40B4-BE49-F238E27FC236}">
                <a16:creationId xmlns:a16="http://schemas.microsoft.com/office/drawing/2014/main" id="{15EA6668-AC20-03D2-DE33-3013E3D7D53A}"/>
              </a:ext>
            </a:extLst>
          </p:cNvPr>
          <p:cNvPicPr>
            <a:picLocks noChangeAspect="1"/>
          </p:cNvPicPr>
          <p:nvPr/>
        </p:nvPicPr>
        <p:blipFill>
          <a:blip r:embed="rId2"/>
          <a:stretch>
            <a:fillRect/>
          </a:stretch>
        </p:blipFill>
        <p:spPr>
          <a:xfrm>
            <a:off x="-135146" y="-71144"/>
            <a:ext cx="4080293" cy="4024175"/>
          </a:xfrm>
          <a:prstGeom prst="rect">
            <a:avLst/>
          </a:prstGeom>
        </p:spPr>
      </p:pic>
      <p:pic>
        <p:nvPicPr>
          <p:cNvPr id="17" name="Obraz 16" descr="Ancient Tattoo Shop in Jerusalem Has Been Tattooing Christian Pilgrims  Since the Crusades – Elite Readers">
            <a:extLst>
              <a:ext uri="{FF2B5EF4-FFF2-40B4-BE49-F238E27FC236}">
                <a16:creationId xmlns:a16="http://schemas.microsoft.com/office/drawing/2014/main" id="{931BF9B1-BB12-53B0-01CD-CE77B5F8A35B}"/>
              </a:ext>
            </a:extLst>
          </p:cNvPr>
          <p:cNvPicPr>
            <a:picLocks noChangeAspect="1"/>
          </p:cNvPicPr>
          <p:nvPr/>
        </p:nvPicPr>
        <p:blipFill>
          <a:blip r:embed="rId3"/>
          <a:stretch>
            <a:fillRect/>
          </a:stretch>
        </p:blipFill>
        <p:spPr>
          <a:xfrm>
            <a:off x="3876136" y="5967"/>
            <a:ext cx="8321615" cy="4430670"/>
          </a:xfrm>
          <a:prstGeom prst="rect">
            <a:avLst/>
          </a:prstGeom>
        </p:spPr>
      </p:pic>
      <p:pic>
        <p:nvPicPr>
          <p:cNvPr id="15" name="Obraz 14" descr="Obraz zawierający wzór, ubrania, materiał, Motyw&#10;&#10;Opis wygenerowany automatycznie">
            <a:extLst>
              <a:ext uri="{FF2B5EF4-FFF2-40B4-BE49-F238E27FC236}">
                <a16:creationId xmlns:a16="http://schemas.microsoft.com/office/drawing/2014/main" id="{CE579665-41AA-B596-60E1-2733AB88620E}"/>
              </a:ext>
            </a:extLst>
          </p:cNvPr>
          <p:cNvPicPr>
            <a:picLocks noChangeAspect="1"/>
          </p:cNvPicPr>
          <p:nvPr/>
        </p:nvPicPr>
        <p:blipFill>
          <a:blip r:embed="rId4"/>
          <a:stretch>
            <a:fillRect/>
          </a:stretch>
        </p:blipFill>
        <p:spPr>
          <a:xfrm>
            <a:off x="-5384" y="3863817"/>
            <a:ext cx="12194875" cy="12180498"/>
          </a:xfrm>
          <a:prstGeom prst="rect">
            <a:avLst/>
          </a:prstGeom>
        </p:spPr>
      </p:pic>
      <p:sp>
        <p:nvSpPr>
          <p:cNvPr id="13" name="Tytuł 1">
            <a:extLst>
              <a:ext uri="{FF2B5EF4-FFF2-40B4-BE49-F238E27FC236}">
                <a16:creationId xmlns:a16="http://schemas.microsoft.com/office/drawing/2014/main" id="{6DC181B0-93E7-602E-5216-EFDA45E63238}"/>
              </a:ext>
            </a:extLst>
          </p:cNvPr>
          <p:cNvSpPr txBox="1">
            <a:spLocks/>
          </p:cNvSpPr>
          <p:nvPr/>
        </p:nvSpPr>
        <p:spPr>
          <a:xfrm>
            <a:off x="3871821" y="4801811"/>
            <a:ext cx="6143626" cy="1400400"/>
          </a:xfrm>
          <a:prstGeom prst="rect">
            <a:avLst/>
          </a:prstGeom>
        </p:spPr>
        <p:txBody>
          <a:bodyPr vert="horz" wrap="square"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00">
                <a:solidFill>
                  <a:schemeClr val="bg1"/>
                </a:solidFill>
              </a:rPr>
              <a:t>  </a:t>
            </a:r>
            <a:r>
              <a:rPr lang="en-US" sz="5600">
                <a:solidFill>
                  <a:schemeClr val="bg1"/>
                </a:solidFill>
                <a:latin typeface="Sitka Text"/>
              </a:rPr>
              <a:t>Jerusalem (Crusaders)</a:t>
            </a:r>
          </a:p>
        </p:txBody>
      </p:sp>
    </p:spTree>
    <p:extLst>
      <p:ext uri="{BB962C8B-B14F-4D97-AF65-F5344CB8AC3E}">
        <p14:creationId xmlns:p14="http://schemas.microsoft.com/office/powerpoint/2010/main" val="4038359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4" name="Tytuł 1">
            <a:extLst>
              <a:ext uri="{FF2B5EF4-FFF2-40B4-BE49-F238E27FC236}">
                <a16:creationId xmlns:a16="http://schemas.microsoft.com/office/drawing/2014/main" id="{D4B7B6B8-CCB4-F4CA-D4B2-8E3DDF047E23}"/>
              </a:ext>
            </a:extLst>
          </p:cNvPr>
          <p:cNvSpPr txBox="1">
            <a:spLocks/>
          </p:cNvSpPr>
          <p:nvPr/>
        </p:nvSpPr>
        <p:spPr>
          <a:xfrm>
            <a:off x="2181410" y="328031"/>
            <a:ext cx="8259391" cy="33645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spcBef>
                <a:spcPts val="0"/>
              </a:spcBef>
            </a:pPr>
            <a:r>
              <a:rPr lang="pl-PL" sz="2100" dirty="0" err="1">
                <a:solidFill>
                  <a:schemeClr val="bg1"/>
                </a:solidFill>
                <a:latin typeface="Sitka Text"/>
                <a:ea typeface="+mj-lt"/>
                <a:cs typeface="+mj-lt"/>
              </a:rPr>
              <a:t>Crusaders</a:t>
            </a:r>
            <a:r>
              <a:rPr lang="pl-PL" sz="2100" dirty="0">
                <a:solidFill>
                  <a:schemeClr val="bg1"/>
                </a:solidFill>
                <a:latin typeface="Sitka Text"/>
                <a:ea typeface="+mj-lt"/>
                <a:cs typeface="+mj-lt"/>
              </a:rPr>
              <a:t> </a:t>
            </a:r>
            <a:r>
              <a:rPr lang="pl-PL" sz="2100" dirty="0" err="1">
                <a:solidFill>
                  <a:schemeClr val="bg1"/>
                </a:solidFill>
                <a:latin typeface="Sitka Text"/>
                <a:ea typeface="+mj-lt"/>
                <a:cs typeface="+mj-lt"/>
              </a:rPr>
              <a:t>used</a:t>
            </a:r>
            <a:r>
              <a:rPr lang="pl-PL" sz="2100" dirty="0">
                <a:solidFill>
                  <a:schemeClr val="bg1"/>
                </a:solidFill>
                <a:latin typeface="Sitka Text"/>
                <a:ea typeface="+mj-lt"/>
                <a:cs typeface="+mj-lt"/>
              </a:rPr>
              <a:t> to </a:t>
            </a:r>
            <a:r>
              <a:rPr lang="pl-PL" sz="2100" dirty="0" err="1">
                <a:solidFill>
                  <a:schemeClr val="bg1"/>
                </a:solidFill>
                <a:latin typeface="Sitka Text"/>
                <a:ea typeface="+mj-lt"/>
                <a:cs typeface="+mj-lt"/>
              </a:rPr>
              <a:t>have</a:t>
            </a:r>
            <a:r>
              <a:rPr lang="pl-PL" sz="2100" dirty="0">
                <a:solidFill>
                  <a:schemeClr val="bg1"/>
                </a:solidFill>
                <a:latin typeface="Sitka Text"/>
                <a:ea typeface="+mj-lt"/>
                <a:cs typeface="+mj-lt"/>
              </a:rPr>
              <a:t> a cross on </a:t>
            </a:r>
            <a:r>
              <a:rPr lang="pl-PL" sz="2100" dirty="0" err="1">
                <a:solidFill>
                  <a:schemeClr val="bg1"/>
                </a:solidFill>
                <a:latin typeface="Sitka Text"/>
                <a:ea typeface="+mj-lt"/>
                <a:cs typeface="+mj-lt"/>
              </a:rPr>
              <a:t>their</a:t>
            </a:r>
            <a:r>
              <a:rPr lang="pl-PL" sz="2100" dirty="0">
                <a:solidFill>
                  <a:schemeClr val="bg1"/>
                </a:solidFill>
                <a:latin typeface="Sitka Text"/>
                <a:ea typeface="+mj-lt"/>
                <a:cs typeface="+mj-lt"/>
              </a:rPr>
              <a:t> body, </a:t>
            </a:r>
            <a:r>
              <a:rPr lang="pl-PL" sz="2100" dirty="0" err="1">
                <a:solidFill>
                  <a:schemeClr val="bg1"/>
                </a:solidFill>
                <a:latin typeface="Sitka Text"/>
                <a:ea typeface="+mj-lt"/>
                <a:cs typeface="+mj-lt"/>
              </a:rPr>
              <a:t>because</a:t>
            </a:r>
            <a:r>
              <a:rPr lang="pl-PL" sz="2100" dirty="0">
                <a:solidFill>
                  <a:schemeClr val="bg1"/>
                </a:solidFill>
                <a:latin typeface="Sitka Text"/>
                <a:ea typeface="+mj-lt"/>
                <a:cs typeface="+mj-lt"/>
              </a:rPr>
              <a:t> </a:t>
            </a:r>
            <a:r>
              <a:rPr lang="pl-PL" sz="2100" dirty="0" err="1">
                <a:solidFill>
                  <a:schemeClr val="bg1"/>
                </a:solidFill>
                <a:latin typeface="Sitka Text"/>
                <a:ea typeface="+mj-lt"/>
                <a:cs typeface="+mj-lt"/>
              </a:rPr>
              <a:t>if</a:t>
            </a:r>
            <a:r>
              <a:rPr lang="pl-PL" sz="2100" dirty="0">
                <a:solidFill>
                  <a:schemeClr val="bg1"/>
                </a:solidFill>
                <a:latin typeface="Sitka Text"/>
                <a:ea typeface="+mj-lt"/>
                <a:cs typeface="+mj-lt"/>
              </a:rPr>
              <a:t> </a:t>
            </a:r>
            <a:r>
              <a:rPr lang="pl-PL" sz="2100" dirty="0" err="1">
                <a:solidFill>
                  <a:schemeClr val="bg1"/>
                </a:solidFill>
                <a:latin typeface="Sitka Text"/>
                <a:ea typeface="+mj-lt"/>
                <a:cs typeface="+mj-lt"/>
              </a:rPr>
              <a:t>they</a:t>
            </a:r>
            <a:r>
              <a:rPr lang="pl-PL" sz="2100" dirty="0">
                <a:solidFill>
                  <a:schemeClr val="bg1"/>
                </a:solidFill>
                <a:latin typeface="Sitka Text"/>
                <a:ea typeface="+mj-lt"/>
                <a:cs typeface="+mj-lt"/>
              </a:rPr>
              <a:t> </a:t>
            </a:r>
            <a:r>
              <a:rPr lang="pl-PL" sz="2100" dirty="0" err="1">
                <a:solidFill>
                  <a:schemeClr val="bg1"/>
                </a:solidFill>
                <a:latin typeface="Sitka Text"/>
                <a:ea typeface="+mj-lt"/>
                <a:cs typeface="+mj-lt"/>
              </a:rPr>
              <a:t>happen</a:t>
            </a:r>
            <a:r>
              <a:rPr lang="pl-PL" sz="2100" dirty="0">
                <a:solidFill>
                  <a:schemeClr val="bg1"/>
                </a:solidFill>
                <a:latin typeface="Sitka Text"/>
                <a:ea typeface="+mj-lt"/>
                <a:cs typeface="+mj-lt"/>
              </a:rPr>
              <a:t> to </a:t>
            </a:r>
            <a:r>
              <a:rPr lang="pl-PL" sz="2100" dirty="0" err="1">
                <a:solidFill>
                  <a:schemeClr val="bg1"/>
                </a:solidFill>
                <a:latin typeface="Sitka Text"/>
                <a:ea typeface="+mj-lt"/>
                <a:cs typeface="+mj-lt"/>
              </a:rPr>
              <a:t>die</a:t>
            </a:r>
            <a:r>
              <a:rPr lang="pl-PL" sz="2100" dirty="0">
                <a:solidFill>
                  <a:schemeClr val="bg1"/>
                </a:solidFill>
                <a:latin typeface="Sitka Text"/>
                <a:ea typeface="+mj-lt"/>
                <a:cs typeface="+mj-lt"/>
              </a:rPr>
              <a:t> in the </a:t>
            </a:r>
            <a:r>
              <a:rPr lang="pl-PL" sz="2100" dirty="0" err="1">
                <a:solidFill>
                  <a:schemeClr val="bg1"/>
                </a:solidFill>
                <a:latin typeface="Sitka Text"/>
                <a:ea typeface="+mj-lt"/>
                <a:cs typeface="+mj-lt"/>
              </a:rPr>
              <a:t>battle</a:t>
            </a:r>
            <a:r>
              <a:rPr lang="pl-PL" sz="2100" dirty="0">
                <a:solidFill>
                  <a:schemeClr val="bg1"/>
                </a:solidFill>
                <a:latin typeface="Sitka Text"/>
                <a:ea typeface="+mj-lt"/>
                <a:cs typeface="+mj-lt"/>
              </a:rPr>
              <a:t>, </a:t>
            </a:r>
            <a:r>
              <a:rPr lang="pl-PL" sz="2100" dirty="0" err="1">
                <a:solidFill>
                  <a:schemeClr val="bg1"/>
                </a:solidFill>
                <a:latin typeface="Sitka Text"/>
                <a:ea typeface="+mj-lt"/>
                <a:cs typeface="+mj-lt"/>
              </a:rPr>
              <a:t>they</a:t>
            </a:r>
            <a:r>
              <a:rPr lang="pl-PL" sz="2100" dirty="0">
                <a:solidFill>
                  <a:schemeClr val="bg1"/>
                </a:solidFill>
                <a:latin typeface="Sitka Text"/>
                <a:ea typeface="+mj-lt"/>
                <a:cs typeface="+mj-lt"/>
              </a:rPr>
              <a:t> </a:t>
            </a:r>
            <a:r>
              <a:rPr lang="pl-PL" sz="2100" dirty="0" err="1">
                <a:solidFill>
                  <a:schemeClr val="bg1"/>
                </a:solidFill>
                <a:latin typeface="Sitka Text"/>
                <a:ea typeface="+mj-lt"/>
                <a:cs typeface="+mj-lt"/>
              </a:rPr>
              <a:t>would</a:t>
            </a:r>
            <a:r>
              <a:rPr lang="pl-PL" sz="2100" dirty="0">
                <a:solidFill>
                  <a:schemeClr val="bg1"/>
                </a:solidFill>
                <a:latin typeface="Sitka Text"/>
                <a:ea typeface="+mj-lt"/>
                <a:cs typeface="+mj-lt"/>
              </a:rPr>
              <a:t> </a:t>
            </a:r>
            <a:r>
              <a:rPr lang="pl-PL" sz="2100" dirty="0" err="1">
                <a:solidFill>
                  <a:schemeClr val="bg1"/>
                </a:solidFill>
                <a:latin typeface="Sitka Text"/>
                <a:ea typeface="+mj-lt"/>
                <a:cs typeface="+mj-lt"/>
              </a:rPr>
              <a:t>get</a:t>
            </a:r>
            <a:r>
              <a:rPr lang="pl-PL" sz="2100" dirty="0">
                <a:solidFill>
                  <a:schemeClr val="bg1"/>
                </a:solidFill>
                <a:latin typeface="Sitka Text"/>
                <a:ea typeface="+mj-lt"/>
                <a:cs typeface="+mj-lt"/>
              </a:rPr>
              <a:t> a Christian </a:t>
            </a:r>
            <a:r>
              <a:rPr lang="pl-PL" sz="2100" dirty="0" err="1">
                <a:solidFill>
                  <a:schemeClr val="bg1"/>
                </a:solidFill>
                <a:latin typeface="Sitka Text"/>
                <a:ea typeface="+mj-lt"/>
                <a:cs typeface="+mj-lt"/>
              </a:rPr>
              <a:t>burial</a:t>
            </a:r>
            <a:r>
              <a:rPr lang="pl-PL" sz="2100" dirty="0">
                <a:solidFill>
                  <a:schemeClr val="bg1"/>
                </a:solidFill>
                <a:latin typeface="Sitka Text"/>
                <a:ea typeface="+mj-lt"/>
                <a:cs typeface="+mj-lt"/>
              </a:rPr>
              <a:t>.</a:t>
            </a:r>
            <a:endParaRPr lang="pl-PL" dirty="0">
              <a:solidFill>
                <a:schemeClr val="bg1"/>
              </a:solidFill>
            </a:endParaRPr>
          </a:p>
        </p:txBody>
      </p:sp>
    </p:spTree>
    <p:extLst>
      <p:ext uri="{BB962C8B-B14F-4D97-AF65-F5344CB8AC3E}">
        <p14:creationId xmlns:p14="http://schemas.microsoft.com/office/powerpoint/2010/main" val="2492854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7" descr="Obraz zawierający wzór, Motyw, materiał&#10;&#10;Opis wygenerowany automatycznie">
            <a:extLst>
              <a:ext uri="{FF2B5EF4-FFF2-40B4-BE49-F238E27FC236}">
                <a16:creationId xmlns:a16="http://schemas.microsoft.com/office/drawing/2014/main" id="{E85FA4A0-FA07-15F6-914A-7BE3D80A190A}"/>
              </a:ext>
            </a:extLst>
          </p:cNvPr>
          <p:cNvPicPr>
            <a:picLocks noChangeAspect="1"/>
          </p:cNvPicPr>
          <p:nvPr/>
        </p:nvPicPr>
        <p:blipFill>
          <a:blip r:embed="rId2"/>
          <a:stretch>
            <a:fillRect/>
          </a:stretch>
        </p:blipFill>
        <p:spPr>
          <a:xfrm>
            <a:off x="-2691" y="2675"/>
            <a:ext cx="12195608" cy="12208100"/>
          </a:xfrm>
          <a:prstGeom prst="rect">
            <a:avLst/>
          </a:prstGeom>
        </p:spPr>
      </p:pic>
      <p:sp>
        <p:nvSpPr>
          <p:cNvPr id="4" name="Tytuł 1">
            <a:extLst>
              <a:ext uri="{FF2B5EF4-FFF2-40B4-BE49-F238E27FC236}">
                <a16:creationId xmlns:a16="http://schemas.microsoft.com/office/drawing/2014/main" id="{D05CEB75-C317-A933-2FC8-4B88CB453DA3}"/>
              </a:ext>
            </a:extLst>
          </p:cNvPr>
          <p:cNvSpPr txBox="1">
            <a:spLocks/>
          </p:cNvSpPr>
          <p:nvPr/>
        </p:nvSpPr>
        <p:spPr>
          <a:xfrm>
            <a:off x="5175014" y="4286889"/>
            <a:ext cx="6143626" cy="1400400"/>
          </a:xfrm>
          <a:prstGeom prst="rect">
            <a:avLst/>
          </a:prstGeom>
        </p:spPr>
        <p:txBody>
          <a:bodyPr vert="horz" wrap="square"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600" kern="1200">
                <a:solidFill>
                  <a:schemeClr val="bg1"/>
                </a:solidFill>
                <a:latin typeface="+mj-lt"/>
                <a:ea typeface="+mj-ea"/>
                <a:cs typeface="+mj-cs"/>
              </a:rPr>
              <a:t>Egipt</a:t>
            </a:r>
          </a:p>
        </p:txBody>
      </p:sp>
      <p:pic>
        <p:nvPicPr>
          <p:cNvPr id="6" name="Obraz 5" descr="A Brief History of Ancient Egyptian Tattoos • Tattoodo">
            <a:extLst>
              <a:ext uri="{FF2B5EF4-FFF2-40B4-BE49-F238E27FC236}">
                <a16:creationId xmlns:a16="http://schemas.microsoft.com/office/drawing/2014/main" id="{77BD4C3A-3257-142F-B193-E0947D95954B}"/>
              </a:ext>
            </a:extLst>
          </p:cNvPr>
          <p:cNvPicPr>
            <a:picLocks noChangeAspect="1"/>
          </p:cNvPicPr>
          <p:nvPr/>
        </p:nvPicPr>
        <p:blipFill rotWithShape="1">
          <a:blip r:embed="rId3"/>
          <a:srcRect t="19059" r="1" b="15753"/>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Obraz 4" descr="Tattooing in Ancient Egypt - ARCE">
            <a:extLst>
              <a:ext uri="{FF2B5EF4-FFF2-40B4-BE49-F238E27FC236}">
                <a16:creationId xmlns:a16="http://schemas.microsoft.com/office/drawing/2014/main" id="{C0F651F6-30DA-30CC-149D-44AE8D247408}"/>
              </a:ext>
            </a:extLst>
          </p:cNvPr>
          <p:cNvPicPr>
            <a:picLocks noChangeAspect="1"/>
          </p:cNvPicPr>
          <p:nvPr/>
        </p:nvPicPr>
        <p:blipFill rotWithShape="1">
          <a:blip r:embed="rId4"/>
          <a:srcRect l="1048" r="4908"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0392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wzór, Motyw, materiał&#10;&#10;Opis wygenerowany automatycznie">
            <a:extLst>
              <a:ext uri="{FF2B5EF4-FFF2-40B4-BE49-F238E27FC236}">
                <a16:creationId xmlns:a16="http://schemas.microsoft.com/office/drawing/2014/main" id="{329E86BD-14C6-F726-9A44-42441383D7E0}"/>
              </a:ext>
            </a:extLst>
          </p:cNvPr>
          <p:cNvPicPr>
            <a:picLocks noChangeAspect="1"/>
          </p:cNvPicPr>
          <p:nvPr/>
        </p:nvPicPr>
        <p:blipFill>
          <a:blip r:embed="rId2"/>
          <a:stretch>
            <a:fillRect/>
          </a:stretch>
        </p:blipFill>
        <p:spPr>
          <a:xfrm>
            <a:off x="-2691" y="2675"/>
            <a:ext cx="12195608" cy="12208100"/>
          </a:xfrm>
          <a:prstGeom prst="rect">
            <a:avLst/>
          </a:prstGeom>
        </p:spPr>
      </p:pic>
      <p:sp>
        <p:nvSpPr>
          <p:cNvPr id="4" name="Tytuł 1">
            <a:extLst>
              <a:ext uri="{FF2B5EF4-FFF2-40B4-BE49-F238E27FC236}">
                <a16:creationId xmlns:a16="http://schemas.microsoft.com/office/drawing/2014/main" id="{D4B7B6B8-CCB4-F4CA-D4B2-8E3DDF047E23}"/>
              </a:ext>
            </a:extLst>
          </p:cNvPr>
          <p:cNvSpPr txBox="1">
            <a:spLocks/>
          </p:cNvSpPr>
          <p:nvPr/>
        </p:nvSpPr>
        <p:spPr>
          <a:xfrm>
            <a:off x="1936817" y="1325216"/>
            <a:ext cx="8325242" cy="336453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70000"/>
              </a:lnSpc>
              <a:spcBef>
                <a:spcPts val="0"/>
              </a:spcBef>
            </a:pPr>
            <a:r>
              <a:rPr lang="pl-PL" sz="2100" dirty="0">
                <a:solidFill>
                  <a:schemeClr val="bg1"/>
                </a:solidFill>
                <a:latin typeface="Sitka Text"/>
                <a:ea typeface="+mj-lt"/>
                <a:cs typeface="+mj-lt"/>
              </a:rPr>
              <a:t>The </a:t>
            </a:r>
            <a:r>
              <a:rPr lang="pl-PL" sz="2100" err="1">
                <a:solidFill>
                  <a:schemeClr val="bg1"/>
                </a:solidFill>
                <a:latin typeface="Sitka Text"/>
                <a:ea typeface="+mj-lt"/>
                <a:cs typeface="+mj-lt"/>
              </a:rPr>
              <a:t>ritualistic</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tattooing</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process</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began</a:t>
            </a:r>
            <a:r>
              <a:rPr lang="pl-PL" sz="2100" dirty="0">
                <a:solidFill>
                  <a:schemeClr val="bg1"/>
                </a:solidFill>
                <a:latin typeface="Sitka Text"/>
                <a:ea typeface="+mj-lt"/>
                <a:cs typeface="+mj-lt"/>
              </a:rPr>
              <a:t> with the </a:t>
            </a:r>
            <a:r>
              <a:rPr lang="pl-PL" sz="2100" err="1">
                <a:solidFill>
                  <a:schemeClr val="bg1"/>
                </a:solidFill>
                <a:latin typeface="Sitka Text"/>
                <a:ea typeface="+mj-lt"/>
                <a:cs typeface="+mj-lt"/>
              </a:rPr>
              <a:t>creation</a:t>
            </a:r>
            <a:r>
              <a:rPr lang="pl-PL" sz="2100" dirty="0">
                <a:solidFill>
                  <a:schemeClr val="bg1"/>
                </a:solidFill>
                <a:latin typeface="Sitka Text"/>
                <a:ea typeface="+mj-lt"/>
                <a:cs typeface="+mj-lt"/>
              </a:rPr>
              <a:t> of a </a:t>
            </a:r>
            <a:r>
              <a:rPr lang="pl-PL" sz="2100" err="1">
                <a:solidFill>
                  <a:schemeClr val="bg1"/>
                </a:solidFill>
                <a:latin typeface="Sitka Text"/>
                <a:ea typeface="+mj-lt"/>
                <a:cs typeface="+mj-lt"/>
              </a:rPr>
              <a:t>flat</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tattooing</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brush</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which</a:t>
            </a:r>
            <a:r>
              <a:rPr lang="pl-PL" sz="2100" dirty="0">
                <a:solidFill>
                  <a:schemeClr val="bg1"/>
                </a:solidFill>
                <a:latin typeface="Sitka Text"/>
                <a:ea typeface="+mj-lt"/>
                <a:cs typeface="+mj-lt"/>
              </a:rPr>
              <a:t> was </a:t>
            </a:r>
            <a:r>
              <a:rPr lang="pl-PL" sz="2100" err="1">
                <a:solidFill>
                  <a:schemeClr val="bg1"/>
                </a:solidFill>
                <a:latin typeface="Sitka Text"/>
                <a:ea typeface="+mj-lt"/>
                <a:cs typeface="+mj-lt"/>
              </a:rPr>
              <a:t>made</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up</a:t>
            </a:r>
            <a:r>
              <a:rPr lang="pl-PL" sz="2100" dirty="0">
                <a:solidFill>
                  <a:schemeClr val="bg1"/>
                </a:solidFill>
                <a:latin typeface="Sitka Text"/>
                <a:ea typeface="+mj-lt"/>
                <a:cs typeface="+mj-lt"/>
              </a:rPr>
              <a:t> of </a:t>
            </a:r>
            <a:r>
              <a:rPr lang="pl-PL" sz="2100" err="1">
                <a:solidFill>
                  <a:schemeClr val="bg1"/>
                </a:solidFill>
                <a:latin typeface="Sitka Text"/>
                <a:ea typeface="+mj-lt"/>
                <a:cs typeface="+mj-lt"/>
              </a:rPr>
              <a:t>an</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odd</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number</a:t>
            </a:r>
            <a:r>
              <a:rPr lang="pl-PL" sz="2100" dirty="0">
                <a:solidFill>
                  <a:schemeClr val="bg1"/>
                </a:solidFill>
                <a:latin typeface="Sitka Text"/>
                <a:ea typeface="+mj-lt"/>
                <a:cs typeface="+mj-lt"/>
              </a:rPr>
              <a:t> of </a:t>
            </a:r>
            <a:r>
              <a:rPr lang="pl-PL" sz="2100" err="1">
                <a:solidFill>
                  <a:schemeClr val="bg1"/>
                </a:solidFill>
                <a:latin typeface="Sitka Text"/>
                <a:ea typeface="+mj-lt"/>
                <a:cs typeface="+mj-lt"/>
              </a:rPr>
              <a:t>needles</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braided</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together</a:t>
            </a:r>
            <a:r>
              <a:rPr lang="pl-PL" sz="2100" dirty="0">
                <a:solidFill>
                  <a:schemeClr val="bg1"/>
                </a:solidFill>
                <a:latin typeface="Sitka Text"/>
                <a:ea typeface="+mj-lt"/>
                <a:cs typeface="+mj-lt"/>
              </a:rPr>
              <a:t> in a </a:t>
            </a:r>
            <a:r>
              <a:rPr lang="pl-PL" sz="2100" err="1">
                <a:solidFill>
                  <a:schemeClr val="bg1"/>
                </a:solidFill>
                <a:latin typeface="Sitka Text"/>
                <a:ea typeface="+mj-lt"/>
                <a:cs typeface="+mj-lt"/>
              </a:rPr>
              <a:t>bundle</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Tattooing</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brushes</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were</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usually</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made</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up</a:t>
            </a:r>
            <a:r>
              <a:rPr lang="pl-PL" sz="2100" dirty="0">
                <a:solidFill>
                  <a:schemeClr val="bg1"/>
                </a:solidFill>
                <a:latin typeface="Sitka Text"/>
                <a:ea typeface="+mj-lt"/>
                <a:cs typeface="+mj-lt"/>
              </a:rPr>
              <a:t> of </a:t>
            </a:r>
            <a:r>
              <a:rPr lang="pl-PL" sz="2100" err="1">
                <a:solidFill>
                  <a:schemeClr val="bg1"/>
                </a:solidFill>
                <a:latin typeface="Sitka Text"/>
                <a:ea typeface="+mj-lt"/>
                <a:cs typeface="+mj-lt"/>
              </a:rPr>
              <a:t>three</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seven</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or</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nine</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needles</a:t>
            </a:r>
            <a:r>
              <a:rPr lang="pl-PL" sz="2100" dirty="0">
                <a:solidFill>
                  <a:schemeClr val="bg1"/>
                </a:solidFill>
                <a:latin typeface="Sitka Text"/>
                <a:ea typeface="+mj-lt"/>
                <a:cs typeface="+mj-lt"/>
              </a:rPr>
              <a:t>, as the </a:t>
            </a:r>
            <a:r>
              <a:rPr lang="pl-PL" sz="2100" err="1">
                <a:solidFill>
                  <a:schemeClr val="bg1"/>
                </a:solidFill>
                <a:latin typeface="Sitka Text"/>
                <a:ea typeface="+mj-lt"/>
                <a:cs typeface="+mj-lt"/>
              </a:rPr>
              <a:t>Egyptians</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placed</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special</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importance</a:t>
            </a:r>
            <a:r>
              <a:rPr lang="pl-PL" sz="2100" dirty="0">
                <a:solidFill>
                  <a:schemeClr val="bg1"/>
                </a:solidFill>
                <a:latin typeface="Sitka Text"/>
                <a:ea typeface="+mj-lt"/>
                <a:cs typeface="+mj-lt"/>
              </a:rPr>
              <a:t> on </a:t>
            </a:r>
            <a:r>
              <a:rPr lang="pl-PL" sz="2100" err="1">
                <a:solidFill>
                  <a:schemeClr val="bg1"/>
                </a:solidFill>
                <a:latin typeface="Sitka Text"/>
                <a:ea typeface="+mj-lt"/>
                <a:cs typeface="+mj-lt"/>
              </a:rPr>
              <a:t>those</a:t>
            </a:r>
            <a:r>
              <a:rPr lang="pl-PL" sz="2100" dirty="0">
                <a:solidFill>
                  <a:schemeClr val="bg1"/>
                </a:solidFill>
                <a:latin typeface="Sitka Text"/>
                <a:ea typeface="+mj-lt"/>
                <a:cs typeface="+mj-lt"/>
              </a:rPr>
              <a:t> </a:t>
            </a:r>
            <a:r>
              <a:rPr lang="pl-PL" sz="2100" err="1">
                <a:solidFill>
                  <a:schemeClr val="bg1"/>
                </a:solidFill>
                <a:latin typeface="Sitka Text"/>
                <a:ea typeface="+mj-lt"/>
                <a:cs typeface="+mj-lt"/>
              </a:rPr>
              <a:t>numbers</a:t>
            </a:r>
            <a:r>
              <a:rPr lang="pl-PL" sz="2100" dirty="0">
                <a:solidFill>
                  <a:schemeClr val="bg1"/>
                </a:solidFill>
                <a:latin typeface="Sitka Text"/>
                <a:ea typeface="+mj-lt"/>
                <a:cs typeface="+mj-lt"/>
              </a:rPr>
              <a:t>.</a:t>
            </a:r>
            <a:endParaRPr lang="pl-PL" dirty="0">
              <a:solidFill>
                <a:schemeClr val="bg1"/>
              </a:solidFill>
              <a:latin typeface="Sitka Text"/>
              <a:ea typeface="+mj-lt"/>
              <a:cs typeface="+mj-lt"/>
            </a:endParaRPr>
          </a:p>
        </p:txBody>
      </p:sp>
    </p:spTree>
    <p:extLst>
      <p:ext uri="{BB962C8B-B14F-4D97-AF65-F5344CB8AC3E}">
        <p14:creationId xmlns:p14="http://schemas.microsoft.com/office/powerpoint/2010/main" val="1605958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az 1" descr="Egyptian Front 800">
            <a:extLst>
              <a:ext uri="{FF2B5EF4-FFF2-40B4-BE49-F238E27FC236}">
                <a16:creationId xmlns:a16="http://schemas.microsoft.com/office/drawing/2014/main" id="{91621E3A-9A89-9838-9D33-D2C6A16C0DDF}"/>
              </a:ext>
            </a:extLst>
          </p:cNvPr>
          <p:cNvPicPr>
            <a:picLocks noChangeAspect="1"/>
          </p:cNvPicPr>
          <p:nvPr/>
        </p:nvPicPr>
        <p:blipFill rotWithShape="1">
          <a:blip r:embed="rId2"/>
          <a:srcRect t="7080" r="1" b="25254"/>
          <a:stretch/>
        </p:blipFill>
        <p:spPr>
          <a:xfrm>
            <a:off x="643467" y="643467"/>
            <a:ext cx="5372099" cy="5571066"/>
          </a:xfrm>
          <a:prstGeom prst="rect">
            <a:avLst/>
          </a:prstGeom>
        </p:spPr>
      </p:pic>
      <p:pic>
        <p:nvPicPr>
          <p:cNvPr id="3" name="Obraz 2" descr="Ancient Tattoo tools - Amazing | History tattoos, Egyptian tattoo, Ancient  tattoo">
            <a:extLst>
              <a:ext uri="{FF2B5EF4-FFF2-40B4-BE49-F238E27FC236}">
                <a16:creationId xmlns:a16="http://schemas.microsoft.com/office/drawing/2014/main" id="{05603858-FD1B-E4F2-EF41-7B5F87293F9E}"/>
              </a:ext>
            </a:extLst>
          </p:cNvPr>
          <p:cNvPicPr>
            <a:picLocks noChangeAspect="1"/>
          </p:cNvPicPr>
          <p:nvPr/>
        </p:nvPicPr>
        <p:blipFill rotWithShape="1">
          <a:blip r:embed="rId3"/>
          <a:srcRect t="8645" b="14614"/>
          <a:stretch/>
        </p:blipFill>
        <p:spPr>
          <a:xfrm>
            <a:off x="6176432" y="643467"/>
            <a:ext cx="5372100" cy="5571066"/>
          </a:xfrm>
          <a:prstGeom prst="rect">
            <a:avLst/>
          </a:prstGeom>
        </p:spPr>
      </p:pic>
    </p:spTree>
    <p:extLst>
      <p:ext uri="{BB962C8B-B14F-4D97-AF65-F5344CB8AC3E}">
        <p14:creationId xmlns:p14="http://schemas.microsoft.com/office/powerpoint/2010/main" val="22325390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ec4a3a-6f69-4681-93f4-26725a223a2b">
      <Terms xmlns="http://schemas.microsoft.com/office/infopath/2007/PartnerControls"/>
    </lcf76f155ced4ddcb4097134ff3c332f>
    <ReferenceId xmlns="9fec4a3a-6f69-4681-93f4-26725a223a2b" xsi:nil="true"/>
    <TaxCatchAll xmlns="0a3aa8a7-0c46-4050-88e3-40a9eeed50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722521D0E3B5A4FAF97263E4D16F3E9" ma:contentTypeVersion="17" ma:contentTypeDescription="Utwórz nowy dokument." ma:contentTypeScope="" ma:versionID="ace864466b4b7c36cb758cd8a664f482">
  <xsd:schema xmlns:xsd="http://www.w3.org/2001/XMLSchema" xmlns:xs="http://www.w3.org/2001/XMLSchema" xmlns:p="http://schemas.microsoft.com/office/2006/metadata/properties" xmlns:ns2="9fec4a3a-6f69-4681-93f4-26725a223a2b" xmlns:ns3="0a3aa8a7-0c46-4050-88e3-40a9eeed5091" targetNamespace="http://schemas.microsoft.com/office/2006/metadata/properties" ma:root="true" ma:fieldsID="aa72ca5f6b7055ca71e3bd72105c986c" ns2:_="" ns3:_="">
    <xsd:import namespace="9fec4a3a-6f69-4681-93f4-26725a223a2b"/>
    <xsd:import namespace="0a3aa8a7-0c46-4050-88e3-40a9eeed5091"/>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lcf76f155ced4ddcb4097134ff3c332f" minOccurs="0"/>
                <xsd:element ref="ns3:TaxCatchAll"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ec4a3a-6f69-4681-93f4-26725a223a2b"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Tagi obrazów" ma:readOnly="false" ma:fieldId="{5cf76f15-5ced-4ddc-b409-7134ff3c332f}" ma:taxonomyMulti="true" ma:sspId="53a1d574-02d4-4fed-9423-ab56e15ca95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a3aa8a7-0c46-4050-88e3-40a9eeed509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7436994-5cfc-47fe-97ea-5ccdbe96d67e}" ma:internalName="TaxCatchAll" ma:showField="CatchAllData" ma:web="0a3aa8a7-0c46-4050-88e3-40a9eeed5091">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E99F9D-8A93-46D2-80D4-F0A4888FD2E6}">
  <ds:schemaRefs>
    <ds:schemaRef ds:uri="http://schemas.microsoft.com/office/2006/metadata/properties"/>
    <ds:schemaRef ds:uri="http://schemas.microsoft.com/office/infopath/2007/PartnerControls"/>
    <ds:schemaRef ds:uri="9fec4a3a-6f69-4681-93f4-26725a223a2b"/>
    <ds:schemaRef ds:uri="0a3aa8a7-0c46-4050-88e3-40a9eeed5091"/>
  </ds:schemaRefs>
</ds:datastoreItem>
</file>

<file path=customXml/itemProps2.xml><?xml version="1.0" encoding="utf-8"?>
<ds:datastoreItem xmlns:ds="http://schemas.openxmlformats.org/officeDocument/2006/customXml" ds:itemID="{1314CA2B-922E-492F-A8CA-89F850873DAB}">
  <ds:schemaRefs>
    <ds:schemaRef ds:uri="http://schemas.microsoft.com/sharepoint/v3/contenttype/forms"/>
  </ds:schemaRefs>
</ds:datastoreItem>
</file>

<file path=customXml/itemProps3.xml><?xml version="1.0" encoding="utf-8"?>
<ds:datastoreItem xmlns:ds="http://schemas.openxmlformats.org/officeDocument/2006/customXml" ds:itemID="{8A278837-3579-4666-8F77-486F8E93FD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ec4a3a-6f69-4681-93f4-26725a223a2b"/>
    <ds:schemaRef ds:uri="0a3aa8a7-0c46-4050-88e3-40a9eeed50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28</Slides>
  <Notes>0</Notes>
  <HiddenSlides>0</HiddenSlides>
  <ScaleCrop>false</ScaleCrop>
  <HeadingPairs>
    <vt:vector size="4" baseType="variant">
      <vt:variant>
        <vt:lpstr>Motyw</vt:lpstr>
      </vt:variant>
      <vt:variant>
        <vt:i4>1</vt:i4>
      </vt:variant>
      <vt:variant>
        <vt:lpstr>Tytuły slajdów</vt:lpstr>
      </vt:variant>
      <vt:variant>
        <vt:i4>28</vt:i4>
      </vt:variant>
    </vt:vector>
  </HeadingPairs>
  <TitlesOfParts>
    <vt:vector size="29" baseType="lpstr">
      <vt:lpstr>Office Theme</vt:lpstr>
      <vt:lpstr>The Timeless Artistry of Tattoos</vt:lpstr>
      <vt:lpstr>Origins of tattooing</vt:lpstr>
      <vt:lpstr>  Ötzi the Iceman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revision>184</cp:revision>
  <dcterms:created xsi:type="dcterms:W3CDTF">2023-11-11T17:11:54Z</dcterms:created>
  <dcterms:modified xsi:type="dcterms:W3CDTF">2024-05-06T14:49:37Z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0x010100A722521D0E3B5A4FAF97263E4D16F3E9</vt:lpwstr>
  </property>
</Properties>
</file>