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3" r:id="rId7"/>
    <p:sldId id="264" r:id="rId8"/>
    <p:sldId id="261" r:id="rId9"/>
    <p:sldId id="262" r:id="rId10"/>
    <p:sldId id="265" r:id="rId11"/>
    <p:sldId id="281"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2" r:id="rId26"/>
    <p:sldId id="280" r:id="rId27"/>
    <p:sldId id="283"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660"/>
  </p:normalViewPr>
  <p:slideViewPr>
    <p:cSldViewPr>
      <p:cViewPr>
        <p:scale>
          <a:sx n="59" d="100"/>
          <a:sy n="59" d="100"/>
        </p:scale>
        <p:origin x="-1022" y="22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4C9BC-E7B1-4F35-B034-CA15C9FC7B3B}" type="doc">
      <dgm:prSet loTypeId="urn:microsoft.com/office/officeart/2005/8/layout/chevron1" loCatId="process" qsTypeId="urn:microsoft.com/office/officeart/2005/8/quickstyle/simple5" qsCatId="simple" csTypeId="urn:microsoft.com/office/officeart/2005/8/colors/accent2_4" csCatId="accent2" phldr="1"/>
      <dgm:spPr/>
    </dgm:pt>
    <dgm:pt modelId="{19022974-F3FC-417C-A649-4DA438782096}">
      <dgm:prSet phldrT="[Tekst]" custT="1"/>
      <dgm:spPr>
        <a:effectLst>
          <a:glow rad="139700">
            <a:schemeClr val="accent2">
              <a:satMod val="175000"/>
              <a:alpha val="40000"/>
            </a:schemeClr>
          </a:glow>
        </a:effectLst>
      </dgm:spPr>
      <dgm:t>
        <a:bodyPr/>
        <a:lstStyle/>
        <a:p>
          <a:r>
            <a:rPr lang="de-DE" sz="1600" b="1" dirty="0" smtClean="0">
              <a:latin typeface="Times New Roman" panose="02020603050405020304" pitchFamily="18" charset="0"/>
              <a:cs typeface="Times New Roman" panose="02020603050405020304" pitchFamily="18" charset="0"/>
            </a:rPr>
            <a:t>die Rechtsbeziehungen der einzelnen </a:t>
          </a:r>
          <a:r>
            <a:rPr lang="de-DE" sz="1600" b="1" dirty="0" err="1" smtClean="0">
              <a:latin typeface="Times New Roman" panose="02020603050405020304" pitchFamily="18" charset="0"/>
              <a:cs typeface="Times New Roman" panose="02020603050405020304" pitchFamily="18" charset="0"/>
            </a:rPr>
            <a:t>Bụ̈rger</a:t>
          </a:r>
          <a:r>
            <a:rPr lang="de-DE" sz="1600" b="1" dirty="0" smtClean="0">
              <a:latin typeface="Times New Roman" panose="02020603050405020304" pitchFamily="18" charset="0"/>
              <a:cs typeface="Times New Roman" panose="02020603050405020304" pitchFamily="18" charset="0"/>
            </a:rPr>
            <a:t> zueinander</a:t>
          </a:r>
          <a:endParaRPr lang="pl-PL" sz="1600" b="1" dirty="0">
            <a:latin typeface="Times New Roman" panose="02020603050405020304" pitchFamily="18" charset="0"/>
            <a:cs typeface="Times New Roman" panose="02020603050405020304" pitchFamily="18" charset="0"/>
          </a:endParaRPr>
        </a:p>
      </dgm:t>
    </dgm:pt>
    <dgm:pt modelId="{00DE028C-0779-48CB-A3EE-7108A1FAD189}" type="parTrans" cxnId="{ACABDBD4-C161-46B0-B181-47AD3583DDF9}">
      <dgm:prSet/>
      <dgm:spPr/>
      <dgm:t>
        <a:bodyPr/>
        <a:lstStyle/>
        <a:p>
          <a:endParaRPr lang="pl-PL"/>
        </a:p>
      </dgm:t>
    </dgm:pt>
    <dgm:pt modelId="{9D7CB9E5-B14C-4A8D-8634-4DE90AFB1689}" type="sibTrans" cxnId="{ACABDBD4-C161-46B0-B181-47AD3583DDF9}">
      <dgm:prSet/>
      <dgm:spPr/>
      <dgm:t>
        <a:bodyPr/>
        <a:lstStyle/>
        <a:p>
          <a:endParaRPr lang="pl-PL"/>
        </a:p>
      </dgm:t>
    </dgm:pt>
    <dgm:pt modelId="{4288C5DC-B06D-4B9E-99A4-301531D88E35}">
      <dgm:prSet phldrT="[Tekst]" custT="1"/>
      <dgm:spPr>
        <a:effectLst>
          <a:glow rad="139700">
            <a:schemeClr val="accent2">
              <a:satMod val="175000"/>
              <a:alpha val="40000"/>
            </a:schemeClr>
          </a:glow>
        </a:effectLst>
      </dgm:spPr>
      <dgm:t>
        <a:bodyPr/>
        <a:lstStyle/>
        <a:p>
          <a:r>
            <a:rPr lang="de-DE" sz="1600" b="1" dirty="0" smtClean="0">
              <a:latin typeface="Times New Roman" panose="02020603050405020304" pitchFamily="18" charset="0"/>
              <a:cs typeface="Times New Roman" panose="02020603050405020304" pitchFamily="18" charset="0"/>
            </a:rPr>
            <a:t>die Rechte und Pflichten der Bürger untereinander festgelegt</a:t>
          </a:r>
          <a:endParaRPr lang="pl-PL" sz="1600" b="1" dirty="0">
            <a:latin typeface="Times New Roman" panose="02020603050405020304" pitchFamily="18" charset="0"/>
            <a:cs typeface="Times New Roman" panose="02020603050405020304" pitchFamily="18" charset="0"/>
          </a:endParaRPr>
        </a:p>
      </dgm:t>
    </dgm:pt>
    <dgm:pt modelId="{7C68505D-3015-4A0B-8B17-EABD1B11F900}" type="parTrans" cxnId="{F6C0E0C0-1DCC-46A9-80C1-4AE9F834719E}">
      <dgm:prSet/>
      <dgm:spPr/>
      <dgm:t>
        <a:bodyPr/>
        <a:lstStyle/>
        <a:p>
          <a:endParaRPr lang="pl-PL"/>
        </a:p>
      </dgm:t>
    </dgm:pt>
    <dgm:pt modelId="{15A917B9-BD9B-44D2-BF5E-98D3CAFC8592}" type="sibTrans" cxnId="{F6C0E0C0-1DCC-46A9-80C1-4AE9F834719E}">
      <dgm:prSet/>
      <dgm:spPr/>
      <dgm:t>
        <a:bodyPr/>
        <a:lstStyle/>
        <a:p>
          <a:endParaRPr lang="pl-PL"/>
        </a:p>
      </dgm:t>
    </dgm:pt>
    <dgm:pt modelId="{75B23B6D-5BA4-4778-B9A0-CCA73CCA4992}">
      <dgm:prSet phldrT="[Tekst]" custT="1"/>
      <dgm:spPr>
        <a:effectLst>
          <a:glow rad="139700">
            <a:schemeClr val="accent2">
              <a:satMod val="175000"/>
              <a:alpha val="40000"/>
            </a:schemeClr>
          </a:glow>
        </a:effectLst>
      </dgm:spPr>
      <dgm:t>
        <a:bodyPr/>
        <a:lstStyle/>
        <a:p>
          <a:r>
            <a:rPr lang="pl-PL" sz="1600" b="1" dirty="0" smtClean="0">
              <a:latin typeface="Times New Roman" panose="02020603050405020304" pitchFamily="18" charset="0"/>
              <a:cs typeface="Times New Roman" panose="02020603050405020304" pitchFamily="18" charset="0"/>
            </a:rPr>
            <a:t>d</a:t>
          </a:r>
          <a:r>
            <a:rPr lang="de-DE" sz="1600" b="1" dirty="0" err="1" smtClean="0">
              <a:latin typeface="Times New Roman" panose="02020603050405020304" pitchFamily="18" charset="0"/>
              <a:cs typeface="Times New Roman" panose="02020603050405020304" pitchFamily="18" charset="0"/>
            </a:rPr>
            <a:t>ie</a:t>
          </a:r>
          <a:r>
            <a:rPr lang="de-DE" sz="1600" b="1" dirty="0" smtClean="0">
              <a:latin typeface="Times New Roman" panose="02020603050405020304" pitchFamily="18" charset="0"/>
              <a:cs typeface="Times New Roman" panose="02020603050405020304" pitchFamily="18" charset="0"/>
            </a:rPr>
            <a:t> Bürger sind einander gleich und sie gestalten frei gegenseitige Beziehungen</a:t>
          </a:r>
          <a:endParaRPr lang="pl-PL" sz="1600" b="1" dirty="0">
            <a:latin typeface="Times New Roman" panose="02020603050405020304" pitchFamily="18" charset="0"/>
            <a:cs typeface="Times New Roman" panose="02020603050405020304" pitchFamily="18" charset="0"/>
          </a:endParaRPr>
        </a:p>
      </dgm:t>
    </dgm:pt>
    <dgm:pt modelId="{B9ACCA12-A7B3-4C40-A820-0953B26CC812}" type="parTrans" cxnId="{61D316D3-2B3F-41EE-BE38-20C0A0B74FC3}">
      <dgm:prSet/>
      <dgm:spPr/>
      <dgm:t>
        <a:bodyPr/>
        <a:lstStyle/>
        <a:p>
          <a:endParaRPr lang="pl-PL"/>
        </a:p>
      </dgm:t>
    </dgm:pt>
    <dgm:pt modelId="{3747D4EA-8090-4FA5-BEC9-5C813A99DBD5}" type="sibTrans" cxnId="{61D316D3-2B3F-41EE-BE38-20C0A0B74FC3}">
      <dgm:prSet/>
      <dgm:spPr/>
      <dgm:t>
        <a:bodyPr/>
        <a:lstStyle/>
        <a:p>
          <a:endParaRPr lang="pl-PL"/>
        </a:p>
      </dgm:t>
    </dgm:pt>
    <dgm:pt modelId="{E9C1C4C0-5BAE-4993-84BD-E82222125E67}" type="pres">
      <dgm:prSet presAssocID="{CD74C9BC-E7B1-4F35-B034-CA15C9FC7B3B}" presName="Name0" presStyleCnt="0">
        <dgm:presLayoutVars>
          <dgm:dir/>
          <dgm:animLvl val="lvl"/>
          <dgm:resizeHandles val="exact"/>
        </dgm:presLayoutVars>
      </dgm:prSet>
      <dgm:spPr/>
    </dgm:pt>
    <dgm:pt modelId="{DB87C195-A5FC-4523-BBA3-4B42AD52971F}" type="pres">
      <dgm:prSet presAssocID="{19022974-F3FC-417C-A649-4DA438782096}" presName="parTxOnly" presStyleLbl="node1" presStyleIdx="0" presStyleCnt="3" custScaleY="126860" custLinFactNeighborX="-7252" custLinFactNeighborY="0">
        <dgm:presLayoutVars>
          <dgm:chMax val="0"/>
          <dgm:chPref val="0"/>
          <dgm:bulletEnabled val="1"/>
        </dgm:presLayoutVars>
      </dgm:prSet>
      <dgm:spPr/>
      <dgm:t>
        <a:bodyPr/>
        <a:lstStyle/>
        <a:p>
          <a:endParaRPr lang="pl-PL"/>
        </a:p>
      </dgm:t>
    </dgm:pt>
    <dgm:pt modelId="{A47BA5EA-2D38-4135-895E-344B4A9E9A22}" type="pres">
      <dgm:prSet presAssocID="{9D7CB9E5-B14C-4A8D-8634-4DE90AFB1689}" presName="parTxOnlySpace" presStyleCnt="0"/>
      <dgm:spPr/>
    </dgm:pt>
    <dgm:pt modelId="{6247FCD5-6641-48A7-ADA0-941E11C8B077}" type="pres">
      <dgm:prSet presAssocID="{4288C5DC-B06D-4B9E-99A4-301531D88E35}" presName="parTxOnly" presStyleLbl="node1" presStyleIdx="1" presStyleCnt="3" custScaleY="126860">
        <dgm:presLayoutVars>
          <dgm:chMax val="0"/>
          <dgm:chPref val="0"/>
          <dgm:bulletEnabled val="1"/>
        </dgm:presLayoutVars>
      </dgm:prSet>
      <dgm:spPr/>
      <dgm:t>
        <a:bodyPr/>
        <a:lstStyle/>
        <a:p>
          <a:endParaRPr lang="pl-PL"/>
        </a:p>
      </dgm:t>
    </dgm:pt>
    <dgm:pt modelId="{48CAB499-9AD6-4F49-8DC9-F17247865681}" type="pres">
      <dgm:prSet presAssocID="{15A917B9-BD9B-44D2-BF5E-98D3CAFC8592}" presName="parTxOnlySpace" presStyleCnt="0"/>
      <dgm:spPr/>
    </dgm:pt>
    <dgm:pt modelId="{75B21156-B827-4566-823C-5A6DE04A1A92}" type="pres">
      <dgm:prSet presAssocID="{75B23B6D-5BA4-4778-B9A0-CCA73CCA4992}" presName="parTxOnly" presStyleLbl="node1" presStyleIdx="2" presStyleCnt="3" custScaleY="126860">
        <dgm:presLayoutVars>
          <dgm:chMax val="0"/>
          <dgm:chPref val="0"/>
          <dgm:bulletEnabled val="1"/>
        </dgm:presLayoutVars>
      </dgm:prSet>
      <dgm:spPr/>
      <dgm:t>
        <a:bodyPr/>
        <a:lstStyle/>
        <a:p>
          <a:endParaRPr lang="pl-PL"/>
        </a:p>
      </dgm:t>
    </dgm:pt>
  </dgm:ptLst>
  <dgm:cxnLst>
    <dgm:cxn modelId="{F6C0E0C0-1DCC-46A9-80C1-4AE9F834719E}" srcId="{CD74C9BC-E7B1-4F35-B034-CA15C9FC7B3B}" destId="{4288C5DC-B06D-4B9E-99A4-301531D88E35}" srcOrd="1" destOrd="0" parTransId="{7C68505D-3015-4A0B-8B17-EABD1B11F900}" sibTransId="{15A917B9-BD9B-44D2-BF5E-98D3CAFC8592}"/>
    <dgm:cxn modelId="{61D316D3-2B3F-41EE-BE38-20C0A0B74FC3}" srcId="{CD74C9BC-E7B1-4F35-B034-CA15C9FC7B3B}" destId="{75B23B6D-5BA4-4778-B9A0-CCA73CCA4992}" srcOrd="2" destOrd="0" parTransId="{B9ACCA12-A7B3-4C40-A820-0953B26CC812}" sibTransId="{3747D4EA-8090-4FA5-BEC9-5C813A99DBD5}"/>
    <dgm:cxn modelId="{EC0560AA-CDEF-4A9B-9053-015D7B181E68}" type="presOf" srcId="{19022974-F3FC-417C-A649-4DA438782096}" destId="{DB87C195-A5FC-4523-BBA3-4B42AD52971F}" srcOrd="0" destOrd="0" presId="urn:microsoft.com/office/officeart/2005/8/layout/chevron1"/>
    <dgm:cxn modelId="{031E9542-A602-45F7-8924-66AD857E0BB1}" type="presOf" srcId="{CD74C9BC-E7B1-4F35-B034-CA15C9FC7B3B}" destId="{E9C1C4C0-5BAE-4993-84BD-E82222125E67}" srcOrd="0" destOrd="0" presId="urn:microsoft.com/office/officeart/2005/8/layout/chevron1"/>
    <dgm:cxn modelId="{ACABDBD4-C161-46B0-B181-47AD3583DDF9}" srcId="{CD74C9BC-E7B1-4F35-B034-CA15C9FC7B3B}" destId="{19022974-F3FC-417C-A649-4DA438782096}" srcOrd="0" destOrd="0" parTransId="{00DE028C-0779-48CB-A3EE-7108A1FAD189}" sibTransId="{9D7CB9E5-B14C-4A8D-8634-4DE90AFB1689}"/>
    <dgm:cxn modelId="{40E94FF0-A871-4C48-9B39-90CC5ABD3AF9}" type="presOf" srcId="{4288C5DC-B06D-4B9E-99A4-301531D88E35}" destId="{6247FCD5-6641-48A7-ADA0-941E11C8B077}" srcOrd="0" destOrd="0" presId="urn:microsoft.com/office/officeart/2005/8/layout/chevron1"/>
    <dgm:cxn modelId="{BE7EEA9F-AF6B-42C8-83D6-54DEB2E1382F}" type="presOf" srcId="{75B23B6D-5BA4-4778-B9A0-CCA73CCA4992}" destId="{75B21156-B827-4566-823C-5A6DE04A1A92}" srcOrd="0" destOrd="0" presId="urn:microsoft.com/office/officeart/2005/8/layout/chevron1"/>
    <dgm:cxn modelId="{59B55600-B5B5-4DD9-92AE-E1D18F3AF475}" type="presParOf" srcId="{E9C1C4C0-5BAE-4993-84BD-E82222125E67}" destId="{DB87C195-A5FC-4523-BBA3-4B42AD52971F}" srcOrd="0" destOrd="0" presId="urn:microsoft.com/office/officeart/2005/8/layout/chevron1"/>
    <dgm:cxn modelId="{C26CD622-C846-4266-8A53-9A46D7D10882}" type="presParOf" srcId="{E9C1C4C0-5BAE-4993-84BD-E82222125E67}" destId="{A47BA5EA-2D38-4135-895E-344B4A9E9A22}" srcOrd="1" destOrd="0" presId="urn:microsoft.com/office/officeart/2005/8/layout/chevron1"/>
    <dgm:cxn modelId="{18B7CEEA-A618-44B1-AB6A-A85106379A83}" type="presParOf" srcId="{E9C1C4C0-5BAE-4993-84BD-E82222125E67}" destId="{6247FCD5-6641-48A7-ADA0-941E11C8B077}" srcOrd="2" destOrd="0" presId="urn:microsoft.com/office/officeart/2005/8/layout/chevron1"/>
    <dgm:cxn modelId="{AFD2FF19-2D13-46C1-BE4A-A0B27E3F4767}" type="presParOf" srcId="{E9C1C4C0-5BAE-4993-84BD-E82222125E67}" destId="{48CAB499-9AD6-4F49-8DC9-F17247865681}" srcOrd="3" destOrd="0" presId="urn:microsoft.com/office/officeart/2005/8/layout/chevron1"/>
    <dgm:cxn modelId="{664FD06B-5DDB-4C92-8663-48C1574E4348}" type="presParOf" srcId="{E9C1C4C0-5BAE-4993-84BD-E82222125E67}" destId="{75B21156-B827-4566-823C-5A6DE04A1A9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C0AE50-6C90-4551-B646-296A5367DA72}" type="doc">
      <dgm:prSet loTypeId="urn:microsoft.com/office/officeart/2005/8/layout/cycle6" loCatId="cycle" qsTypeId="urn:microsoft.com/office/officeart/2005/8/quickstyle/simple2" qsCatId="simple" csTypeId="urn:microsoft.com/office/officeart/2005/8/colors/accent2_1" csCatId="accent2" phldr="1"/>
      <dgm:spPr/>
      <dgm:t>
        <a:bodyPr/>
        <a:lstStyle/>
        <a:p>
          <a:endParaRPr lang="pl-PL"/>
        </a:p>
      </dgm:t>
    </dgm:pt>
    <dgm:pt modelId="{AB76695C-7BD2-4D93-BA05-87FEC0F1D10D}">
      <dgm:prSet phldrT="[Tekst]" custT="1"/>
      <dgm:spPr/>
      <dgm:t>
        <a:bodyPr/>
        <a:lstStyle/>
        <a:p>
          <a:r>
            <a:rPr lang="pl-PL" sz="1800" b="1" dirty="0" err="1" smtClean="0">
              <a:effectLst/>
              <a:latin typeface="Times New Roman" panose="02020603050405020304" pitchFamily="18" charset="0"/>
              <a:cs typeface="Times New Roman" panose="02020603050405020304" pitchFamily="18" charset="0"/>
            </a:rPr>
            <a:t>Arbeitsrecht</a:t>
          </a:r>
          <a:endParaRPr lang="pl-PL" sz="1800" b="1" dirty="0">
            <a:effectLst/>
            <a:latin typeface="Times New Roman" panose="02020603050405020304" pitchFamily="18" charset="0"/>
            <a:cs typeface="Times New Roman" panose="02020603050405020304" pitchFamily="18" charset="0"/>
          </a:endParaRPr>
        </a:p>
      </dgm:t>
    </dgm:pt>
    <dgm:pt modelId="{3DFB3106-FDE5-4DFC-98EC-BF01EEC2D986}" type="parTrans" cxnId="{F9D77F04-0597-46CB-B91D-96680BB038AB}">
      <dgm:prSet/>
      <dgm:spPr/>
      <dgm:t>
        <a:bodyPr/>
        <a:lstStyle/>
        <a:p>
          <a:endParaRPr lang="pl-PL"/>
        </a:p>
      </dgm:t>
    </dgm:pt>
    <dgm:pt modelId="{428C9D3E-0DB2-4103-8CF3-B6CFD977B91E}" type="sibTrans" cxnId="{F9D77F04-0597-46CB-B91D-96680BB038AB}">
      <dgm:prSet/>
      <dgm:spPr/>
      <dgm:t>
        <a:bodyPr/>
        <a:lstStyle/>
        <a:p>
          <a:endParaRPr lang="pl-PL"/>
        </a:p>
      </dgm:t>
    </dgm:pt>
    <dgm:pt modelId="{DCD03805-B52B-4A19-9885-99E025E0EF84}">
      <dgm:prSet phldrT="[Tekst]" custT="1"/>
      <dgm:spPr/>
      <dgm:t>
        <a:bodyPr/>
        <a:lstStyle/>
        <a:p>
          <a:r>
            <a:rPr lang="pl-PL" sz="1800" b="1" dirty="0" err="1" smtClean="0">
              <a:effectLst/>
              <a:latin typeface="Times New Roman" panose="02020603050405020304" pitchFamily="18" charset="0"/>
              <a:cs typeface="Times New Roman" panose="02020603050405020304" pitchFamily="18" charset="0"/>
            </a:rPr>
            <a:t>Handelsrecht</a:t>
          </a:r>
          <a:endParaRPr lang="pl-PL" sz="1800" b="1" dirty="0">
            <a:effectLst/>
            <a:latin typeface="Times New Roman" panose="02020603050405020304" pitchFamily="18" charset="0"/>
            <a:cs typeface="Times New Roman" panose="02020603050405020304" pitchFamily="18" charset="0"/>
          </a:endParaRPr>
        </a:p>
      </dgm:t>
    </dgm:pt>
    <dgm:pt modelId="{8213188E-50AF-4054-A047-84BB9088AE46}" type="parTrans" cxnId="{753439D6-FC02-4059-9DD2-3B03AC948499}">
      <dgm:prSet/>
      <dgm:spPr/>
      <dgm:t>
        <a:bodyPr/>
        <a:lstStyle/>
        <a:p>
          <a:endParaRPr lang="pl-PL"/>
        </a:p>
      </dgm:t>
    </dgm:pt>
    <dgm:pt modelId="{8CA04868-7E01-4C7A-85C9-31F523D67984}" type="sibTrans" cxnId="{753439D6-FC02-4059-9DD2-3B03AC948499}">
      <dgm:prSet/>
      <dgm:spPr/>
      <dgm:t>
        <a:bodyPr/>
        <a:lstStyle/>
        <a:p>
          <a:endParaRPr lang="pl-PL"/>
        </a:p>
      </dgm:t>
    </dgm:pt>
    <dgm:pt modelId="{1359E0D3-8571-4485-A9E2-DD44D826BE52}">
      <dgm:prSet phldrT="[Tekst]" custT="1"/>
      <dgm:spPr/>
      <dgm:t>
        <a:bodyPr/>
        <a:lstStyle/>
        <a:p>
          <a:r>
            <a:rPr lang="pl-PL" sz="1800" b="1" dirty="0" err="1" smtClean="0">
              <a:effectLst/>
              <a:latin typeface="Times New Roman" panose="02020603050405020304" pitchFamily="18" charset="0"/>
              <a:cs typeface="Times New Roman" panose="02020603050405020304" pitchFamily="18" charset="0"/>
            </a:rPr>
            <a:t>Familienrecht</a:t>
          </a:r>
          <a:endParaRPr lang="pl-PL" sz="1800" b="1" dirty="0">
            <a:effectLst/>
            <a:latin typeface="Times New Roman" panose="02020603050405020304" pitchFamily="18" charset="0"/>
            <a:cs typeface="Times New Roman" panose="02020603050405020304" pitchFamily="18" charset="0"/>
          </a:endParaRPr>
        </a:p>
      </dgm:t>
    </dgm:pt>
    <dgm:pt modelId="{81BB49FA-2BBB-46A6-983F-18ED07F40E48}" type="parTrans" cxnId="{30141215-E736-4ADC-98F0-9259787624D7}">
      <dgm:prSet/>
      <dgm:spPr/>
      <dgm:t>
        <a:bodyPr/>
        <a:lstStyle/>
        <a:p>
          <a:endParaRPr lang="pl-PL"/>
        </a:p>
      </dgm:t>
    </dgm:pt>
    <dgm:pt modelId="{886369D1-6175-4495-A4F0-3837DF2D3DB6}" type="sibTrans" cxnId="{30141215-E736-4ADC-98F0-9259787624D7}">
      <dgm:prSet/>
      <dgm:spPr/>
      <dgm:t>
        <a:bodyPr/>
        <a:lstStyle/>
        <a:p>
          <a:endParaRPr lang="pl-PL"/>
        </a:p>
      </dgm:t>
    </dgm:pt>
    <dgm:pt modelId="{9128B69D-64B4-4BAC-9A28-C7DE9ABCF81C}">
      <dgm:prSet phldrT="[Tekst]" custT="1"/>
      <dgm:spPr/>
      <dgm:t>
        <a:bodyPr/>
        <a:lstStyle/>
        <a:p>
          <a:r>
            <a:rPr lang="pl-PL" sz="1800" b="1" dirty="0" err="1" smtClean="0">
              <a:effectLst/>
              <a:latin typeface="Times New Roman" panose="02020603050405020304" pitchFamily="18" charset="0"/>
              <a:cs typeface="Times New Roman" panose="02020603050405020304" pitchFamily="18" charset="0"/>
            </a:rPr>
            <a:t>Urheberrecht</a:t>
          </a:r>
          <a:endParaRPr lang="pl-PL" sz="1800" b="1" dirty="0">
            <a:effectLst/>
            <a:latin typeface="Times New Roman" panose="02020603050405020304" pitchFamily="18" charset="0"/>
            <a:cs typeface="Times New Roman" panose="02020603050405020304" pitchFamily="18" charset="0"/>
          </a:endParaRPr>
        </a:p>
      </dgm:t>
    </dgm:pt>
    <dgm:pt modelId="{48E9121B-3DAE-4BE8-86C6-E50718A81708}" type="parTrans" cxnId="{5FD61C1E-5DE6-4642-A1B3-3BB2CA2923B7}">
      <dgm:prSet/>
      <dgm:spPr/>
      <dgm:t>
        <a:bodyPr/>
        <a:lstStyle/>
        <a:p>
          <a:endParaRPr lang="pl-PL"/>
        </a:p>
      </dgm:t>
    </dgm:pt>
    <dgm:pt modelId="{67606D08-44DC-4D5C-B038-6F10B8327D06}" type="sibTrans" cxnId="{5FD61C1E-5DE6-4642-A1B3-3BB2CA2923B7}">
      <dgm:prSet/>
      <dgm:spPr/>
      <dgm:t>
        <a:bodyPr/>
        <a:lstStyle/>
        <a:p>
          <a:endParaRPr lang="pl-PL"/>
        </a:p>
      </dgm:t>
    </dgm:pt>
    <dgm:pt modelId="{A0B46895-CCD9-4593-AA02-BD8D124DEFB7}" type="pres">
      <dgm:prSet presAssocID="{D3C0AE50-6C90-4551-B646-296A5367DA72}" presName="cycle" presStyleCnt="0">
        <dgm:presLayoutVars>
          <dgm:dir/>
          <dgm:resizeHandles val="exact"/>
        </dgm:presLayoutVars>
      </dgm:prSet>
      <dgm:spPr/>
      <dgm:t>
        <a:bodyPr/>
        <a:lstStyle/>
        <a:p>
          <a:endParaRPr lang="pl-PL"/>
        </a:p>
      </dgm:t>
    </dgm:pt>
    <dgm:pt modelId="{E9E3E1B2-3AEF-449A-89A0-277D4E878074}" type="pres">
      <dgm:prSet presAssocID="{AB76695C-7BD2-4D93-BA05-87FEC0F1D10D}" presName="node" presStyleLbl="node1" presStyleIdx="0" presStyleCnt="4">
        <dgm:presLayoutVars>
          <dgm:bulletEnabled val="1"/>
        </dgm:presLayoutVars>
      </dgm:prSet>
      <dgm:spPr/>
      <dgm:t>
        <a:bodyPr/>
        <a:lstStyle/>
        <a:p>
          <a:endParaRPr lang="pl-PL"/>
        </a:p>
      </dgm:t>
    </dgm:pt>
    <dgm:pt modelId="{8AA925EB-FD95-429D-AA7E-EF3762A4978D}" type="pres">
      <dgm:prSet presAssocID="{AB76695C-7BD2-4D93-BA05-87FEC0F1D10D}" presName="spNode" presStyleCnt="0"/>
      <dgm:spPr/>
    </dgm:pt>
    <dgm:pt modelId="{CB6C8BD9-87C5-4A87-AE10-C3FF823F1668}" type="pres">
      <dgm:prSet presAssocID="{428C9D3E-0DB2-4103-8CF3-B6CFD977B91E}" presName="sibTrans" presStyleLbl="sibTrans1D1" presStyleIdx="0" presStyleCnt="4"/>
      <dgm:spPr/>
      <dgm:t>
        <a:bodyPr/>
        <a:lstStyle/>
        <a:p>
          <a:endParaRPr lang="pl-PL"/>
        </a:p>
      </dgm:t>
    </dgm:pt>
    <dgm:pt modelId="{70F3AF01-D7F2-4AE7-A756-DC2F9F9D48B9}" type="pres">
      <dgm:prSet presAssocID="{DCD03805-B52B-4A19-9885-99E025E0EF84}" presName="node" presStyleLbl="node1" presStyleIdx="1" presStyleCnt="4">
        <dgm:presLayoutVars>
          <dgm:bulletEnabled val="1"/>
        </dgm:presLayoutVars>
      </dgm:prSet>
      <dgm:spPr/>
      <dgm:t>
        <a:bodyPr/>
        <a:lstStyle/>
        <a:p>
          <a:endParaRPr lang="pl-PL"/>
        </a:p>
      </dgm:t>
    </dgm:pt>
    <dgm:pt modelId="{B098650C-4EF5-4B3D-89C0-8DA3B6EB9C7C}" type="pres">
      <dgm:prSet presAssocID="{DCD03805-B52B-4A19-9885-99E025E0EF84}" presName="spNode" presStyleCnt="0"/>
      <dgm:spPr/>
    </dgm:pt>
    <dgm:pt modelId="{A6031A7B-D9AA-4EE5-86CF-CC16104DAAE5}" type="pres">
      <dgm:prSet presAssocID="{8CA04868-7E01-4C7A-85C9-31F523D67984}" presName="sibTrans" presStyleLbl="sibTrans1D1" presStyleIdx="1" presStyleCnt="4"/>
      <dgm:spPr/>
      <dgm:t>
        <a:bodyPr/>
        <a:lstStyle/>
        <a:p>
          <a:endParaRPr lang="pl-PL"/>
        </a:p>
      </dgm:t>
    </dgm:pt>
    <dgm:pt modelId="{06BD2BCF-76D7-4D93-A1E3-4EAA867DC056}" type="pres">
      <dgm:prSet presAssocID="{1359E0D3-8571-4485-A9E2-DD44D826BE52}" presName="node" presStyleLbl="node1" presStyleIdx="2" presStyleCnt="4">
        <dgm:presLayoutVars>
          <dgm:bulletEnabled val="1"/>
        </dgm:presLayoutVars>
      </dgm:prSet>
      <dgm:spPr/>
      <dgm:t>
        <a:bodyPr/>
        <a:lstStyle/>
        <a:p>
          <a:endParaRPr lang="pl-PL"/>
        </a:p>
      </dgm:t>
    </dgm:pt>
    <dgm:pt modelId="{B8042A28-897E-4A02-B958-939C515326BC}" type="pres">
      <dgm:prSet presAssocID="{1359E0D3-8571-4485-A9E2-DD44D826BE52}" presName="spNode" presStyleCnt="0"/>
      <dgm:spPr/>
    </dgm:pt>
    <dgm:pt modelId="{4E5A2CE1-39E3-4E0B-91D0-9A89E6905D44}" type="pres">
      <dgm:prSet presAssocID="{886369D1-6175-4495-A4F0-3837DF2D3DB6}" presName="sibTrans" presStyleLbl="sibTrans1D1" presStyleIdx="2" presStyleCnt="4"/>
      <dgm:spPr/>
      <dgm:t>
        <a:bodyPr/>
        <a:lstStyle/>
        <a:p>
          <a:endParaRPr lang="pl-PL"/>
        </a:p>
      </dgm:t>
    </dgm:pt>
    <dgm:pt modelId="{9252F088-A31B-45D8-975B-5DB4C7F84C9A}" type="pres">
      <dgm:prSet presAssocID="{9128B69D-64B4-4BAC-9A28-C7DE9ABCF81C}" presName="node" presStyleLbl="node1" presStyleIdx="3" presStyleCnt="4">
        <dgm:presLayoutVars>
          <dgm:bulletEnabled val="1"/>
        </dgm:presLayoutVars>
      </dgm:prSet>
      <dgm:spPr/>
      <dgm:t>
        <a:bodyPr/>
        <a:lstStyle/>
        <a:p>
          <a:endParaRPr lang="pl-PL"/>
        </a:p>
      </dgm:t>
    </dgm:pt>
    <dgm:pt modelId="{762FF04C-2020-4F4A-A9C9-6E6F57291A4C}" type="pres">
      <dgm:prSet presAssocID="{9128B69D-64B4-4BAC-9A28-C7DE9ABCF81C}" presName="spNode" presStyleCnt="0"/>
      <dgm:spPr/>
    </dgm:pt>
    <dgm:pt modelId="{704BA87F-058B-4CFE-847D-91E326464F42}" type="pres">
      <dgm:prSet presAssocID="{67606D08-44DC-4D5C-B038-6F10B8327D06}" presName="sibTrans" presStyleLbl="sibTrans1D1" presStyleIdx="3" presStyleCnt="4"/>
      <dgm:spPr/>
      <dgm:t>
        <a:bodyPr/>
        <a:lstStyle/>
        <a:p>
          <a:endParaRPr lang="pl-PL"/>
        </a:p>
      </dgm:t>
    </dgm:pt>
  </dgm:ptLst>
  <dgm:cxnLst>
    <dgm:cxn modelId="{C4A90556-8AAA-47D4-B240-F5B9750530A8}" type="presOf" srcId="{9128B69D-64B4-4BAC-9A28-C7DE9ABCF81C}" destId="{9252F088-A31B-45D8-975B-5DB4C7F84C9A}" srcOrd="0" destOrd="0" presId="urn:microsoft.com/office/officeart/2005/8/layout/cycle6"/>
    <dgm:cxn modelId="{E7AC9531-8507-48D9-BAEC-496C01ADCE8A}" type="presOf" srcId="{428C9D3E-0DB2-4103-8CF3-B6CFD977B91E}" destId="{CB6C8BD9-87C5-4A87-AE10-C3FF823F1668}" srcOrd="0" destOrd="0" presId="urn:microsoft.com/office/officeart/2005/8/layout/cycle6"/>
    <dgm:cxn modelId="{5FD61C1E-5DE6-4642-A1B3-3BB2CA2923B7}" srcId="{D3C0AE50-6C90-4551-B646-296A5367DA72}" destId="{9128B69D-64B4-4BAC-9A28-C7DE9ABCF81C}" srcOrd="3" destOrd="0" parTransId="{48E9121B-3DAE-4BE8-86C6-E50718A81708}" sibTransId="{67606D08-44DC-4D5C-B038-6F10B8327D06}"/>
    <dgm:cxn modelId="{F9D77F04-0597-46CB-B91D-96680BB038AB}" srcId="{D3C0AE50-6C90-4551-B646-296A5367DA72}" destId="{AB76695C-7BD2-4D93-BA05-87FEC0F1D10D}" srcOrd="0" destOrd="0" parTransId="{3DFB3106-FDE5-4DFC-98EC-BF01EEC2D986}" sibTransId="{428C9D3E-0DB2-4103-8CF3-B6CFD977B91E}"/>
    <dgm:cxn modelId="{878E67F4-1E9F-46C0-A83A-A7224C8A65A7}" type="presOf" srcId="{8CA04868-7E01-4C7A-85C9-31F523D67984}" destId="{A6031A7B-D9AA-4EE5-86CF-CC16104DAAE5}" srcOrd="0" destOrd="0" presId="urn:microsoft.com/office/officeart/2005/8/layout/cycle6"/>
    <dgm:cxn modelId="{52A68077-3E19-489B-87BF-779419B1E168}" type="presOf" srcId="{AB76695C-7BD2-4D93-BA05-87FEC0F1D10D}" destId="{E9E3E1B2-3AEF-449A-89A0-277D4E878074}" srcOrd="0" destOrd="0" presId="urn:microsoft.com/office/officeart/2005/8/layout/cycle6"/>
    <dgm:cxn modelId="{753439D6-FC02-4059-9DD2-3B03AC948499}" srcId="{D3C0AE50-6C90-4551-B646-296A5367DA72}" destId="{DCD03805-B52B-4A19-9885-99E025E0EF84}" srcOrd="1" destOrd="0" parTransId="{8213188E-50AF-4054-A047-84BB9088AE46}" sibTransId="{8CA04868-7E01-4C7A-85C9-31F523D67984}"/>
    <dgm:cxn modelId="{5A5C4A82-83B0-4A0F-8DDD-D7E04EADE754}" type="presOf" srcId="{1359E0D3-8571-4485-A9E2-DD44D826BE52}" destId="{06BD2BCF-76D7-4D93-A1E3-4EAA867DC056}" srcOrd="0" destOrd="0" presId="urn:microsoft.com/office/officeart/2005/8/layout/cycle6"/>
    <dgm:cxn modelId="{872CCABC-9A35-4010-B2C3-69A2E9A0A8F7}" type="presOf" srcId="{DCD03805-B52B-4A19-9885-99E025E0EF84}" destId="{70F3AF01-D7F2-4AE7-A756-DC2F9F9D48B9}" srcOrd="0" destOrd="0" presId="urn:microsoft.com/office/officeart/2005/8/layout/cycle6"/>
    <dgm:cxn modelId="{30141215-E736-4ADC-98F0-9259787624D7}" srcId="{D3C0AE50-6C90-4551-B646-296A5367DA72}" destId="{1359E0D3-8571-4485-A9E2-DD44D826BE52}" srcOrd="2" destOrd="0" parTransId="{81BB49FA-2BBB-46A6-983F-18ED07F40E48}" sibTransId="{886369D1-6175-4495-A4F0-3837DF2D3DB6}"/>
    <dgm:cxn modelId="{35C80324-13D7-4940-BECC-8900B32954CC}" type="presOf" srcId="{67606D08-44DC-4D5C-B038-6F10B8327D06}" destId="{704BA87F-058B-4CFE-847D-91E326464F42}" srcOrd="0" destOrd="0" presId="urn:microsoft.com/office/officeart/2005/8/layout/cycle6"/>
    <dgm:cxn modelId="{6CEC4689-9B6F-47E6-8D2F-C12723026441}" type="presOf" srcId="{886369D1-6175-4495-A4F0-3837DF2D3DB6}" destId="{4E5A2CE1-39E3-4E0B-91D0-9A89E6905D44}" srcOrd="0" destOrd="0" presId="urn:microsoft.com/office/officeart/2005/8/layout/cycle6"/>
    <dgm:cxn modelId="{826BBBE5-6D1F-4790-879C-CF4F78CCA729}" type="presOf" srcId="{D3C0AE50-6C90-4551-B646-296A5367DA72}" destId="{A0B46895-CCD9-4593-AA02-BD8D124DEFB7}" srcOrd="0" destOrd="0" presId="urn:microsoft.com/office/officeart/2005/8/layout/cycle6"/>
    <dgm:cxn modelId="{066E5DB8-95C8-43F7-BAF6-E523775274B4}" type="presParOf" srcId="{A0B46895-CCD9-4593-AA02-BD8D124DEFB7}" destId="{E9E3E1B2-3AEF-449A-89A0-277D4E878074}" srcOrd="0" destOrd="0" presId="urn:microsoft.com/office/officeart/2005/8/layout/cycle6"/>
    <dgm:cxn modelId="{0BEE3EA5-7B6F-4F4D-AA8F-B31980632A81}" type="presParOf" srcId="{A0B46895-CCD9-4593-AA02-BD8D124DEFB7}" destId="{8AA925EB-FD95-429D-AA7E-EF3762A4978D}" srcOrd="1" destOrd="0" presId="urn:microsoft.com/office/officeart/2005/8/layout/cycle6"/>
    <dgm:cxn modelId="{9F3F2368-A1A0-4C7F-9F8A-5DB37345D043}" type="presParOf" srcId="{A0B46895-CCD9-4593-AA02-BD8D124DEFB7}" destId="{CB6C8BD9-87C5-4A87-AE10-C3FF823F1668}" srcOrd="2" destOrd="0" presId="urn:microsoft.com/office/officeart/2005/8/layout/cycle6"/>
    <dgm:cxn modelId="{E01C23FE-8049-480D-8C1A-C034F6A7D634}" type="presParOf" srcId="{A0B46895-CCD9-4593-AA02-BD8D124DEFB7}" destId="{70F3AF01-D7F2-4AE7-A756-DC2F9F9D48B9}" srcOrd="3" destOrd="0" presId="urn:microsoft.com/office/officeart/2005/8/layout/cycle6"/>
    <dgm:cxn modelId="{8CC12AE7-64EE-446D-8E5F-9BEC23CC3E98}" type="presParOf" srcId="{A0B46895-CCD9-4593-AA02-BD8D124DEFB7}" destId="{B098650C-4EF5-4B3D-89C0-8DA3B6EB9C7C}" srcOrd="4" destOrd="0" presId="urn:microsoft.com/office/officeart/2005/8/layout/cycle6"/>
    <dgm:cxn modelId="{1410AB5C-D6C5-4AED-8811-D4DFC791DCA1}" type="presParOf" srcId="{A0B46895-CCD9-4593-AA02-BD8D124DEFB7}" destId="{A6031A7B-D9AA-4EE5-86CF-CC16104DAAE5}" srcOrd="5" destOrd="0" presId="urn:microsoft.com/office/officeart/2005/8/layout/cycle6"/>
    <dgm:cxn modelId="{8EFAE297-26AB-4643-B22E-5087130C972B}" type="presParOf" srcId="{A0B46895-CCD9-4593-AA02-BD8D124DEFB7}" destId="{06BD2BCF-76D7-4D93-A1E3-4EAA867DC056}" srcOrd="6" destOrd="0" presId="urn:microsoft.com/office/officeart/2005/8/layout/cycle6"/>
    <dgm:cxn modelId="{F27860B6-A82F-4065-BCFC-BB9CE6B67230}" type="presParOf" srcId="{A0B46895-CCD9-4593-AA02-BD8D124DEFB7}" destId="{B8042A28-897E-4A02-B958-939C515326BC}" srcOrd="7" destOrd="0" presId="urn:microsoft.com/office/officeart/2005/8/layout/cycle6"/>
    <dgm:cxn modelId="{DBC88FA7-AD94-4991-B4A4-38EF8F72FD26}" type="presParOf" srcId="{A0B46895-CCD9-4593-AA02-BD8D124DEFB7}" destId="{4E5A2CE1-39E3-4E0B-91D0-9A89E6905D44}" srcOrd="8" destOrd="0" presId="urn:microsoft.com/office/officeart/2005/8/layout/cycle6"/>
    <dgm:cxn modelId="{6ED16E7D-95DC-47DE-939A-BF4A528CBE78}" type="presParOf" srcId="{A0B46895-CCD9-4593-AA02-BD8D124DEFB7}" destId="{9252F088-A31B-45D8-975B-5DB4C7F84C9A}" srcOrd="9" destOrd="0" presId="urn:microsoft.com/office/officeart/2005/8/layout/cycle6"/>
    <dgm:cxn modelId="{DE98F8E4-2B62-4CAC-8CDE-C852F3E11678}" type="presParOf" srcId="{A0B46895-CCD9-4593-AA02-BD8D124DEFB7}" destId="{762FF04C-2020-4F4A-A9C9-6E6F57291A4C}" srcOrd="10" destOrd="0" presId="urn:microsoft.com/office/officeart/2005/8/layout/cycle6"/>
    <dgm:cxn modelId="{2EFA66D4-8207-43E0-B648-50F797AE4E57}" type="presParOf" srcId="{A0B46895-CCD9-4593-AA02-BD8D124DEFB7}" destId="{704BA87F-058B-4CFE-847D-91E326464F42}"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1E93BA-A12D-4F18-AD5B-6F0073D98CD9}"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pl-PL"/>
        </a:p>
      </dgm:t>
    </dgm:pt>
    <dgm:pt modelId="{1F22C922-6A30-4A32-80C2-65324105C0B0}">
      <dgm:prSet phldrT="[Tekst]"/>
      <dgm:spPr/>
      <dgm:t>
        <a:bodyPr/>
        <a:lstStyle/>
        <a:p>
          <a:r>
            <a:rPr lang="de-DE" dirty="0" smtClean="0"/>
            <a:t>die Rechtsbeziehungen zwischen einzelnen Arbeitnehmern und Arbeitgebern</a:t>
          </a:r>
          <a:endParaRPr lang="pl-PL" dirty="0"/>
        </a:p>
      </dgm:t>
    </dgm:pt>
    <dgm:pt modelId="{7E51D8AB-E99A-454E-B946-EC7F97CA771A}" type="sibTrans" cxnId="{7245633B-36FE-4F8C-8126-8C15F1375BAA}">
      <dgm:prSet/>
      <dgm:spPr/>
      <dgm:t>
        <a:bodyPr/>
        <a:lstStyle/>
        <a:p>
          <a:endParaRPr lang="pl-PL"/>
        </a:p>
      </dgm:t>
    </dgm:pt>
    <dgm:pt modelId="{A8D94651-2DAE-4F3B-9802-FB823A7B6C51}" type="parTrans" cxnId="{7245633B-36FE-4F8C-8126-8C15F1375BAA}">
      <dgm:prSet/>
      <dgm:spPr/>
      <dgm:t>
        <a:bodyPr/>
        <a:lstStyle/>
        <a:p>
          <a:endParaRPr lang="pl-PL"/>
        </a:p>
      </dgm:t>
    </dgm:pt>
    <dgm:pt modelId="{BB4BD400-624E-4590-8C3B-3B6D920298CC}">
      <dgm:prSet phldrT="[Tekst]"/>
      <dgm:spPr/>
      <dgm:t>
        <a:bodyPr/>
        <a:lstStyle/>
        <a:p>
          <a:r>
            <a:rPr lang="pl-PL" dirty="0" err="1" smtClean="0"/>
            <a:t>Arbeitszeit</a:t>
          </a:r>
          <a:endParaRPr lang="pl-PL" dirty="0"/>
        </a:p>
      </dgm:t>
    </dgm:pt>
    <dgm:pt modelId="{11A693AF-FA93-4902-A794-E5A6B88E3E9B}" type="sibTrans" cxnId="{F3CF814F-66E9-4AAB-836B-D31FCABFA1F8}">
      <dgm:prSet/>
      <dgm:spPr/>
      <dgm:t>
        <a:bodyPr/>
        <a:lstStyle/>
        <a:p>
          <a:endParaRPr lang="pl-PL"/>
        </a:p>
      </dgm:t>
    </dgm:pt>
    <dgm:pt modelId="{EF431FFA-C015-4B38-B55D-F4CC771C0FEE}" type="parTrans" cxnId="{F3CF814F-66E9-4AAB-836B-D31FCABFA1F8}">
      <dgm:prSet/>
      <dgm:spPr/>
      <dgm:t>
        <a:bodyPr/>
        <a:lstStyle/>
        <a:p>
          <a:endParaRPr lang="pl-PL"/>
        </a:p>
      </dgm:t>
    </dgm:pt>
    <dgm:pt modelId="{E8707949-20D5-47F0-8211-4EFAE1BE18C4}">
      <dgm:prSet/>
      <dgm:spPr/>
      <dgm:t>
        <a:bodyPr/>
        <a:lstStyle/>
        <a:p>
          <a:r>
            <a:rPr lang="pl-PL" dirty="0" err="1" smtClean="0"/>
            <a:t>Arbeitsverträge</a:t>
          </a:r>
          <a:r>
            <a:rPr lang="pl-PL" dirty="0" smtClean="0"/>
            <a:t> </a:t>
          </a:r>
        </a:p>
      </dgm:t>
    </dgm:pt>
    <dgm:pt modelId="{30207A9E-1048-44DD-8F29-BA6699876D68}" type="parTrans" cxnId="{3BEB1E3E-F437-4100-B18E-B6E29584F958}">
      <dgm:prSet/>
      <dgm:spPr/>
      <dgm:t>
        <a:bodyPr/>
        <a:lstStyle/>
        <a:p>
          <a:endParaRPr lang="pl-PL"/>
        </a:p>
      </dgm:t>
    </dgm:pt>
    <dgm:pt modelId="{47A15CAB-F7EA-4F09-8E46-F3A9643045DC}" type="sibTrans" cxnId="{3BEB1E3E-F437-4100-B18E-B6E29584F958}">
      <dgm:prSet/>
      <dgm:spPr/>
      <dgm:t>
        <a:bodyPr/>
        <a:lstStyle/>
        <a:p>
          <a:endParaRPr lang="pl-PL"/>
        </a:p>
      </dgm:t>
    </dgm:pt>
    <dgm:pt modelId="{8E6AEDBB-9897-416B-923E-75D67BBEC135}" type="pres">
      <dgm:prSet presAssocID="{691E93BA-A12D-4F18-AD5B-6F0073D98CD9}" presName="Name0" presStyleCnt="0">
        <dgm:presLayoutVars>
          <dgm:chMax val="7"/>
          <dgm:chPref val="7"/>
          <dgm:dir/>
        </dgm:presLayoutVars>
      </dgm:prSet>
      <dgm:spPr/>
      <dgm:t>
        <a:bodyPr/>
        <a:lstStyle/>
        <a:p>
          <a:endParaRPr lang="pl-PL"/>
        </a:p>
      </dgm:t>
    </dgm:pt>
    <dgm:pt modelId="{54BB25BA-1463-4592-AD19-72E7937A9C91}" type="pres">
      <dgm:prSet presAssocID="{691E93BA-A12D-4F18-AD5B-6F0073D98CD9}" presName="Name1" presStyleCnt="0"/>
      <dgm:spPr/>
    </dgm:pt>
    <dgm:pt modelId="{C428E26A-D5EA-4756-98FE-1E8CE9D170D9}" type="pres">
      <dgm:prSet presAssocID="{691E93BA-A12D-4F18-AD5B-6F0073D98CD9}" presName="cycle" presStyleCnt="0"/>
      <dgm:spPr/>
    </dgm:pt>
    <dgm:pt modelId="{7A58594E-04AD-4F89-861C-6FD4E3BCDEE5}" type="pres">
      <dgm:prSet presAssocID="{691E93BA-A12D-4F18-AD5B-6F0073D98CD9}" presName="srcNode" presStyleLbl="node1" presStyleIdx="0" presStyleCnt="3"/>
      <dgm:spPr/>
    </dgm:pt>
    <dgm:pt modelId="{CFA738C6-90F2-4C54-B73C-0B10EC2171C8}" type="pres">
      <dgm:prSet presAssocID="{691E93BA-A12D-4F18-AD5B-6F0073D98CD9}" presName="conn" presStyleLbl="parChTrans1D2" presStyleIdx="0" presStyleCnt="1"/>
      <dgm:spPr/>
      <dgm:t>
        <a:bodyPr/>
        <a:lstStyle/>
        <a:p>
          <a:endParaRPr lang="pl-PL"/>
        </a:p>
      </dgm:t>
    </dgm:pt>
    <dgm:pt modelId="{ED60C774-B5DF-4390-9BD1-02C8EE630AED}" type="pres">
      <dgm:prSet presAssocID="{691E93BA-A12D-4F18-AD5B-6F0073D98CD9}" presName="extraNode" presStyleLbl="node1" presStyleIdx="0" presStyleCnt="3"/>
      <dgm:spPr/>
    </dgm:pt>
    <dgm:pt modelId="{1A674085-6D4B-4845-92ED-2FA0C5548CC0}" type="pres">
      <dgm:prSet presAssocID="{691E93BA-A12D-4F18-AD5B-6F0073D98CD9}" presName="dstNode" presStyleLbl="node1" presStyleIdx="0" presStyleCnt="3"/>
      <dgm:spPr/>
    </dgm:pt>
    <dgm:pt modelId="{92ADC5D2-DEA5-4E80-B16A-528FF23E2A50}" type="pres">
      <dgm:prSet presAssocID="{1F22C922-6A30-4A32-80C2-65324105C0B0}" presName="text_1" presStyleLbl="node1" presStyleIdx="0" presStyleCnt="3">
        <dgm:presLayoutVars>
          <dgm:bulletEnabled val="1"/>
        </dgm:presLayoutVars>
      </dgm:prSet>
      <dgm:spPr/>
      <dgm:t>
        <a:bodyPr/>
        <a:lstStyle/>
        <a:p>
          <a:endParaRPr lang="pl-PL"/>
        </a:p>
      </dgm:t>
    </dgm:pt>
    <dgm:pt modelId="{5BCEED9A-696F-414E-B58E-457B4F2F8A3E}" type="pres">
      <dgm:prSet presAssocID="{1F22C922-6A30-4A32-80C2-65324105C0B0}" presName="accent_1" presStyleCnt="0"/>
      <dgm:spPr/>
    </dgm:pt>
    <dgm:pt modelId="{9233EFC4-4F51-4B43-92DC-7E7EC8618A97}" type="pres">
      <dgm:prSet presAssocID="{1F22C922-6A30-4A32-80C2-65324105C0B0}" presName="accentRepeatNode" presStyleLbl="solidFgAcc1" presStyleIdx="0" presStyleCnt="3"/>
      <dgm:spPr/>
    </dgm:pt>
    <dgm:pt modelId="{76AA5EC4-5A89-4486-9C72-10A9C7A66CB1}" type="pres">
      <dgm:prSet presAssocID="{E8707949-20D5-47F0-8211-4EFAE1BE18C4}" presName="text_2" presStyleLbl="node1" presStyleIdx="1" presStyleCnt="3">
        <dgm:presLayoutVars>
          <dgm:bulletEnabled val="1"/>
        </dgm:presLayoutVars>
      </dgm:prSet>
      <dgm:spPr/>
      <dgm:t>
        <a:bodyPr/>
        <a:lstStyle/>
        <a:p>
          <a:endParaRPr lang="pl-PL"/>
        </a:p>
      </dgm:t>
    </dgm:pt>
    <dgm:pt modelId="{F097D40B-8CB3-4738-8E4A-8F4550A3BABE}" type="pres">
      <dgm:prSet presAssocID="{E8707949-20D5-47F0-8211-4EFAE1BE18C4}" presName="accent_2" presStyleCnt="0"/>
      <dgm:spPr/>
    </dgm:pt>
    <dgm:pt modelId="{2D702CB4-B595-4148-817F-572B98AA9420}" type="pres">
      <dgm:prSet presAssocID="{E8707949-20D5-47F0-8211-4EFAE1BE18C4}" presName="accentRepeatNode" presStyleLbl="solidFgAcc1" presStyleIdx="1" presStyleCnt="3"/>
      <dgm:spPr/>
    </dgm:pt>
    <dgm:pt modelId="{868B5C42-210A-4C3C-910C-31735BFE53F6}" type="pres">
      <dgm:prSet presAssocID="{BB4BD400-624E-4590-8C3B-3B6D920298CC}" presName="text_3" presStyleLbl="node1" presStyleIdx="2" presStyleCnt="3">
        <dgm:presLayoutVars>
          <dgm:bulletEnabled val="1"/>
        </dgm:presLayoutVars>
      </dgm:prSet>
      <dgm:spPr/>
      <dgm:t>
        <a:bodyPr/>
        <a:lstStyle/>
        <a:p>
          <a:endParaRPr lang="pl-PL"/>
        </a:p>
      </dgm:t>
    </dgm:pt>
    <dgm:pt modelId="{E2646BAD-D0E2-4E7D-9EDF-FACE27A3516B}" type="pres">
      <dgm:prSet presAssocID="{BB4BD400-624E-4590-8C3B-3B6D920298CC}" presName="accent_3" presStyleCnt="0"/>
      <dgm:spPr/>
    </dgm:pt>
    <dgm:pt modelId="{0EAFA984-75E0-4690-974B-8D457ED293F1}" type="pres">
      <dgm:prSet presAssocID="{BB4BD400-624E-4590-8C3B-3B6D920298CC}" presName="accentRepeatNode" presStyleLbl="solidFgAcc1" presStyleIdx="2" presStyleCnt="3"/>
      <dgm:spPr/>
    </dgm:pt>
  </dgm:ptLst>
  <dgm:cxnLst>
    <dgm:cxn modelId="{4258771C-865A-4AA4-B122-ECE639EBE96F}" type="presOf" srcId="{1F22C922-6A30-4A32-80C2-65324105C0B0}" destId="{92ADC5D2-DEA5-4E80-B16A-528FF23E2A50}" srcOrd="0" destOrd="0" presId="urn:microsoft.com/office/officeart/2008/layout/VerticalCurvedList"/>
    <dgm:cxn modelId="{595361F0-FA82-4FF9-835E-7979E5B25E33}" type="presOf" srcId="{691E93BA-A12D-4F18-AD5B-6F0073D98CD9}" destId="{8E6AEDBB-9897-416B-923E-75D67BBEC135}" srcOrd="0" destOrd="0" presId="urn:microsoft.com/office/officeart/2008/layout/VerticalCurvedList"/>
    <dgm:cxn modelId="{4899DD9F-3669-41DF-9A2D-35DE01DB7D9C}" type="presOf" srcId="{BB4BD400-624E-4590-8C3B-3B6D920298CC}" destId="{868B5C42-210A-4C3C-910C-31735BFE53F6}" srcOrd="0" destOrd="0" presId="urn:microsoft.com/office/officeart/2008/layout/VerticalCurvedList"/>
    <dgm:cxn modelId="{643F2016-BDE9-4C0A-BC95-41445782DA42}" type="presOf" srcId="{E8707949-20D5-47F0-8211-4EFAE1BE18C4}" destId="{76AA5EC4-5A89-4486-9C72-10A9C7A66CB1}" srcOrd="0" destOrd="0" presId="urn:microsoft.com/office/officeart/2008/layout/VerticalCurvedList"/>
    <dgm:cxn modelId="{DD7F4B95-C7EC-4183-A842-7FB7FF068686}" type="presOf" srcId="{7E51D8AB-E99A-454E-B946-EC7F97CA771A}" destId="{CFA738C6-90F2-4C54-B73C-0B10EC2171C8}" srcOrd="0" destOrd="0" presId="urn:microsoft.com/office/officeart/2008/layout/VerticalCurvedList"/>
    <dgm:cxn modelId="{F3CF814F-66E9-4AAB-836B-D31FCABFA1F8}" srcId="{691E93BA-A12D-4F18-AD5B-6F0073D98CD9}" destId="{BB4BD400-624E-4590-8C3B-3B6D920298CC}" srcOrd="2" destOrd="0" parTransId="{EF431FFA-C015-4B38-B55D-F4CC771C0FEE}" sibTransId="{11A693AF-FA93-4902-A794-E5A6B88E3E9B}"/>
    <dgm:cxn modelId="{3BEB1E3E-F437-4100-B18E-B6E29584F958}" srcId="{691E93BA-A12D-4F18-AD5B-6F0073D98CD9}" destId="{E8707949-20D5-47F0-8211-4EFAE1BE18C4}" srcOrd="1" destOrd="0" parTransId="{30207A9E-1048-44DD-8F29-BA6699876D68}" sibTransId="{47A15CAB-F7EA-4F09-8E46-F3A9643045DC}"/>
    <dgm:cxn modelId="{7245633B-36FE-4F8C-8126-8C15F1375BAA}" srcId="{691E93BA-A12D-4F18-AD5B-6F0073D98CD9}" destId="{1F22C922-6A30-4A32-80C2-65324105C0B0}" srcOrd="0" destOrd="0" parTransId="{A8D94651-2DAE-4F3B-9802-FB823A7B6C51}" sibTransId="{7E51D8AB-E99A-454E-B946-EC7F97CA771A}"/>
    <dgm:cxn modelId="{C97DC728-148E-42DC-9C15-4611C8874709}" type="presParOf" srcId="{8E6AEDBB-9897-416B-923E-75D67BBEC135}" destId="{54BB25BA-1463-4592-AD19-72E7937A9C91}" srcOrd="0" destOrd="0" presId="urn:microsoft.com/office/officeart/2008/layout/VerticalCurvedList"/>
    <dgm:cxn modelId="{AC0C07A0-099E-49DF-BB57-4508B3C9CF7B}" type="presParOf" srcId="{54BB25BA-1463-4592-AD19-72E7937A9C91}" destId="{C428E26A-D5EA-4756-98FE-1E8CE9D170D9}" srcOrd="0" destOrd="0" presId="urn:microsoft.com/office/officeart/2008/layout/VerticalCurvedList"/>
    <dgm:cxn modelId="{5E71C4C8-B6F2-4D42-A9DC-56B1B2578FBC}" type="presParOf" srcId="{C428E26A-D5EA-4756-98FE-1E8CE9D170D9}" destId="{7A58594E-04AD-4F89-861C-6FD4E3BCDEE5}" srcOrd="0" destOrd="0" presId="urn:microsoft.com/office/officeart/2008/layout/VerticalCurvedList"/>
    <dgm:cxn modelId="{23381A99-F28F-46FB-8CEE-AB1422A4CFFF}" type="presParOf" srcId="{C428E26A-D5EA-4756-98FE-1E8CE9D170D9}" destId="{CFA738C6-90F2-4C54-B73C-0B10EC2171C8}" srcOrd="1" destOrd="0" presId="urn:microsoft.com/office/officeart/2008/layout/VerticalCurvedList"/>
    <dgm:cxn modelId="{73D3E1BA-A41F-424A-B35E-41C3BA5CF7AF}" type="presParOf" srcId="{C428E26A-D5EA-4756-98FE-1E8CE9D170D9}" destId="{ED60C774-B5DF-4390-9BD1-02C8EE630AED}" srcOrd="2" destOrd="0" presId="urn:microsoft.com/office/officeart/2008/layout/VerticalCurvedList"/>
    <dgm:cxn modelId="{B31D7741-40BB-4CB3-B126-3C03D28B74A7}" type="presParOf" srcId="{C428E26A-D5EA-4756-98FE-1E8CE9D170D9}" destId="{1A674085-6D4B-4845-92ED-2FA0C5548CC0}" srcOrd="3" destOrd="0" presId="urn:microsoft.com/office/officeart/2008/layout/VerticalCurvedList"/>
    <dgm:cxn modelId="{74B98A61-83DD-419D-BC53-14D756E1D622}" type="presParOf" srcId="{54BB25BA-1463-4592-AD19-72E7937A9C91}" destId="{92ADC5D2-DEA5-4E80-B16A-528FF23E2A50}" srcOrd="1" destOrd="0" presId="urn:microsoft.com/office/officeart/2008/layout/VerticalCurvedList"/>
    <dgm:cxn modelId="{F5BCEDAF-D154-4569-BC23-4D0CD55A9867}" type="presParOf" srcId="{54BB25BA-1463-4592-AD19-72E7937A9C91}" destId="{5BCEED9A-696F-414E-B58E-457B4F2F8A3E}" srcOrd="2" destOrd="0" presId="urn:microsoft.com/office/officeart/2008/layout/VerticalCurvedList"/>
    <dgm:cxn modelId="{0F377A5D-791C-46BD-B6B3-E9D44AE67713}" type="presParOf" srcId="{5BCEED9A-696F-414E-B58E-457B4F2F8A3E}" destId="{9233EFC4-4F51-4B43-92DC-7E7EC8618A97}" srcOrd="0" destOrd="0" presId="urn:microsoft.com/office/officeart/2008/layout/VerticalCurvedList"/>
    <dgm:cxn modelId="{4A9C3991-D80C-40F4-8F90-D7C4A501D1C6}" type="presParOf" srcId="{54BB25BA-1463-4592-AD19-72E7937A9C91}" destId="{76AA5EC4-5A89-4486-9C72-10A9C7A66CB1}" srcOrd="3" destOrd="0" presId="urn:microsoft.com/office/officeart/2008/layout/VerticalCurvedList"/>
    <dgm:cxn modelId="{B771FF78-EB28-4B9E-A7B6-CD0EFC665020}" type="presParOf" srcId="{54BB25BA-1463-4592-AD19-72E7937A9C91}" destId="{F097D40B-8CB3-4738-8E4A-8F4550A3BABE}" srcOrd="4" destOrd="0" presId="urn:microsoft.com/office/officeart/2008/layout/VerticalCurvedList"/>
    <dgm:cxn modelId="{2A3EFE0A-9270-42FE-BEE8-537BF86543CB}" type="presParOf" srcId="{F097D40B-8CB3-4738-8E4A-8F4550A3BABE}" destId="{2D702CB4-B595-4148-817F-572B98AA9420}" srcOrd="0" destOrd="0" presId="urn:microsoft.com/office/officeart/2008/layout/VerticalCurvedList"/>
    <dgm:cxn modelId="{69E86231-8849-4277-844E-5271B7FB065A}" type="presParOf" srcId="{54BB25BA-1463-4592-AD19-72E7937A9C91}" destId="{868B5C42-210A-4C3C-910C-31735BFE53F6}" srcOrd="5" destOrd="0" presId="urn:microsoft.com/office/officeart/2008/layout/VerticalCurvedList"/>
    <dgm:cxn modelId="{1CEAC0BD-8A70-4ABB-AAC6-1AE5BD99193F}" type="presParOf" srcId="{54BB25BA-1463-4592-AD19-72E7937A9C91}" destId="{E2646BAD-D0E2-4E7D-9EDF-FACE27A3516B}" srcOrd="6" destOrd="0" presId="urn:microsoft.com/office/officeart/2008/layout/VerticalCurvedList"/>
    <dgm:cxn modelId="{9C831E87-23B9-4708-8F27-B18F9E690329}" type="presParOf" srcId="{E2646BAD-D0E2-4E7D-9EDF-FACE27A3516B}" destId="{0EAFA984-75E0-4690-974B-8D457ED293F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EDB934-8304-4D77-90CF-81C031F4E10F}"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pl-PL"/>
        </a:p>
      </dgm:t>
    </dgm:pt>
    <dgm:pt modelId="{626D5964-2FC2-47B8-8D4B-C5595EF5A338}">
      <dgm:prSet phldrT="[Tekst]"/>
      <dgm:spPr/>
      <dgm:t>
        <a:bodyPr/>
        <a:lstStyle/>
        <a:p>
          <a:r>
            <a:rPr lang="pl-PL" dirty="0" err="1" smtClean="0"/>
            <a:t>Tätigkeiten</a:t>
          </a:r>
          <a:r>
            <a:rPr lang="pl-PL" dirty="0" smtClean="0"/>
            <a:t> </a:t>
          </a:r>
          <a:r>
            <a:rPr lang="pl-PL" dirty="0" err="1" smtClean="0"/>
            <a:t>juristischer</a:t>
          </a:r>
          <a:r>
            <a:rPr lang="pl-PL" dirty="0" smtClean="0"/>
            <a:t> </a:t>
          </a:r>
          <a:r>
            <a:rPr lang="pl-PL" dirty="0" err="1" smtClean="0"/>
            <a:t>Personen</a:t>
          </a:r>
          <a:endParaRPr lang="pl-PL" dirty="0"/>
        </a:p>
      </dgm:t>
    </dgm:pt>
    <dgm:pt modelId="{DFA7EF3F-DC11-4CE1-B229-B64225AF3DC9}" type="parTrans" cxnId="{AE4A4110-D068-4376-A178-DA9E20EAEAC1}">
      <dgm:prSet/>
      <dgm:spPr/>
      <dgm:t>
        <a:bodyPr/>
        <a:lstStyle/>
        <a:p>
          <a:endParaRPr lang="pl-PL"/>
        </a:p>
      </dgm:t>
    </dgm:pt>
    <dgm:pt modelId="{96AD67E2-289B-45D6-B25B-BD3DFA89DF8D}" type="sibTrans" cxnId="{AE4A4110-D068-4376-A178-DA9E20EAEAC1}">
      <dgm:prSet/>
      <dgm:spPr/>
      <dgm:t>
        <a:bodyPr/>
        <a:lstStyle/>
        <a:p>
          <a:endParaRPr lang="pl-PL"/>
        </a:p>
      </dgm:t>
    </dgm:pt>
    <dgm:pt modelId="{6695861D-F0EA-4E82-A24A-43C4C8938005}">
      <dgm:prSet phldrT="[Tekst]"/>
      <dgm:spPr/>
      <dgm:t>
        <a:bodyPr/>
        <a:lstStyle/>
        <a:p>
          <a:r>
            <a:rPr lang="de-DE" dirty="0" smtClean="0"/>
            <a:t>Rechtsbeziehungen im Zusammenhang mit Geschäftsvorfällen</a:t>
          </a:r>
          <a:endParaRPr lang="pl-PL" dirty="0"/>
        </a:p>
      </dgm:t>
    </dgm:pt>
    <dgm:pt modelId="{CBB47A11-E711-4DFF-B3CC-1C892D202D26}" type="parTrans" cxnId="{838F3A83-F925-4BC1-9485-4CF5FA658BC6}">
      <dgm:prSet/>
      <dgm:spPr/>
      <dgm:t>
        <a:bodyPr/>
        <a:lstStyle/>
        <a:p>
          <a:endParaRPr lang="pl-PL"/>
        </a:p>
      </dgm:t>
    </dgm:pt>
    <dgm:pt modelId="{BD7ECA2D-157E-40D8-AD30-1848C5AA8F9D}" type="sibTrans" cxnId="{838F3A83-F925-4BC1-9485-4CF5FA658BC6}">
      <dgm:prSet/>
      <dgm:spPr/>
      <dgm:t>
        <a:bodyPr/>
        <a:lstStyle/>
        <a:p>
          <a:endParaRPr lang="pl-PL"/>
        </a:p>
      </dgm:t>
    </dgm:pt>
    <dgm:pt modelId="{03CEE3E0-26EC-41D1-9A20-D54196F3EC95}" type="pres">
      <dgm:prSet presAssocID="{4EEDB934-8304-4D77-90CF-81C031F4E10F}" presName="Name0" presStyleCnt="0">
        <dgm:presLayoutVars>
          <dgm:chMax val="7"/>
          <dgm:chPref val="7"/>
          <dgm:dir/>
        </dgm:presLayoutVars>
      </dgm:prSet>
      <dgm:spPr/>
      <dgm:t>
        <a:bodyPr/>
        <a:lstStyle/>
        <a:p>
          <a:endParaRPr lang="pl-PL"/>
        </a:p>
      </dgm:t>
    </dgm:pt>
    <dgm:pt modelId="{35DB9046-6CF9-4C32-A5E7-91F4EDC4CCD9}" type="pres">
      <dgm:prSet presAssocID="{4EEDB934-8304-4D77-90CF-81C031F4E10F}" presName="Name1" presStyleCnt="0"/>
      <dgm:spPr/>
    </dgm:pt>
    <dgm:pt modelId="{67D2E69C-C262-4375-A54A-114196616DD5}" type="pres">
      <dgm:prSet presAssocID="{4EEDB934-8304-4D77-90CF-81C031F4E10F}" presName="cycle" presStyleCnt="0"/>
      <dgm:spPr/>
    </dgm:pt>
    <dgm:pt modelId="{C57E6737-FAEE-445D-A38C-0B150D0B876D}" type="pres">
      <dgm:prSet presAssocID="{4EEDB934-8304-4D77-90CF-81C031F4E10F}" presName="srcNode" presStyleLbl="node1" presStyleIdx="0" presStyleCnt="2"/>
      <dgm:spPr/>
    </dgm:pt>
    <dgm:pt modelId="{1C880C16-EEFD-46CF-A11C-8771A9BD69BD}" type="pres">
      <dgm:prSet presAssocID="{4EEDB934-8304-4D77-90CF-81C031F4E10F}" presName="conn" presStyleLbl="parChTrans1D2" presStyleIdx="0" presStyleCnt="1"/>
      <dgm:spPr/>
      <dgm:t>
        <a:bodyPr/>
        <a:lstStyle/>
        <a:p>
          <a:endParaRPr lang="pl-PL"/>
        </a:p>
      </dgm:t>
    </dgm:pt>
    <dgm:pt modelId="{036DB076-F1AA-4BCA-8E1E-8BABE69F91B8}" type="pres">
      <dgm:prSet presAssocID="{4EEDB934-8304-4D77-90CF-81C031F4E10F}" presName="extraNode" presStyleLbl="node1" presStyleIdx="0" presStyleCnt="2"/>
      <dgm:spPr/>
    </dgm:pt>
    <dgm:pt modelId="{9E596AC4-1466-4CD7-A8D4-60D332F13741}" type="pres">
      <dgm:prSet presAssocID="{4EEDB934-8304-4D77-90CF-81C031F4E10F}" presName="dstNode" presStyleLbl="node1" presStyleIdx="0" presStyleCnt="2"/>
      <dgm:spPr/>
    </dgm:pt>
    <dgm:pt modelId="{8AE46558-2502-4617-97D0-A72EEA85278C}" type="pres">
      <dgm:prSet presAssocID="{626D5964-2FC2-47B8-8D4B-C5595EF5A338}" presName="text_1" presStyleLbl="node1" presStyleIdx="0" presStyleCnt="2">
        <dgm:presLayoutVars>
          <dgm:bulletEnabled val="1"/>
        </dgm:presLayoutVars>
      </dgm:prSet>
      <dgm:spPr/>
      <dgm:t>
        <a:bodyPr/>
        <a:lstStyle/>
        <a:p>
          <a:endParaRPr lang="pl-PL"/>
        </a:p>
      </dgm:t>
    </dgm:pt>
    <dgm:pt modelId="{A07F4890-D195-4AB7-A00E-D8C77D7324F9}" type="pres">
      <dgm:prSet presAssocID="{626D5964-2FC2-47B8-8D4B-C5595EF5A338}" presName="accent_1" presStyleCnt="0"/>
      <dgm:spPr/>
    </dgm:pt>
    <dgm:pt modelId="{06828807-122E-414B-85A3-FF0F26DFCF5A}" type="pres">
      <dgm:prSet presAssocID="{626D5964-2FC2-47B8-8D4B-C5595EF5A338}" presName="accentRepeatNode" presStyleLbl="solidFgAcc1" presStyleIdx="0" presStyleCnt="2"/>
      <dgm:spPr/>
    </dgm:pt>
    <dgm:pt modelId="{33C328AE-507F-4F33-80D9-4BA0A124F5A8}" type="pres">
      <dgm:prSet presAssocID="{6695861D-F0EA-4E82-A24A-43C4C8938005}" presName="text_2" presStyleLbl="node1" presStyleIdx="1" presStyleCnt="2">
        <dgm:presLayoutVars>
          <dgm:bulletEnabled val="1"/>
        </dgm:presLayoutVars>
      </dgm:prSet>
      <dgm:spPr/>
      <dgm:t>
        <a:bodyPr/>
        <a:lstStyle/>
        <a:p>
          <a:endParaRPr lang="pl-PL"/>
        </a:p>
      </dgm:t>
    </dgm:pt>
    <dgm:pt modelId="{63FD05A1-2A58-42EE-9961-C9159B936058}" type="pres">
      <dgm:prSet presAssocID="{6695861D-F0EA-4E82-A24A-43C4C8938005}" presName="accent_2" presStyleCnt="0"/>
      <dgm:spPr/>
    </dgm:pt>
    <dgm:pt modelId="{4B3557A3-6C8C-4DFC-881B-7F4366D859F2}" type="pres">
      <dgm:prSet presAssocID="{6695861D-F0EA-4E82-A24A-43C4C8938005}" presName="accentRepeatNode" presStyleLbl="solidFgAcc1" presStyleIdx="1" presStyleCnt="2"/>
      <dgm:spPr/>
    </dgm:pt>
  </dgm:ptLst>
  <dgm:cxnLst>
    <dgm:cxn modelId="{C0E4D5EF-49D7-4944-A3A4-E66CDA526E0F}" type="presOf" srcId="{6695861D-F0EA-4E82-A24A-43C4C8938005}" destId="{33C328AE-507F-4F33-80D9-4BA0A124F5A8}" srcOrd="0" destOrd="0" presId="urn:microsoft.com/office/officeart/2008/layout/VerticalCurvedList"/>
    <dgm:cxn modelId="{838F3A83-F925-4BC1-9485-4CF5FA658BC6}" srcId="{4EEDB934-8304-4D77-90CF-81C031F4E10F}" destId="{6695861D-F0EA-4E82-A24A-43C4C8938005}" srcOrd="1" destOrd="0" parTransId="{CBB47A11-E711-4DFF-B3CC-1C892D202D26}" sibTransId="{BD7ECA2D-157E-40D8-AD30-1848C5AA8F9D}"/>
    <dgm:cxn modelId="{E293FC14-AC35-4850-90DE-D57A5A81CE4D}" type="presOf" srcId="{96AD67E2-289B-45D6-B25B-BD3DFA89DF8D}" destId="{1C880C16-EEFD-46CF-A11C-8771A9BD69BD}" srcOrd="0" destOrd="0" presId="urn:microsoft.com/office/officeart/2008/layout/VerticalCurvedList"/>
    <dgm:cxn modelId="{BB53D4E5-B8C4-4F5F-8C64-FCF66280688E}" type="presOf" srcId="{4EEDB934-8304-4D77-90CF-81C031F4E10F}" destId="{03CEE3E0-26EC-41D1-9A20-D54196F3EC95}" srcOrd="0" destOrd="0" presId="urn:microsoft.com/office/officeart/2008/layout/VerticalCurvedList"/>
    <dgm:cxn modelId="{878B4332-3E44-42BA-851E-A14127DB4C30}" type="presOf" srcId="{626D5964-2FC2-47B8-8D4B-C5595EF5A338}" destId="{8AE46558-2502-4617-97D0-A72EEA85278C}" srcOrd="0" destOrd="0" presId="urn:microsoft.com/office/officeart/2008/layout/VerticalCurvedList"/>
    <dgm:cxn modelId="{AE4A4110-D068-4376-A178-DA9E20EAEAC1}" srcId="{4EEDB934-8304-4D77-90CF-81C031F4E10F}" destId="{626D5964-2FC2-47B8-8D4B-C5595EF5A338}" srcOrd="0" destOrd="0" parTransId="{DFA7EF3F-DC11-4CE1-B229-B64225AF3DC9}" sibTransId="{96AD67E2-289B-45D6-B25B-BD3DFA89DF8D}"/>
    <dgm:cxn modelId="{14F8B51E-BB61-464F-9E22-BF2372B2480B}" type="presParOf" srcId="{03CEE3E0-26EC-41D1-9A20-D54196F3EC95}" destId="{35DB9046-6CF9-4C32-A5E7-91F4EDC4CCD9}" srcOrd="0" destOrd="0" presId="urn:microsoft.com/office/officeart/2008/layout/VerticalCurvedList"/>
    <dgm:cxn modelId="{C6E88BBF-D550-4590-98EE-2C1CC69D9394}" type="presParOf" srcId="{35DB9046-6CF9-4C32-A5E7-91F4EDC4CCD9}" destId="{67D2E69C-C262-4375-A54A-114196616DD5}" srcOrd="0" destOrd="0" presId="urn:microsoft.com/office/officeart/2008/layout/VerticalCurvedList"/>
    <dgm:cxn modelId="{EE4C214D-F8C9-4E69-88FD-AA24B29315C6}" type="presParOf" srcId="{67D2E69C-C262-4375-A54A-114196616DD5}" destId="{C57E6737-FAEE-445D-A38C-0B150D0B876D}" srcOrd="0" destOrd="0" presId="urn:microsoft.com/office/officeart/2008/layout/VerticalCurvedList"/>
    <dgm:cxn modelId="{9C365F3B-DF1E-4435-BDE3-18C1664D7C87}" type="presParOf" srcId="{67D2E69C-C262-4375-A54A-114196616DD5}" destId="{1C880C16-EEFD-46CF-A11C-8771A9BD69BD}" srcOrd="1" destOrd="0" presId="urn:microsoft.com/office/officeart/2008/layout/VerticalCurvedList"/>
    <dgm:cxn modelId="{58C7DB9A-FA56-4CDF-9E3D-DD565D7D80E3}" type="presParOf" srcId="{67D2E69C-C262-4375-A54A-114196616DD5}" destId="{036DB076-F1AA-4BCA-8E1E-8BABE69F91B8}" srcOrd="2" destOrd="0" presId="urn:microsoft.com/office/officeart/2008/layout/VerticalCurvedList"/>
    <dgm:cxn modelId="{DA535D83-997F-4844-B897-6D64EFA163E3}" type="presParOf" srcId="{67D2E69C-C262-4375-A54A-114196616DD5}" destId="{9E596AC4-1466-4CD7-A8D4-60D332F13741}" srcOrd="3" destOrd="0" presId="urn:microsoft.com/office/officeart/2008/layout/VerticalCurvedList"/>
    <dgm:cxn modelId="{9F89162E-0111-4899-BDF2-2BFA019F8281}" type="presParOf" srcId="{35DB9046-6CF9-4C32-A5E7-91F4EDC4CCD9}" destId="{8AE46558-2502-4617-97D0-A72EEA85278C}" srcOrd="1" destOrd="0" presId="urn:microsoft.com/office/officeart/2008/layout/VerticalCurvedList"/>
    <dgm:cxn modelId="{AC5B90DF-A070-4E76-8602-D06C88DBD40C}" type="presParOf" srcId="{35DB9046-6CF9-4C32-A5E7-91F4EDC4CCD9}" destId="{A07F4890-D195-4AB7-A00E-D8C77D7324F9}" srcOrd="2" destOrd="0" presId="urn:microsoft.com/office/officeart/2008/layout/VerticalCurvedList"/>
    <dgm:cxn modelId="{952E6F14-93B2-4851-9AA3-AA2926756EBF}" type="presParOf" srcId="{A07F4890-D195-4AB7-A00E-D8C77D7324F9}" destId="{06828807-122E-414B-85A3-FF0F26DFCF5A}" srcOrd="0" destOrd="0" presId="urn:microsoft.com/office/officeart/2008/layout/VerticalCurvedList"/>
    <dgm:cxn modelId="{CA1BFA48-57E5-4DE4-8F95-42397A54E7BA}" type="presParOf" srcId="{35DB9046-6CF9-4C32-A5E7-91F4EDC4CCD9}" destId="{33C328AE-507F-4F33-80D9-4BA0A124F5A8}" srcOrd="3" destOrd="0" presId="urn:microsoft.com/office/officeart/2008/layout/VerticalCurvedList"/>
    <dgm:cxn modelId="{84046884-9D1F-4E74-B642-4378FE54EE58}" type="presParOf" srcId="{35DB9046-6CF9-4C32-A5E7-91F4EDC4CCD9}" destId="{63FD05A1-2A58-42EE-9961-C9159B936058}" srcOrd="4" destOrd="0" presId="urn:microsoft.com/office/officeart/2008/layout/VerticalCurvedList"/>
    <dgm:cxn modelId="{E7EA431D-5D9C-43FE-B062-1BE0FE3F41AC}" type="presParOf" srcId="{63FD05A1-2A58-42EE-9961-C9159B936058}" destId="{4B3557A3-6C8C-4DFC-881B-7F4366D859F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74DD81-A1BA-455D-A95B-8D7F61E76060}"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pl-PL"/>
        </a:p>
      </dgm:t>
    </dgm:pt>
    <dgm:pt modelId="{410C14AF-3DC3-4CF5-890F-37D1A45BFC87}">
      <dgm:prSet phldrT="[Tekst]"/>
      <dgm:spPr/>
      <dgm:t>
        <a:bodyPr/>
        <a:lstStyle/>
        <a:p>
          <a:r>
            <a:rPr lang="pl-PL" dirty="0" err="1" smtClean="0"/>
            <a:t>Rechtsbeziehungen</a:t>
          </a:r>
          <a:r>
            <a:rPr lang="pl-PL" dirty="0" smtClean="0"/>
            <a:t> </a:t>
          </a:r>
          <a:r>
            <a:rPr lang="pl-PL" dirty="0" err="1" smtClean="0"/>
            <a:t>zwischen</a:t>
          </a:r>
          <a:r>
            <a:rPr lang="pl-PL" dirty="0" smtClean="0"/>
            <a:t> </a:t>
          </a:r>
          <a:r>
            <a:rPr lang="pl-PL" dirty="0" err="1" smtClean="0"/>
            <a:t>Ehegatten</a:t>
          </a:r>
          <a:r>
            <a:rPr lang="pl-PL" dirty="0" smtClean="0"/>
            <a:t> </a:t>
          </a:r>
          <a:r>
            <a:rPr lang="pl-PL" dirty="0" err="1" smtClean="0"/>
            <a:t>und</a:t>
          </a:r>
          <a:r>
            <a:rPr lang="pl-PL" dirty="0" smtClean="0"/>
            <a:t> </a:t>
          </a:r>
          <a:r>
            <a:rPr lang="pl-PL" dirty="0" err="1" smtClean="0"/>
            <a:t>Verwandten</a:t>
          </a:r>
          <a:endParaRPr lang="pl-PL" dirty="0"/>
        </a:p>
      </dgm:t>
    </dgm:pt>
    <dgm:pt modelId="{E707CF97-D8B6-4F44-9756-FC5286E90669}" type="parTrans" cxnId="{2D242F0F-6FD6-40D6-B8BF-F78A1DE44234}">
      <dgm:prSet/>
      <dgm:spPr/>
      <dgm:t>
        <a:bodyPr/>
        <a:lstStyle/>
        <a:p>
          <a:endParaRPr lang="pl-PL"/>
        </a:p>
      </dgm:t>
    </dgm:pt>
    <dgm:pt modelId="{34983C06-A1CE-41CF-82BE-C6BB6537A822}" type="sibTrans" cxnId="{2D242F0F-6FD6-40D6-B8BF-F78A1DE44234}">
      <dgm:prSet/>
      <dgm:spPr/>
      <dgm:t>
        <a:bodyPr/>
        <a:lstStyle/>
        <a:p>
          <a:endParaRPr lang="pl-PL"/>
        </a:p>
      </dgm:t>
    </dgm:pt>
    <dgm:pt modelId="{2B8FCB36-8575-4AE8-9A8B-50F4A1F70349}">
      <dgm:prSet phldrT="[Tekst]"/>
      <dgm:spPr/>
      <dgm:t>
        <a:bodyPr/>
        <a:lstStyle/>
        <a:p>
          <a:r>
            <a:rPr lang="pl-PL" dirty="0" err="1" smtClean="0"/>
            <a:t>Rechtsfolgen</a:t>
          </a:r>
          <a:r>
            <a:rPr lang="pl-PL" dirty="0" smtClean="0"/>
            <a:t> </a:t>
          </a:r>
          <a:r>
            <a:rPr lang="pl-PL" dirty="0" err="1" smtClean="0"/>
            <a:t>für</a:t>
          </a:r>
          <a:r>
            <a:rPr lang="pl-PL" dirty="0" smtClean="0"/>
            <a:t> </a:t>
          </a:r>
          <a:r>
            <a:rPr lang="pl-PL" dirty="0" err="1" smtClean="0"/>
            <a:t>Scheidung</a:t>
          </a:r>
          <a:endParaRPr lang="pl-PL" dirty="0"/>
        </a:p>
      </dgm:t>
    </dgm:pt>
    <dgm:pt modelId="{CCAB64F3-D4C5-40A5-A6AB-FA6C01DB22F9}" type="parTrans" cxnId="{4732047C-F5BF-4306-B763-960F95DFD6B8}">
      <dgm:prSet/>
      <dgm:spPr/>
      <dgm:t>
        <a:bodyPr/>
        <a:lstStyle/>
        <a:p>
          <a:endParaRPr lang="pl-PL"/>
        </a:p>
      </dgm:t>
    </dgm:pt>
    <dgm:pt modelId="{F240998A-4251-420A-B322-D8D01B2811D5}" type="sibTrans" cxnId="{4732047C-F5BF-4306-B763-960F95DFD6B8}">
      <dgm:prSet/>
      <dgm:spPr/>
      <dgm:t>
        <a:bodyPr/>
        <a:lstStyle/>
        <a:p>
          <a:endParaRPr lang="pl-PL"/>
        </a:p>
      </dgm:t>
    </dgm:pt>
    <dgm:pt modelId="{CAC669BB-25C4-4E1C-B93A-E40CCCB22EAC}">
      <dgm:prSet phldrT="[Tekst]"/>
      <dgm:spPr/>
      <dgm:t>
        <a:bodyPr/>
        <a:lstStyle/>
        <a:p>
          <a:r>
            <a:rPr lang="pl-PL" dirty="0" smtClean="0"/>
            <a:t> der </a:t>
          </a:r>
          <a:r>
            <a:rPr lang="pl-PL" dirty="0" err="1" smtClean="0"/>
            <a:t>elterlichen</a:t>
          </a:r>
          <a:r>
            <a:rPr lang="pl-PL" dirty="0" smtClean="0"/>
            <a:t> </a:t>
          </a:r>
          <a:r>
            <a:rPr lang="pl-PL" dirty="0" err="1" smtClean="0"/>
            <a:t>Fürsorge</a:t>
          </a:r>
          <a:r>
            <a:rPr lang="pl-PL" dirty="0" smtClean="0"/>
            <a:t> </a:t>
          </a:r>
          <a:r>
            <a:rPr lang="pl-PL" dirty="0" err="1" smtClean="0"/>
            <a:t>und</a:t>
          </a:r>
          <a:r>
            <a:rPr lang="pl-PL" dirty="0" smtClean="0"/>
            <a:t> </a:t>
          </a:r>
          <a:r>
            <a:rPr lang="pl-PL" dirty="0" err="1" smtClean="0"/>
            <a:t>Unterhaltspflichten</a:t>
          </a:r>
          <a:endParaRPr lang="pl-PL" dirty="0"/>
        </a:p>
      </dgm:t>
    </dgm:pt>
    <dgm:pt modelId="{508244F5-5C28-4C60-B971-927BF092C970}" type="parTrans" cxnId="{31D16C98-C5A7-4E39-9882-76023F395EBD}">
      <dgm:prSet/>
      <dgm:spPr/>
      <dgm:t>
        <a:bodyPr/>
        <a:lstStyle/>
        <a:p>
          <a:endParaRPr lang="pl-PL"/>
        </a:p>
      </dgm:t>
    </dgm:pt>
    <dgm:pt modelId="{E0311778-4030-494A-AB1D-A5E4B2AC0E9D}" type="sibTrans" cxnId="{31D16C98-C5A7-4E39-9882-76023F395EBD}">
      <dgm:prSet/>
      <dgm:spPr/>
      <dgm:t>
        <a:bodyPr/>
        <a:lstStyle/>
        <a:p>
          <a:endParaRPr lang="pl-PL"/>
        </a:p>
      </dgm:t>
    </dgm:pt>
    <dgm:pt modelId="{985F66F7-31F1-4CEA-AF52-368400C13CAC}" type="pres">
      <dgm:prSet presAssocID="{0A74DD81-A1BA-455D-A95B-8D7F61E76060}" presName="Name0" presStyleCnt="0">
        <dgm:presLayoutVars>
          <dgm:chMax val="7"/>
          <dgm:chPref val="7"/>
          <dgm:dir/>
        </dgm:presLayoutVars>
      </dgm:prSet>
      <dgm:spPr/>
      <dgm:t>
        <a:bodyPr/>
        <a:lstStyle/>
        <a:p>
          <a:endParaRPr lang="pl-PL"/>
        </a:p>
      </dgm:t>
    </dgm:pt>
    <dgm:pt modelId="{7EDDE51F-3E94-4C7E-9CF9-7E506FE2ED64}" type="pres">
      <dgm:prSet presAssocID="{0A74DD81-A1BA-455D-A95B-8D7F61E76060}" presName="Name1" presStyleCnt="0"/>
      <dgm:spPr/>
    </dgm:pt>
    <dgm:pt modelId="{8A833ACD-247C-4E49-97E1-EC4CEE5840AE}" type="pres">
      <dgm:prSet presAssocID="{0A74DD81-A1BA-455D-A95B-8D7F61E76060}" presName="cycle" presStyleCnt="0"/>
      <dgm:spPr/>
    </dgm:pt>
    <dgm:pt modelId="{2484CD42-F696-4FB0-A202-6C5103D2AECF}" type="pres">
      <dgm:prSet presAssocID="{0A74DD81-A1BA-455D-A95B-8D7F61E76060}" presName="srcNode" presStyleLbl="node1" presStyleIdx="0" presStyleCnt="3"/>
      <dgm:spPr/>
    </dgm:pt>
    <dgm:pt modelId="{F625C967-95F6-4B45-BEF6-0894D4D18167}" type="pres">
      <dgm:prSet presAssocID="{0A74DD81-A1BA-455D-A95B-8D7F61E76060}" presName="conn" presStyleLbl="parChTrans1D2" presStyleIdx="0" presStyleCnt="1"/>
      <dgm:spPr/>
      <dgm:t>
        <a:bodyPr/>
        <a:lstStyle/>
        <a:p>
          <a:endParaRPr lang="pl-PL"/>
        </a:p>
      </dgm:t>
    </dgm:pt>
    <dgm:pt modelId="{8D00C310-888F-47EB-ACD1-55743914C070}" type="pres">
      <dgm:prSet presAssocID="{0A74DD81-A1BA-455D-A95B-8D7F61E76060}" presName="extraNode" presStyleLbl="node1" presStyleIdx="0" presStyleCnt="3"/>
      <dgm:spPr/>
    </dgm:pt>
    <dgm:pt modelId="{4F84EBE3-DB1C-402C-87B5-D774E310BA3A}" type="pres">
      <dgm:prSet presAssocID="{0A74DD81-A1BA-455D-A95B-8D7F61E76060}" presName="dstNode" presStyleLbl="node1" presStyleIdx="0" presStyleCnt="3"/>
      <dgm:spPr/>
    </dgm:pt>
    <dgm:pt modelId="{0EB7F7EF-4CB8-45A7-BEAB-741BBA3BFEC5}" type="pres">
      <dgm:prSet presAssocID="{410C14AF-3DC3-4CF5-890F-37D1A45BFC87}" presName="text_1" presStyleLbl="node1" presStyleIdx="0" presStyleCnt="3">
        <dgm:presLayoutVars>
          <dgm:bulletEnabled val="1"/>
        </dgm:presLayoutVars>
      </dgm:prSet>
      <dgm:spPr/>
      <dgm:t>
        <a:bodyPr/>
        <a:lstStyle/>
        <a:p>
          <a:endParaRPr lang="pl-PL"/>
        </a:p>
      </dgm:t>
    </dgm:pt>
    <dgm:pt modelId="{09A472C0-478E-4F75-B808-4E81C8AAE11B}" type="pres">
      <dgm:prSet presAssocID="{410C14AF-3DC3-4CF5-890F-37D1A45BFC87}" presName="accent_1" presStyleCnt="0"/>
      <dgm:spPr/>
    </dgm:pt>
    <dgm:pt modelId="{2AC4011E-489F-4C4C-BEB1-5438CAFDF369}" type="pres">
      <dgm:prSet presAssocID="{410C14AF-3DC3-4CF5-890F-37D1A45BFC87}" presName="accentRepeatNode" presStyleLbl="solidFgAcc1" presStyleIdx="0" presStyleCnt="3"/>
      <dgm:spPr/>
    </dgm:pt>
    <dgm:pt modelId="{92A902F2-5776-447D-AF1B-3060AC469B6D}" type="pres">
      <dgm:prSet presAssocID="{2B8FCB36-8575-4AE8-9A8B-50F4A1F70349}" presName="text_2" presStyleLbl="node1" presStyleIdx="1" presStyleCnt="3">
        <dgm:presLayoutVars>
          <dgm:bulletEnabled val="1"/>
        </dgm:presLayoutVars>
      </dgm:prSet>
      <dgm:spPr/>
      <dgm:t>
        <a:bodyPr/>
        <a:lstStyle/>
        <a:p>
          <a:endParaRPr lang="pl-PL"/>
        </a:p>
      </dgm:t>
    </dgm:pt>
    <dgm:pt modelId="{03FD45F5-E889-4928-B96D-24AB8F99712F}" type="pres">
      <dgm:prSet presAssocID="{2B8FCB36-8575-4AE8-9A8B-50F4A1F70349}" presName="accent_2" presStyleCnt="0"/>
      <dgm:spPr/>
    </dgm:pt>
    <dgm:pt modelId="{E1E32505-4A72-46B3-A58A-E08D6E12A64F}" type="pres">
      <dgm:prSet presAssocID="{2B8FCB36-8575-4AE8-9A8B-50F4A1F70349}" presName="accentRepeatNode" presStyleLbl="solidFgAcc1" presStyleIdx="1" presStyleCnt="3"/>
      <dgm:spPr/>
    </dgm:pt>
    <dgm:pt modelId="{4D5920A7-0631-41E6-9A8F-D98BB769E03E}" type="pres">
      <dgm:prSet presAssocID="{CAC669BB-25C4-4E1C-B93A-E40CCCB22EAC}" presName="text_3" presStyleLbl="node1" presStyleIdx="2" presStyleCnt="3">
        <dgm:presLayoutVars>
          <dgm:bulletEnabled val="1"/>
        </dgm:presLayoutVars>
      </dgm:prSet>
      <dgm:spPr/>
      <dgm:t>
        <a:bodyPr/>
        <a:lstStyle/>
        <a:p>
          <a:endParaRPr lang="pl-PL"/>
        </a:p>
      </dgm:t>
    </dgm:pt>
    <dgm:pt modelId="{FB659BB0-A17B-4A4C-83A1-852A123EA8FF}" type="pres">
      <dgm:prSet presAssocID="{CAC669BB-25C4-4E1C-B93A-E40CCCB22EAC}" presName="accent_3" presStyleCnt="0"/>
      <dgm:spPr/>
    </dgm:pt>
    <dgm:pt modelId="{E4173D62-1FA7-4FC6-BD82-7C867DFA9375}" type="pres">
      <dgm:prSet presAssocID="{CAC669BB-25C4-4E1C-B93A-E40CCCB22EAC}" presName="accentRepeatNode" presStyleLbl="solidFgAcc1" presStyleIdx="2" presStyleCnt="3"/>
      <dgm:spPr/>
    </dgm:pt>
  </dgm:ptLst>
  <dgm:cxnLst>
    <dgm:cxn modelId="{2D242F0F-6FD6-40D6-B8BF-F78A1DE44234}" srcId="{0A74DD81-A1BA-455D-A95B-8D7F61E76060}" destId="{410C14AF-3DC3-4CF5-890F-37D1A45BFC87}" srcOrd="0" destOrd="0" parTransId="{E707CF97-D8B6-4F44-9756-FC5286E90669}" sibTransId="{34983C06-A1CE-41CF-82BE-C6BB6537A822}"/>
    <dgm:cxn modelId="{4732047C-F5BF-4306-B763-960F95DFD6B8}" srcId="{0A74DD81-A1BA-455D-A95B-8D7F61E76060}" destId="{2B8FCB36-8575-4AE8-9A8B-50F4A1F70349}" srcOrd="1" destOrd="0" parTransId="{CCAB64F3-D4C5-40A5-A6AB-FA6C01DB22F9}" sibTransId="{F240998A-4251-420A-B322-D8D01B2811D5}"/>
    <dgm:cxn modelId="{5F171824-6F59-4B0B-AACF-F30AE9D9F171}" type="presOf" srcId="{CAC669BB-25C4-4E1C-B93A-E40CCCB22EAC}" destId="{4D5920A7-0631-41E6-9A8F-D98BB769E03E}" srcOrd="0" destOrd="0" presId="urn:microsoft.com/office/officeart/2008/layout/VerticalCurvedList"/>
    <dgm:cxn modelId="{96E2D7B2-2D3D-4A9D-B3F0-E454D9F2FFBE}" type="presOf" srcId="{410C14AF-3DC3-4CF5-890F-37D1A45BFC87}" destId="{0EB7F7EF-4CB8-45A7-BEAB-741BBA3BFEC5}" srcOrd="0" destOrd="0" presId="urn:microsoft.com/office/officeart/2008/layout/VerticalCurvedList"/>
    <dgm:cxn modelId="{CF554FD2-5500-45E0-85BC-4B0AFD5BF436}" type="presOf" srcId="{2B8FCB36-8575-4AE8-9A8B-50F4A1F70349}" destId="{92A902F2-5776-447D-AF1B-3060AC469B6D}" srcOrd="0" destOrd="0" presId="urn:microsoft.com/office/officeart/2008/layout/VerticalCurvedList"/>
    <dgm:cxn modelId="{31D16C98-C5A7-4E39-9882-76023F395EBD}" srcId="{0A74DD81-A1BA-455D-A95B-8D7F61E76060}" destId="{CAC669BB-25C4-4E1C-B93A-E40CCCB22EAC}" srcOrd="2" destOrd="0" parTransId="{508244F5-5C28-4C60-B971-927BF092C970}" sibTransId="{E0311778-4030-494A-AB1D-A5E4B2AC0E9D}"/>
    <dgm:cxn modelId="{DEA326FA-DEF4-416E-8A38-9E0477E9D8D6}" type="presOf" srcId="{34983C06-A1CE-41CF-82BE-C6BB6537A822}" destId="{F625C967-95F6-4B45-BEF6-0894D4D18167}" srcOrd="0" destOrd="0" presId="urn:microsoft.com/office/officeart/2008/layout/VerticalCurvedList"/>
    <dgm:cxn modelId="{53C76499-BC5B-423A-B1BC-0C11318CE392}" type="presOf" srcId="{0A74DD81-A1BA-455D-A95B-8D7F61E76060}" destId="{985F66F7-31F1-4CEA-AF52-368400C13CAC}" srcOrd="0" destOrd="0" presId="urn:microsoft.com/office/officeart/2008/layout/VerticalCurvedList"/>
    <dgm:cxn modelId="{23CBAF61-E158-465E-9238-2271A999912E}" type="presParOf" srcId="{985F66F7-31F1-4CEA-AF52-368400C13CAC}" destId="{7EDDE51F-3E94-4C7E-9CF9-7E506FE2ED64}" srcOrd="0" destOrd="0" presId="urn:microsoft.com/office/officeart/2008/layout/VerticalCurvedList"/>
    <dgm:cxn modelId="{3EC06E5F-EE6F-4344-A60C-EBE321CAFF42}" type="presParOf" srcId="{7EDDE51F-3E94-4C7E-9CF9-7E506FE2ED64}" destId="{8A833ACD-247C-4E49-97E1-EC4CEE5840AE}" srcOrd="0" destOrd="0" presId="urn:microsoft.com/office/officeart/2008/layout/VerticalCurvedList"/>
    <dgm:cxn modelId="{CF2A5ABE-E1A2-49DA-B812-00831DC05794}" type="presParOf" srcId="{8A833ACD-247C-4E49-97E1-EC4CEE5840AE}" destId="{2484CD42-F696-4FB0-A202-6C5103D2AECF}" srcOrd="0" destOrd="0" presId="urn:microsoft.com/office/officeart/2008/layout/VerticalCurvedList"/>
    <dgm:cxn modelId="{DA75B7E0-807A-4826-AEF4-7716DF60C784}" type="presParOf" srcId="{8A833ACD-247C-4E49-97E1-EC4CEE5840AE}" destId="{F625C967-95F6-4B45-BEF6-0894D4D18167}" srcOrd="1" destOrd="0" presId="urn:microsoft.com/office/officeart/2008/layout/VerticalCurvedList"/>
    <dgm:cxn modelId="{A2B6CEFB-AB71-4DAE-8FD1-DD711F5D4AC8}" type="presParOf" srcId="{8A833ACD-247C-4E49-97E1-EC4CEE5840AE}" destId="{8D00C310-888F-47EB-ACD1-55743914C070}" srcOrd="2" destOrd="0" presId="urn:microsoft.com/office/officeart/2008/layout/VerticalCurvedList"/>
    <dgm:cxn modelId="{54F06FFD-BE1B-48B2-97C5-F7EEAA0EDE79}" type="presParOf" srcId="{8A833ACD-247C-4E49-97E1-EC4CEE5840AE}" destId="{4F84EBE3-DB1C-402C-87B5-D774E310BA3A}" srcOrd="3" destOrd="0" presId="urn:microsoft.com/office/officeart/2008/layout/VerticalCurvedList"/>
    <dgm:cxn modelId="{4E67136F-EAB9-411E-9F85-0AA213120697}" type="presParOf" srcId="{7EDDE51F-3E94-4C7E-9CF9-7E506FE2ED64}" destId="{0EB7F7EF-4CB8-45A7-BEAB-741BBA3BFEC5}" srcOrd="1" destOrd="0" presId="urn:microsoft.com/office/officeart/2008/layout/VerticalCurvedList"/>
    <dgm:cxn modelId="{FC00C8EC-5314-4F0D-B22D-B2F49EE61197}" type="presParOf" srcId="{7EDDE51F-3E94-4C7E-9CF9-7E506FE2ED64}" destId="{09A472C0-478E-4F75-B808-4E81C8AAE11B}" srcOrd="2" destOrd="0" presId="urn:microsoft.com/office/officeart/2008/layout/VerticalCurvedList"/>
    <dgm:cxn modelId="{0C4AE3AB-E344-4B6D-A3BC-CA9154D40FFD}" type="presParOf" srcId="{09A472C0-478E-4F75-B808-4E81C8AAE11B}" destId="{2AC4011E-489F-4C4C-BEB1-5438CAFDF369}" srcOrd="0" destOrd="0" presId="urn:microsoft.com/office/officeart/2008/layout/VerticalCurvedList"/>
    <dgm:cxn modelId="{1F3B22AF-5740-403E-B520-C29152D6098A}" type="presParOf" srcId="{7EDDE51F-3E94-4C7E-9CF9-7E506FE2ED64}" destId="{92A902F2-5776-447D-AF1B-3060AC469B6D}" srcOrd="3" destOrd="0" presId="urn:microsoft.com/office/officeart/2008/layout/VerticalCurvedList"/>
    <dgm:cxn modelId="{86915E07-FFD9-4163-A24D-B6E3B1223C84}" type="presParOf" srcId="{7EDDE51F-3E94-4C7E-9CF9-7E506FE2ED64}" destId="{03FD45F5-E889-4928-B96D-24AB8F99712F}" srcOrd="4" destOrd="0" presId="urn:microsoft.com/office/officeart/2008/layout/VerticalCurvedList"/>
    <dgm:cxn modelId="{56F1124D-31C3-46A1-A1EB-22D705E12C10}" type="presParOf" srcId="{03FD45F5-E889-4928-B96D-24AB8F99712F}" destId="{E1E32505-4A72-46B3-A58A-E08D6E12A64F}" srcOrd="0" destOrd="0" presId="urn:microsoft.com/office/officeart/2008/layout/VerticalCurvedList"/>
    <dgm:cxn modelId="{798EAA31-328D-494D-B732-CF17FFDA8783}" type="presParOf" srcId="{7EDDE51F-3E94-4C7E-9CF9-7E506FE2ED64}" destId="{4D5920A7-0631-41E6-9A8F-D98BB769E03E}" srcOrd="5" destOrd="0" presId="urn:microsoft.com/office/officeart/2008/layout/VerticalCurvedList"/>
    <dgm:cxn modelId="{0BE87E96-E236-49C3-BDF0-3E52DFFC9386}" type="presParOf" srcId="{7EDDE51F-3E94-4C7E-9CF9-7E506FE2ED64}" destId="{FB659BB0-A17B-4A4C-83A1-852A123EA8FF}" srcOrd="6" destOrd="0" presId="urn:microsoft.com/office/officeart/2008/layout/VerticalCurvedList"/>
    <dgm:cxn modelId="{75A21596-748A-4F43-BBE8-8C675A2FA4F5}" type="presParOf" srcId="{FB659BB0-A17B-4A4C-83A1-852A123EA8FF}" destId="{E4173D62-1FA7-4FC6-BD82-7C867DFA937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30E55E-7FDC-4330-AFD1-DF14C1411811}" type="doc">
      <dgm:prSet loTypeId="urn:microsoft.com/office/officeart/2008/layout/VerticalCurvedList" loCatId="list" qsTypeId="urn:microsoft.com/office/officeart/2005/8/quickstyle/simple3" qsCatId="simple" csTypeId="urn:microsoft.com/office/officeart/2005/8/colors/accent2_2" csCatId="accent2" phldr="1"/>
      <dgm:spPr/>
      <dgm:t>
        <a:bodyPr/>
        <a:lstStyle/>
        <a:p>
          <a:endParaRPr lang="pl-PL"/>
        </a:p>
      </dgm:t>
    </dgm:pt>
    <dgm:pt modelId="{C8BCDB32-9415-4ABF-A170-BABF0C773306}">
      <dgm:prSet phldrT="[Tekst]"/>
      <dgm:spPr/>
      <dgm:t>
        <a:bodyPr/>
        <a:lstStyle/>
        <a:p>
          <a:pPr algn="l"/>
          <a:r>
            <a:rPr lang="de-DE" dirty="0" smtClean="0"/>
            <a:t>Umfang, Inhalt, Übertragbarkeit und Durchsetzbarkeit der den Werkschöpfern zugewiesenen (subjektiven) Rechte und Befugnisse</a:t>
          </a:r>
          <a:endParaRPr lang="pl-PL" dirty="0"/>
        </a:p>
      </dgm:t>
    </dgm:pt>
    <dgm:pt modelId="{1B093A10-2EA0-4CF8-99F6-9719CC201CB0}" type="parTrans" cxnId="{D4161E46-FE85-4B58-9A75-9B079FDE3264}">
      <dgm:prSet/>
      <dgm:spPr/>
      <dgm:t>
        <a:bodyPr/>
        <a:lstStyle/>
        <a:p>
          <a:endParaRPr lang="pl-PL"/>
        </a:p>
      </dgm:t>
    </dgm:pt>
    <dgm:pt modelId="{5F4402AB-C3AB-40B1-9B70-05A8A7F7162D}" type="sibTrans" cxnId="{D4161E46-FE85-4B58-9A75-9B079FDE3264}">
      <dgm:prSet/>
      <dgm:spPr/>
      <dgm:t>
        <a:bodyPr/>
        <a:lstStyle/>
        <a:p>
          <a:endParaRPr lang="pl-PL"/>
        </a:p>
      </dgm:t>
    </dgm:pt>
    <dgm:pt modelId="{94A6475C-1CDB-45C5-B685-7EF204ED1076}">
      <dgm:prSet phldrT="[Tekst]"/>
      <dgm:spPr/>
      <dgm:t>
        <a:bodyPr/>
        <a:lstStyle/>
        <a:p>
          <a:r>
            <a:rPr lang="de-DE" dirty="0" smtClean="0"/>
            <a:t>Dauer des Urheberrechts und Schutz des Urheberrechts</a:t>
          </a:r>
          <a:endParaRPr lang="pl-PL" dirty="0"/>
        </a:p>
      </dgm:t>
    </dgm:pt>
    <dgm:pt modelId="{96DB32EA-2CCC-4E33-A2D1-F622E2476D5C}" type="parTrans" cxnId="{6B2AC2AA-66A1-473E-9FA3-F306C5796EF8}">
      <dgm:prSet/>
      <dgm:spPr/>
      <dgm:t>
        <a:bodyPr/>
        <a:lstStyle/>
        <a:p>
          <a:endParaRPr lang="pl-PL"/>
        </a:p>
      </dgm:t>
    </dgm:pt>
    <dgm:pt modelId="{8AFF7CBB-1288-48CA-8ADD-EEFD0F9D25A3}" type="sibTrans" cxnId="{6B2AC2AA-66A1-473E-9FA3-F306C5796EF8}">
      <dgm:prSet/>
      <dgm:spPr/>
      <dgm:t>
        <a:bodyPr/>
        <a:lstStyle/>
        <a:p>
          <a:endParaRPr lang="pl-PL"/>
        </a:p>
      </dgm:t>
    </dgm:pt>
    <dgm:pt modelId="{A9A1D665-E376-484C-B2FF-87C4C0C203F6}" type="pres">
      <dgm:prSet presAssocID="{8930E55E-7FDC-4330-AFD1-DF14C1411811}" presName="Name0" presStyleCnt="0">
        <dgm:presLayoutVars>
          <dgm:chMax val="7"/>
          <dgm:chPref val="7"/>
          <dgm:dir/>
        </dgm:presLayoutVars>
      </dgm:prSet>
      <dgm:spPr/>
      <dgm:t>
        <a:bodyPr/>
        <a:lstStyle/>
        <a:p>
          <a:endParaRPr lang="pl-PL"/>
        </a:p>
      </dgm:t>
    </dgm:pt>
    <dgm:pt modelId="{24C6D03D-10F2-40BB-AE3B-9A9951A2E357}" type="pres">
      <dgm:prSet presAssocID="{8930E55E-7FDC-4330-AFD1-DF14C1411811}" presName="Name1" presStyleCnt="0"/>
      <dgm:spPr/>
    </dgm:pt>
    <dgm:pt modelId="{641EE13A-A95D-4E7A-9D0B-79284C4FF871}" type="pres">
      <dgm:prSet presAssocID="{8930E55E-7FDC-4330-AFD1-DF14C1411811}" presName="cycle" presStyleCnt="0"/>
      <dgm:spPr/>
    </dgm:pt>
    <dgm:pt modelId="{36EC026D-9081-499F-A23F-59B5B635027D}" type="pres">
      <dgm:prSet presAssocID="{8930E55E-7FDC-4330-AFD1-DF14C1411811}" presName="srcNode" presStyleLbl="node1" presStyleIdx="0" presStyleCnt="2"/>
      <dgm:spPr/>
    </dgm:pt>
    <dgm:pt modelId="{C27CE88C-DD0F-4892-AC4A-D5D3B443AF47}" type="pres">
      <dgm:prSet presAssocID="{8930E55E-7FDC-4330-AFD1-DF14C1411811}" presName="conn" presStyleLbl="parChTrans1D2" presStyleIdx="0" presStyleCnt="1"/>
      <dgm:spPr/>
      <dgm:t>
        <a:bodyPr/>
        <a:lstStyle/>
        <a:p>
          <a:endParaRPr lang="pl-PL"/>
        </a:p>
      </dgm:t>
    </dgm:pt>
    <dgm:pt modelId="{17D509E4-25BC-45A9-AD38-E73A4746D014}" type="pres">
      <dgm:prSet presAssocID="{8930E55E-7FDC-4330-AFD1-DF14C1411811}" presName="extraNode" presStyleLbl="node1" presStyleIdx="0" presStyleCnt="2"/>
      <dgm:spPr/>
    </dgm:pt>
    <dgm:pt modelId="{904393B1-9805-44BD-B678-E54A907A11F4}" type="pres">
      <dgm:prSet presAssocID="{8930E55E-7FDC-4330-AFD1-DF14C1411811}" presName="dstNode" presStyleLbl="node1" presStyleIdx="0" presStyleCnt="2"/>
      <dgm:spPr/>
    </dgm:pt>
    <dgm:pt modelId="{EE9CAF69-ED19-45E8-A6F2-C4C5B41256C2}" type="pres">
      <dgm:prSet presAssocID="{C8BCDB32-9415-4ABF-A170-BABF0C773306}" presName="text_1" presStyleLbl="node1" presStyleIdx="0" presStyleCnt="2">
        <dgm:presLayoutVars>
          <dgm:bulletEnabled val="1"/>
        </dgm:presLayoutVars>
      </dgm:prSet>
      <dgm:spPr/>
      <dgm:t>
        <a:bodyPr/>
        <a:lstStyle/>
        <a:p>
          <a:endParaRPr lang="pl-PL"/>
        </a:p>
      </dgm:t>
    </dgm:pt>
    <dgm:pt modelId="{8FF579AB-C97A-4C6E-9870-2F3B04388260}" type="pres">
      <dgm:prSet presAssocID="{C8BCDB32-9415-4ABF-A170-BABF0C773306}" presName="accent_1" presStyleCnt="0"/>
      <dgm:spPr/>
    </dgm:pt>
    <dgm:pt modelId="{FDD2C2A2-36BA-41AF-8B67-8B451A508833}" type="pres">
      <dgm:prSet presAssocID="{C8BCDB32-9415-4ABF-A170-BABF0C773306}" presName="accentRepeatNode" presStyleLbl="solidFgAcc1" presStyleIdx="0" presStyleCnt="2"/>
      <dgm:spPr/>
    </dgm:pt>
    <dgm:pt modelId="{419A81A4-75BF-420D-B6E9-E6CEC8EE21DF}" type="pres">
      <dgm:prSet presAssocID="{94A6475C-1CDB-45C5-B685-7EF204ED1076}" presName="text_2" presStyleLbl="node1" presStyleIdx="1" presStyleCnt="2">
        <dgm:presLayoutVars>
          <dgm:bulletEnabled val="1"/>
        </dgm:presLayoutVars>
      </dgm:prSet>
      <dgm:spPr/>
      <dgm:t>
        <a:bodyPr/>
        <a:lstStyle/>
        <a:p>
          <a:endParaRPr lang="pl-PL"/>
        </a:p>
      </dgm:t>
    </dgm:pt>
    <dgm:pt modelId="{ED98ED2F-3F98-4708-9CD4-4AC1C97A442B}" type="pres">
      <dgm:prSet presAssocID="{94A6475C-1CDB-45C5-B685-7EF204ED1076}" presName="accent_2" presStyleCnt="0"/>
      <dgm:spPr/>
    </dgm:pt>
    <dgm:pt modelId="{93AF0703-0D14-4C91-BAB3-BD78E1CC02AD}" type="pres">
      <dgm:prSet presAssocID="{94A6475C-1CDB-45C5-B685-7EF204ED1076}" presName="accentRepeatNode" presStyleLbl="solidFgAcc1" presStyleIdx="1" presStyleCnt="2"/>
      <dgm:spPr/>
    </dgm:pt>
  </dgm:ptLst>
  <dgm:cxnLst>
    <dgm:cxn modelId="{713FC2A2-C28B-4755-A98D-08E14422CA8D}" type="presOf" srcId="{8930E55E-7FDC-4330-AFD1-DF14C1411811}" destId="{A9A1D665-E376-484C-B2FF-87C4C0C203F6}" srcOrd="0" destOrd="0" presId="urn:microsoft.com/office/officeart/2008/layout/VerticalCurvedList"/>
    <dgm:cxn modelId="{6B2AC2AA-66A1-473E-9FA3-F306C5796EF8}" srcId="{8930E55E-7FDC-4330-AFD1-DF14C1411811}" destId="{94A6475C-1CDB-45C5-B685-7EF204ED1076}" srcOrd="1" destOrd="0" parTransId="{96DB32EA-2CCC-4E33-A2D1-F622E2476D5C}" sibTransId="{8AFF7CBB-1288-48CA-8ADD-EEFD0F9D25A3}"/>
    <dgm:cxn modelId="{D4161E46-FE85-4B58-9A75-9B079FDE3264}" srcId="{8930E55E-7FDC-4330-AFD1-DF14C1411811}" destId="{C8BCDB32-9415-4ABF-A170-BABF0C773306}" srcOrd="0" destOrd="0" parTransId="{1B093A10-2EA0-4CF8-99F6-9719CC201CB0}" sibTransId="{5F4402AB-C3AB-40B1-9B70-05A8A7F7162D}"/>
    <dgm:cxn modelId="{F09CC7FE-8CFE-468F-A411-52E43F808899}" type="presOf" srcId="{5F4402AB-C3AB-40B1-9B70-05A8A7F7162D}" destId="{C27CE88C-DD0F-4892-AC4A-D5D3B443AF47}" srcOrd="0" destOrd="0" presId="urn:microsoft.com/office/officeart/2008/layout/VerticalCurvedList"/>
    <dgm:cxn modelId="{31425A12-078A-44F8-8B7C-A8605B842988}" type="presOf" srcId="{94A6475C-1CDB-45C5-B685-7EF204ED1076}" destId="{419A81A4-75BF-420D-B6E9-E6CEC8EE21DF}" srcOrd="0" destOrd="0" presId="urn:microsoft.com/office/officeart/2008/layout/VerticalCurvedList"/>
    <dgm:cxn modelId="{3C16FBC6-D83E-48E6-BE84-20A0E550090E}" type="presOf" srcId="{C8BCDB32-9415-4ABF-A170-BABF0C773306}" destId="{EE9CAF69-ED19-45E8-A6F2-C4C5B41256C2}" srcOrd="0" destOrd="0" presId="urn:microsoft.com/office/officeart/2008/layout/VerticalCurvedList"/>
    <dgm:cxn modelId="{817E2DD9-506A-4D72-BCF2-EF70FE0C3EA0}" type="presParOf" srcId="{A9A1D665-E376-484C-B2FF-87C4C0C203F6}" destId="{24C6D03D-10F2-40BB-AE3B-9A9951A2E357}" srcOrd="0" destOrd="0" presId="urn:microsoft.com/office/officeart/2008/layout/VerticalCurvedList"/>
    <dgm:cxn modelId="{C97F6004-0758-4114-9082-C5CCCC37AFF3}" type="presParOf" srcId="{24C6D03D-10F2-40BB-AE3B-9A9951A2E357}" destId="{641EE13A-A95D-4E7A-9D0B-79284C4FF871}" srcOrd="0" destOrd="0" presId="urn:microsoft.com/office/officeart/2008/layout/VerticalCurvedList"/>
    <dgm:cxn modelId="{B720F0C9-F86A-4250-AEC8-58569AC1E714}" type="presParOf" srcId="{641EE13A-A95D-4E7A-9D0B-79284C4FF871}" destId="{36EC026D-9081-499F-A23F-59B5B635027D}" srcOrd="0" destOrd="0" presId="urn:microsoft.com/office/officeart/2008/layout/VerticalCurvedList"/>
    <dgm:cxn modelId="{6B1A7A5B-D37D-49FB-BEB3-0F9A943CF0CF}" type="presParOf" srcId="{641EE13A-A95D-4E7A-9D0B-79284C4FF871}" destId="{C27CE88C-DD0F-4892-AC4A-D5D3B443AF47}" srcOrd="1" destOrd="0" presId="urn:microsoft.com/office/officeart/2008/layout/VerticalCurvedList"/>
    <dgm:cxn modelId="{F5D905BF-0932-4101-9F07-53239B21C1AB}" type="presParOf" srcId="{641EE13A-A95D-4E7A-9D0B-79284C4FF871}" destId="{17D509E4-25BC-45A9-AD38-E73A4746D014}" srcOrd="2" destOrd="0" presId="urn:microsoft.com/office/officeart/2008/layout/VerticalCurvedList"/>
    <dgm:cxn modelId="{25CFF439-ECA1-4FEE-B558-3D952D21A47F}" type="presParOf" srcId="{641EE13A-A95D-4E7A-9D0B-79284C4FF871}" destId="{904393B1-9805-44BD-B678-E54A907A11F4}" srcOrd="3" destOrd="0" presId="urn:microsoft.com/office/officeart/2008/layout/VerticalCurvedList"/>
    <dgm:cxn modelId="{519BB03D-91FC-44E8-90F2-B29DA68F228C}" type="presParOf" srcId="{24C6D03D-10F2-40BB-AE3B-9A9951A2E357}" destId="{EE9CAF69-ED19-45E8-A6F2-C4C5B41256C2}" srcOrd="1" destOrd="0" presId="urn:microsoft.com/office/officeart/2008/layout/VerticalCurvedList"/>
    <dgm:cxn modelId="{83C4E643-17AA-42D4-9EC3-297A2E5E2619}" type="presParOf" srcId="{24C6D03D-10F2-40BB-AE3B-9A9951A2E357}" destId="{8FF579AB-C97A-4C6E-9870-2F3B04388260}" srcOrd="2" destOrd="0" presId="urn:microsoft.com/office/officeart/2008/layout/VerticalCurvedList"/>
    <dgm:cxn modelId="{BC872B2D-5514-4DC6-ACB3-D49FA1642710}" type="presParOf" srcId="{8FF579AB-C97A-4C6E-9870-2F3B04388260}" destId="{FDD2C2A2-36BA-41AF-8B67-8B451A508833}" srcOrd="0" destOrd="0" presId="urn:microsoft.com/office/officeart/2008/layout/VerticalCurvedList"/>
    <dgm:cxn modelId="{09876344-8063-4A48-AEB6-E2EE55164C17}" type="presParOf" srcId="{24C6D03D-10F2-40BB-AE3B-9A9951A2E357}" destId="{419A81A4-75BF-420D-B6E9-E6CEC8EE21DF}" srcOrd="3" destOrd="0" presId="urn:microsoft.com/office/officeart/2008/layout/VerticalCurvedList"/>
    <dgm:cxn modelId="{19D09EC3-297F-421D-BEDD-F58E5D486411}" type="presParOf" srcId="{24C6D03D-10F2-40BB-AE3B-9A9951A2E357}" destId="{ED98ED2F-3F98-4708-9CD4-4AC1C97A442B}" srcOrd="4" destOrd="0" presId="urn:microsoft.com/office/officeart/2008/layout/VerticalCurvedList"/>
    <dgm:cxn modelId="{CD9AF4E6-F1F8-45E1-BE53-A5B68A51D047}" type="presParOf" srcId="{ED98ED2F-3F98-4708-9CD4-4AC1C97A442B}" destId="{93AF0703-0D14-4C91-BAB3-BD78E1CC02A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454A23-BE31-455E-87C6-9B91D0D0A586}" type="doc">
      <dgm:prSet loTypeId="urn:microsoft.com/office/officeart/2005/8/layout/vList5" loCatId="list" qsTypeId="urn:microsoft.com/office/officeart/2005/8/quickstyle/simple3" qsCatId="simple" csTypeId="urn:microsoft.com/office/officeart/2005/8/colors/accent2_3" csCatId="accent2" phldr="1"/>
      <dgm:spPr/>
      <dgm:t>
        <a:bodyPr/>
        <a:lstStyle/>
        <a:p>
          <a:endParaRPr lang="pl-PL"/>
        </a:p>
      </dgm:t>
    </dgm:pt>
    <dgm:pt modelId="{DB31B03E-BDC5-44C1-B12D-3CF06D320009}">
      <dgm:prSet phldrT="[Tekst]"/>
      <dgm:spPr/>
      <dgm:t>
        <a:bodyPr/>
        <a:lstStyle/>
        <a:p>
          <a:r>
            <a:rPr lang="pl-PL" dirty="0" err="1" smtClean="0">
              <a:latin typeface="Times New Roman" panose="02020603050405020304" pitchFamily="18" charset="0"/>
              <a:cs typeface="Times New Roman" panose="02020603050405020304" pitchFamily="18" charset="0"/>
            </a:rPr>
            <a:t>Zivilrechtssubjekte</a:t>
          </a:r>
          <a:r>
            <a:rPr lang="pl-PL"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natürlichen Person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juristische Person</a:t>
          </a:r>
          <a:endParaRPr lang="pl-PL" dirty="0">
            <a:latin typeface="Times New Roman" panose="02020603050405020304" pitchFamily="18" charset="0"/>
            <a:cs typeface="Times New Roman" panose="02020603050405020304" pitchFamily="18" charset="0"/>
          </a:endParaRPr>
        </a:p>
      </dgm:t>
    </dgm:pt>
    <dgm:pt modelId="{C9A24B7D-7787-4880-8AAD-3E034AE8D861}" type="parTrans" cxnId="{72A7F706-0095-48C3-B60E-468F39BD7306}">
      <dgm:prSet/>
      <dgm:spPr/>
      <dgm:t>
        <a:bodyPr/>
        <a:lstStyle/>
        <a:p>
          <a:endParaRPr lang="pl-PL"/>
        </a:p>
      </dgm:t>
    </dgm:pt>
    <dgm:pt modelId="{7DE29846-5408-4B80-A21A-98B69CF47C95}" type="sibTrans" cxnId="{72A7F706-0095-48C3-B60E-468F39BD7306}">
      <dgm:prSet/>
      <dgm:spPr/>
      <dgm:t>
        <a:bodyPr/>
        <a:lstStyle/>
        <a:p>
          <a:endParaRPr lang="pl-PL"/>
        </a:p>
      </dgm:t>
    </dgm:pt>
    <dgm:pt modelId="{1474AC7E-A2F1-41E4-82EF-9605D60FD09C}">
      <dgm:prSet phldrT="[Tekst]"/>
      <dgm:spPr/>
      <dgm:t>
        <a:bodyPr/>
        <a:lstStyle/>
        <a:p>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Abgabe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Form von </a:t>
          </a:r>
          <a:r>
            <a:rPr lang="pl-PL" dirty="0" err="1" smtClean="0">
              <a:latin typeface="Times New Roman" panose="02020603050405020304" pitchFamily="18" charset="0"/>
              <a:cs typeface="Times New Roman" panose="02020603050405020304" pitchFamily="18" charset="0"/>
            </a:rPr>
            <a:t>Willenserklarungen</a:t>
          </a:r>
          <a:endParaRPr lang="pl-PL" dirty="0">
            <a:latin typeface="Times New Roman" panose="02020603050405020304" pitchFamily="18" charset="0"/>
            <a:cs typeface="Times New Roman" panose="02020603050405020304" pitchFamily="18" charset="0"/>
          </a:endParaRPr>
        </a:p>
      </dgm:t>
    </dgm:pt>
    <dgm:pt modelId="{CDC110BD-628B-4CA6-A422-6C3808184886}" type="parTrans" cxnId="{7B4A38BE-2909-4228-9AE9-86408826F48A}">
      <dgm:prSet/>
      <dgm:spPr/>
      <dgm:t>
        <a:bodyPr/>
        <a:lstStyle/>
        <a:p>
          <a:endParaRPr lang="pl-PL"/>
        </a:p>
      </dgm:t>
    </dgm:pt>
    <dgm:pt modelId="{E36FCFAE-9354-42CC-B300-D9A6C5CADCE8}" type="sibTrans" cxnId="{7B4A38BE-2909-4228-9AE9-86408826F48A}">
      <dgm:prSet/>
      <dgm:spPr/>
      <dgm:t>
        <a:bodyPr/>
        <a:lstStyle/>
        <a:p>
          <a:endParaRPr lang="pl-PL"/>
        </a:p>
      </dgm:t>
    </dgm:pt>
    <dgm:pt modelId="{55F6C40F-A2E7-4ACC-A331-B6053991CDCC}">
      <dgm:prSet phldrT="[Tekst]"/>
      <dgm:spPr/>
      <dgm:t>
        <a:bodyPr/>
        <a:lstStyle/>
        <a:p>
          <a:r>
            <a:rPr lang="pl-PL" dirty="0" err="1" smtClean="0">
              <a:latin typeface="Times New Roman" panose="02020603050405020304" pitchFamily="18" charset="0"/>
              <a:cs typeface="Times New Roman" panose="02020603050405020304" pitchFamily="18" charset="0"/>
            </a:rPr>
            <a:t>Regelt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inhalt</a:t>
          </a:r>
          <a:r>
            <a:rPr lang="pl-PL" dirty="0" smtClean="0">
              <a:latin typeface="Times New Roman" panose="02020603050405020304" pitchFamily="18" charset="0"/>
              <a:cs typeface="Times New Roman" panose="02020603050405020304" pitchFamily="18" charset="0"/>
            </a:rPr>
            <a:t> des </a:t>
          </a:r>
          <a:r>
            <a:rPr lang="pl-PL" dirty="0" err="1" smtClean="0">
              <a:latin typeface="Times New Roman" panose="02020603050405020304" pitchFamily="18" charset="0"/>
              <a:cs typeface="Times New Roman" panose="02020603050405020304" pitchFamily="18" charset="0"/>
            </a:rPr>
            <a:t>Eigentumsrecht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Miteigentum</a:t>
          </a:r>
          <a:endParaRPr lang="pl-PL" dirty="0">
            <a:latin typeface="Times New Roman" panose="02020603050405020304" pitchFamily="18" charset="0"/>
            <a:cs typeface="Times New Roman" panose="02020603050405020304" pitchFamily="18" charset="0"/>
          </a:endParaRPr>
        </a:p>
      </dgm:t>
    </dgm:pt>
    <dgm:pt modelId="{8B77C6D5-CBF0-48C1-AA7E-6698D0BAA327}" type="parTrans" cxnId="{635678AF-F6E8-4163-B604-AFED4CC93B69}">
      <dgm:prSet/>
      <dgm:spPr/>
      <dgm:t>
        <a:bodyPr/>
        <a:lstStyle/>
        <a:p>
          <a:endParaRPr lang="pl-PL"/>
        </a:p>
      </dgm:t>
    </dgm:pt>
    <dgm:pt modelId="{24C7AB69-E916-4B0A-B9D4-42006DB80F8D}" type="sibTrans" cxnId="{635678AF-F6E8-4163-B604-AFED4CC93B69}">
      <dgm:prSet/>
      <dgm:spPr/>
      <dgm:t>
        <a:bodyPr/>
        <a:lstStyle/>
        <a:p>
          <a:endParaRPr lang="pl-PL"/>
        </a:p>
      </dgm:t>
    </dgm:pt>
    <dgm:pt modelId="{832F768B-2107-4D96-87F9-FA942CB2A3D5}">
      <dgm:prSet phldrT="[Tekst]"/>
      <dgm:spPr/>
      <dgm:t>
        <a:bodyPr/>
        <a:lstStyle/>
        <a:p>
          <a:r>
            <a:rPr lang="pl-PL" dirty="0" err="1" smtClean="0">
              <a:latin typeface="Times New Roman" panose="02020603050405020304" pitchFamily="18" charset="0"/>
              <a:cs typeface="Times New Roman" panose="02020603050405020304" pitchFamily="18" charset="0"/>
            </a:rPr>
            <a:t>Erwerb</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Schutz</a:t>
          </a:r>
          <a:r>
            <a:rPr lang="pl-PL" dirty="0" smtClean="0">
              <a:latin typeface="Times New Roman" panose="02020603050405020304" pitchFamily="18" charset="0"/>
              <a:cs typeface="Times New Roman" panose="02020603050405020304" pitchFamily="18" charset="0"/>
            </a:rPr>
            <a:t> des </a:t>
          </a:r>
          <a:r>
            <a:rPr lang="pl-PL" dirty="0" err="1" smtClean="0">
              <a:latin typeface="Times New Roman" panose="02020603050405020304" pitchFamily="18" charset="0"/>
              <a:cs typeface="Times New Roman" panose="02020603050405020304" pitchFamily="18" charset="0"/>
            </a:rPr>
            <a:t>Eigentums</a:t>
          </a:r>
          <a:endParaRPr lang="pl-PL" dirty="0">
            <a:latin typeface="Times New Roman" panose="02020603050405020304" pitchFamily="18" charset="0"/>
            <a:cs typeface="Times New Roman" panose="02020603050405020304" pitchFamily="18" charset="0"/>
          </a:endParaRPr>
        </a:p>
      </dgm:t>
    </dgm:pt>
    <dgm:pt modelId="{308BE335-F46B-45D9-AF58-B6A2E0C33B1B}" type="parTrans" cxnId="{7DE3733F-3C9B-4C8F-90FF-9AB54F454AD2}">
      <dgm:prSet/>
      <dgm:spPr/>
      <dgm:t>
        <a:bodyPr/>
        <a:lstStyle/>
        <a:p>
          <a:endParaRPr lang="pl-PL"/>
        </a:p>
      </dgm:t>
    </dgm:pt>
    <dgm:pt modelId="{BD8011D7-3AA9-4C1C-A86D-A9B230C63B75}" type="sibTrans" cxnId="{7DE3733F-3C9B-4C8F-90FF-9AB54F454AD2}">
      <dgm:prSet/>
      <dgm:spPr/>
      <dgm:t>
        <a:bodyPr/>
        <a:lstStyle/>
        <a:p>
          <a:endParaRPr lang="pl-PL"/>
        </a:p>
      </dgm:t>
    </dgm:pt>
    <dgm:pt modelId="{B71C825F-34CD-4DB2-9576-30D2D44EAB14}">
      <dgm:prSet phldrT="[Tekst]"/>
      <dgm:spPr/>
      <dgm:t>
        <a:bodyPr/>
        <a:lstStyle/>
        <a:p>
          <a:r>
            <a:rPr lang="pl-PL" dirty="0" err="1" smtClean="0">
              <a:latin typeface="Times New Roman" panose="02020603050405020304" pitchFamily="18" charset="0"/>
              <a:cs typeface="Times New Roman" panose="02020603050405020304" pitchFamily="18" charset="0"/>
            </a:rPr>
            <a:t>Schuldrecht</a:t>
          </a:r>
          <a:endParaRPr lang="pl-PL" dirty="0">
            <a:latin typeface="Times New Roman" panose="02020603050405020304" pitchFamily="18" charset="0"/>
            <a:cs typeface="Times New Roman" panose="02020603050405020304" pitchFamily="18" charset="0"/>
          </a:endParaRPr>
        </a:p>
      </dgm:t>
    </dgm:pt>
    <dgm:pt modelId="{CABA8C8C-F8EF-4F3B-A73B-80355397AD0B}" type="parTrans" cxnId="{521BCFBE-49B6-4244-8843-F8443D121D85}">
      <dgm:prSet/>
      <dgm:spPr/>
      <dgm:t>
        <a:bodyPr/>
        <a:lstStyle/>
        <a:p>
          <a:endParaRPr lang="pl-PL"/>
        </a:p>
      </dgm:t>
    </dgm:pt>
    <dgm:pt modelId="{F2B09D19-45C6-4DF3-9189-08753BEF3815}" type="sibTrans" cxnId="{521BCFBE-49B6-4244-8843-F8443D121D85}">
      <dgm:prSet/>
      <dgm:spPr/>
      <dgm:t>
        <a:bodyPr/>
        <a:lstStyle/>
        <a:p>
          <a:endParaRPr lang="pl-PL"/>
        </a:p>
      </dgm:t>
    </dgm:pt>
    <dgm:pt modelId="{5B08718D-00DC-4B45-A7CA-1CA780326D6A}">
      <dgm:prSet phldrT="[Tekst]"/>
      <dgm:spPr/>
      <dgm:t>
        <a:bodyPr/>
        <a:lstStyle/>
        <a:p>
          <a:r>
            <a:rPr lang="pl-PL" dirty="0" err="1" smtClean="0">
              <a:latin typeface="Times New Roman" panose="02020603050405020304" pitchFamily="18" charset="0"/>
              <a:cs typeface="Times New Roman" panose="02020603050405020304" pitchFamily="18" charset="0"/>
            </a:rPr>
            <a:t>Regelt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deliktische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Haftung</a:t>
          </a:r>
          <a:endParaRPr lang="pl-PL" dirty="0">
            <a:latin typeface="Times New Roman" panose="02020603050405020304" pitchFamily="18" charset="0"/>
            <a:cs typeface="Times New Roman" panose="02020603050405020304" pitchFamily="18" charset="0"/>
          </a:endParaRPr>
        </a:p>
      </dgm:t>
    </dgm:pt>
    <dgm:pt modelId="{986B8682-F04A-4D68-96D2-E4CF431B5588}" type="parTrans" cxnId="{84FF85C2-8222-4638-BB06-58F42E1B68D0}">
      <dgm:prSet/>
      <dgm:spPr/>
      <dgm:t>
        <a:bodyPr/>
        <a:lstStyle/>
        <a:p>
          <a:endParaRPr lang="pl-PL"/>
        </a:p>
      </dgm:t>
    </dgm:pt>
    <dgm:pt modelId="{C469B2B1-E036-4E6D-97AC-23CE41313D09}" type="sibTrans" cxnId="{84FF85C2-8222-4638-BB06-58F42E1B68D0}">
      <dgm:prSet/>
      <dgm:spPr/>
      <dgm:t>
        <a:bodyPr/>
        <a:lstStyle/>
        <a:p>
          <a:endParaRPr lang="pl-PL"/>
        </a:p>
      </dgm:t>
    </dgm:pt>
    <dgm:pt modelId="{F553426E-22E5-4599-B99F-BFC97991720D}">
      <dgm:prSet phldrT="[Tekst]"/>
      <dgm:spPr/>
      <dgm:t>
        <a:bodyPr/>
        <a:lstStyle/>
        <a:p>
          <a:r>
            <a:rPr lang="pl-PL" dirty="0" err="1" smtClean="0">
              <a:latin typeface="Times New Roman" panose="02020603050405020304" pitchFamily="18" charset="0"/>
              <a:cs typeface="Times New Roman" panose="02020603050405020304" pitchFamily="18" charset="0"/>
            </a:rPr>
            <a:t>Regelt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Gesetzliche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Vertragstypen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z.B</a:t>
          </a:r>
          <a:r>
            <a:rPr lang="pl-PL" dirty="0" smtClean="0">
              <a:latin typeface="Times New Roman" panose="02020603050405020304" pitchFamily="18" charset="0"/>
              <a:cs typeface="Times New Roman" panose="02020603050405020304" pitchFamily="18" charset="0"/>
            </a:rPr>
            <a:t>. den </a:t>
          </a:r>
          <a:r>
            <a:rPr lang="pl-PL" dirty="0" err="1" smtClean="0">
              <a:latin typeface="Times New Roman" panose="02020603050405020304" pitchFamily="18" charset="0"/>
              <a:cs typeface="Times New Roman" panose="02020603050405020304" pitchFamily="18" charset="0"/>
            </a:rPr>
            <a:t>Kaufvetrag</a:t>
          </a:r>
          <a:r>
            <a:rPr lang="pl-PL" dirty="0" smtClean="0">
              <a:latin typeface="Times New Roman" panose="02020603050405020304" pitchFamily="18" charset="0"/>
              <a:cs typeface="Times New Roman" panose="02020603050405020304" pitchFamily="18" charset="0"/>
            </a:rPr>
            <a:t>, den </a:t>
          </a:r>
          <a:r>
            <a:rPr lang="pl-PL" dirty="0" err="1" smtClean="0">
              <a:latin typeface="Times New Roman" panose="02020603050405020304" pitchFamily="18" charset="0"/>
              <a:cs typeface="Times New Roman" panose="02020603050405020304" pitchFamily="18" charset="0"/>
            </a:rPr>
            <a:t>Beförderungsvertrag</a:t>
          </a:r>
          <a:endParaRPr lang="pl-PL" dirty="0">
            <a:latin typeface="Times New Roman" panose="02020603050405020304" pitchFamily="18" charset="0"/>
            <a:cs typeface="Times New Roman" panose="02020603050405020304" pitchFamily="18" charset="0"/>
          </a:endParaRPr>
        </a:p>
      </dgm:t>
    </dgm:pt>
    <dgm:pt modelId="{4F280F5D-4D28-4211-9401-7F02B7CE0905}" type="parTrans" cxnId="{9C471946-6550-478F-8CB2-70811CA4597C}">
      <dgm:prSet/>
      <dgm:spPr/>
      <dgm:t>
        <a:bodyPr/>
        <a:lstStyle/>
        <a:p>
          <a:endParaRPr lang="pl-PL"/>
        </a:p>
      </dgm:t>
    </dgm:pt>
    <dgm:pt modelId="{55A7F605-E1C2-48F0-A09D-E618636D6272}" type="sibTrans" cxnId="{9C471946-6550-478F-8CB2-70811CA4597C}">
      <dgm:prSet/>
      <dgm:spPr/>
      <dgm:t>
        <a:bodyPr/>
        <a:lstStyle/>
        <a:p>
          <a:endParaRPr lang="pl-PL"/>
        </a:p>
      </dgm:t>
    </dgm:pt>
    <dgm:pt modelId="{D5420046-6134-463F-AF6E-8271511BEDC4}">
      <dgm:prSet custT="1"/>
      <dgm:spPr/>
      <dgm:t>
        <a:bodyPr/>
        <a:lstStyle/>
        <a:p>
          <a:r>
            <a:rPr lang="pl-PL" sz="3600" dirty="0" err="1" smtClean="0">
              <a:latin typeface="Times New Roman" panose="02020603050405020304" pitchFamily="18" charset="0"/>
              <a:cs typeface="Times New Roman" panose="02020603050405020304" pitchFamily="18" charset="0"/>
            </a:rPr>
            <a:t>Allgemeiner</a:t>
          </a:r>
          <a:r>
            <a:rPr lang="pl-PL" sz="3600" dirty="0" smtClean="0">
              <a:latin typeface="Times New Roman" panose="02020603050405020304" pitchFamily="18" charset="0"/>
              <a:cs typeface="Times New Roman" panose="02020603050405020304" pitchFamily="18" charset="0"/>
            </a:rPr>
            <a:t> </a:t>
          </a:r>
          <a:r>
            <a:rPr lang="pl-PL" sz="3600" dirty="0" err="1" smtClean="0">
              <a:latin typeface="Times New Roman" panose="02020603050405020304" pitchFamily="18" charset="0"/>
              <a:cs typeface="Times New Roman" panose="02020603050405020304" pitchFamily="18" charset="0"/>
            </a:rPr>
            <a:t>Teil</a:t>
          </a:r>
          <a:endParaRPr lang="pl-PL" sz="3600" dirty="0">
            <a:latin typeface="Times New Roman" panose="02020603050405020304" pitchFamily="18" charset="0"/>
            <a:cs typeface="Times New Roman" panose="02020603050405020304" pitchFamily="18" charset="0"/>
          </a:endParaRPr>
        </a:p>
      </dgm:t>
    </dgm:pt>
    <dgm:pt modelId="{8D9AA343-954B-4D8A-A8D5-C5D5A3E4AEB5}" type="parTrans" cxnId="{421C0CA4-ADA1-4F80-9B68-6FBC9BC8E4EB}">
      <dgm:prSet/>
      <dgm:spPr/>
      <dgm:t>
        <a:bodyPr/>
        <a:lstStyle/>
        <a:p>
          <a:endParaRPr lang="pl-PL"/>
        </a:p>
      </dgm:t>
    </dgm:pt>
    <dgm:pt modelId="{2D103EF0-B572-4526-A767-5988CEC7F5E8}" type="sibTrans" cxnId="{421C0CA4-ADA1-4F80-9B68-6FBC9BC8E4EB}">
      <dgm:prSet/>
      <dgm:spPr/>
      <dgm:t>
        <a:bodyPr/>
        <a:lstStyle/>
        <a:p>
          <a:endParaRPr lang="pl-PL"/>
        </a:p>
      </dgm:t>
    </dgm:pt>
    <dgm:pt modelId="{32CACE0B-3183-48D0-A999-D2F805826572}">
      <dgm:prSet/>
      <dgm:spPr/>
      <dgm:t>
        <a:bodyPr/>
        <a:lstStyle/>
        <a:p>
          <a:r>
            <a:rPr lang="pl-PL" dirty="0" err="1" smtClean="0">
              <a:latin typeface="Times New Roman" panose="02020603050405020304" pitchFamily="18" charset="0"/>
              <a:cs typeface="Times New Roman" panose="02020603050405020304" pitchFamily="18" charset="0"/>
            </a:rPr>
            <a:t>Sachenrecht</a:t>
          </a:r>
          <a:endParaRPr lang="pl-PL" dirty="0">
            <a:latin typeface="Times New Roman" panose="02020603050405020304" pitchFamily="18" charset="0"/>
            <a:cs typeface="Times New Roman" panose="02020603050405020304" pitchFamily="18" charset="0"/>
          </a:endParaRPr>
        </a:p>
      </dgm:t>
    </dgm:pt>
    <dgm:pt modelId="{B56259BD-D319-4EB4-B718-3320C15C430F}" type="parTrans" cxnId="{475A7787-CBD4-48DA-B0D8-E5AD4AF83A01}">
      <dgm:prSet/>
      <dgm:spPr/>
      <dgm:t>
        <a:bodyPr/>
        <a:lstStyle/>
        <a:p>
          <a:endParaRPr lang="pl-PL"/>
        </a:p>
      </dgm:t>
    </dgm:pt>
    <dgm:pt modelId="{EF45CB79-AC30-45F7-88EE-82C746A84CE7}" type="sibTrans" cxnId="{475A7787-CBD4-48DA-B0D8-E5AD4AF83A01}">
      <dgm:prSet/>
      <dgm:spPr/>
      <dgm:t>
        <a:bodyPr/>
        <a:lstStyle/>
        <a:p>
          <a:endParaRPr lang="pl-PL"/>
        </a:p>
      </dgm:t>
    </dgm:pt>
    <dgm:pt modelId="{73052021-C5E1-4A3E-938F-556885C47A1D}">
      <dgm:prSet/>
      <dgm:spPr/>
      <dgm:t>
        <a:bodyPr/>
        <a:lstStyle/>
        <a:p>
          <a:r>
            <a:rPr lang="pl-PL" dirty="0" err="1" smtClean="0">
              <a:latin typeface="Times New Roman" panose="02020603050405020304" pitchFamily="18" charset="0"/>
              <a:cs typeface="Times New Roman" panose="02020603050405020304" pitchFamily="18" charset="0"/>
            </a:rPr>
            <a:t>Erbrecht</a:t>
          </a:r>
          <a:endParaRPr lang="pl-PL" dirty="0">
            <a:latin typeface="Times New Roman" panose="02020603050405020304" pitchFamily="18" charset="0"/>
            <a:cs typeface="Times New Roman" panose="02020603050405020304" pitchFamily="18" charset="0"/>
          </a:endParaRPr>
        </a:p>
      </dgm:t>
    </dgm:pt>
    <dgm:pt modelId="{F5F759E2-F650-430A-94ED-632B6268B3A9}" type="parTrans" cxnId="{DEED32A6-678C-4398-B5D8-94CAA5424AF2}">
      <dgm:prSet/>
      <dgm:spPr/>
      <dgm:t>
        <a:bodyPr/>
        <a:lstStyle/>
        <a:p>
          <a:endParaRPr lang="pl-PL"/>
        </a:p>
      </dgm:t>
    </dgm:pt>
    <dgm:pt modelId="{60B4F046-22A5-4B1B-9355-D7ECEE5C2AF0}" type="sibTrans" cxnId="{DEED32A6-678C-4398-B5D8-94CAA5424AF2}">
      <dgm:prSet/>
      <dgm:spPr/>
      <dgm:t>
        <a:bodyPr/>
        <a:lstStyle/>
        <a:p>
          <a:endParaRPr lang="pl-PL"/>
        </a:p>
      </dgm:t>
    </dgm:pt>
    <dgm:pt modelId="{9FF21967-A378-4598-A46E-79FC219A5283}">
      <dgm:prSet/>
      <dgm:spPr/>
      <dgm:t>
        <a:bodyPr/>
        <a:lstStyle/>
        <a:p>
          <a:r>
            <a:rPr lang="pl-PL" dirty="0" err="1" smtClean="0">
              <a:latin typeface="Times New Roman" panose="02020603050405020304" pitchFamily="18" charset="0"/>
              <a:cs typeface="Times New Roman" panose="02020603050405020304" pitchFamily="18" charset="0"/>
            </a:rPr>
            <a:t>Regelt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gesetzliche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Erbfolge</a:t>
          </a:r>
          <a:endParaRPr lang="pl-PL" dirty="0">
            <a:latin typeface="Times New Roman" panose="02020603050405020304" pitchFamily="18" charset="0"/>
            <a:cs typeface="Times New Roman" panose="02020603050405020304" pitchFamily="18" charset="0"/>
          </a:endParaRPr>
        </a:p>
      </dgm:t>
    </dgm:pt>
    <dgm:pt modelId="{1C656739-C863-4A78-B5BB-524E66B9C6C3}" type="parTrans" cxnId="{23B53F5F-9C09-4F63-9772-858EFBAF2F7F}">
      <dgm:prSet/>
      <dgm:spPr/>
      <dgm:t>
        <a:bodyPr/>
        <a:lstStyle/>
        <a:p>
          <a:endParaRPr lang="pl-PL"/>
        </a:p>
      </dgm:t>
    </dgm:pt>
    <dgm:pt modelId="{E2A666E6-F9F8-4200-8B9B-6F0BA3439C6B}" type="sibTrans" cxnId="{23B53F5F-9C09-4F63-9772-858EFBAF2F7F}">
      <dgm:prSet/>
      <dgm:spPr/>
      <dgm:t>
        <a:bodyPr/>
        <a:lstStyle/>
        <a:p>
          <a:endParaRPr lang="pl-PL"/>
        </a:p>
      </dgm:t>
    </dgm:pt>
    <dgm:pt modelId="{3A41C840-1EF6-49A1-8FBE-9D335B7CEDC4}">
      <dgm:prSet/>
      <dgm:spPr/>
      <dgm:t>
        <a:bodyPr/>
        <a:lstStyle/>
        <a:p>
          <a:r>
            <a:rPr lang="pl-PL" dirty="0" err="1" smtClean="0">
              <a:latin typeface="Times New Roman" panose="02020603050405020304" pitchFamily="18" charset="0"/>
              <a:cs typeface="Times New Roman" panose="02020603050405020304" pitchFamily="18" charset="0"/>
            </a:rPr>
            <a:t>Enthält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Vorschriften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bezüglich</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Testamenten</a:t>
          </a:r>
          <a:endParaRPr lang="pl-PL" dirty="0">
            <a:latin typeface="Times New Roman" panose="02020603050405020304" pitchFamily="18" charset="0"/>
            <a:cs typeface="Times New Roman" panose="02020603050405020304" pitchFamily="18" charset="0"/>
          </a:endParaRPr>
        </a:p>
      </dgm:t>
    </dgm:pt>
    <dgm:pt modelId="{7AFEB4A1-FE3B-48E1-933A-128ED5133602}" type="parTrans" cxnId="{352EDB19-B4BC-476D-9111-263E6AAAAD98}">
      <dgm:prSet/>
      <dgm:spPr/>
      <dgm:t>
        <a:bodyPr/>
        <a:lstStyle/>
        <a:p>
          <a:endParaRPr lang="pl-PL"/>
        </a:p>
      </dgm:t>
    </dgm:pt>
    <dgm:pt modelId="{1A67BF65-1400-4B45-AC90-6FC813CC316C}" type="sibTrans" cxnId="{352EDB19-B4BC-476D-9111-263E6AAAAD98}">
      <dgm:prSet/>
      <dgm:spPr/>
      <dgm:t>
        <a:bodyPr/>
        <a:lstStyle/>
        <a:p>
          <a:endParaRPr lang="pl-PL"/>
        </a:p>
      </dgm:t>
    </dgm:pt>
    <dgm:pt modelId="{B2333917-EA74-449C-9829-4754EC37E814}">
      <dgm:prSet phldrT="[Tekst]"/>
      <dgm:spPr/>
      <dgm:t>
        <a:bodyPr/>
        <a:lstStyle/>
        <a:p>
          <a:r>
            <a:rPr lang="pl-PL" dirty="0" err="1" smtClean="0">
              <a:latin typeface="Times New Roman" panose="02020603050405020304" pitchFamily="18" charset="0"/>
              <a:cs typeface="Times New Roman" panose="02020603050405020304" pitchFamily="18" charset="0"/>
            </a:rPr>
            <a:t>Fristen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Vollmacht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Prokura</a:t>
          </a:r>
          <a:endParaRPr lang="pl-PL" dirty="0">
            <a:latin typeface="Times New Roman" panose="02020603050405020304" pitchFamily="18" charset="0"/>
            <a:cs typeface="Times New Roman" panose="02020603050405020304" pitchFamily="18" charset="0"/>
          </a:endParaRPr>
        </a:p>
      </dgm:t>
    </dgm:pt>
    <dgm:pt modelId="{53124365-0728-4A9D-ABEA-23566392D248}" type="parTrans" cxnId="{A4065F03-C04C-46F8-B881-72C2CAC11506}">
      <dgm:prSet/>
      <dgm:spPr/>
      <dgm:t>
        <a:bodyPr/>
        <a:lstStyle/>
        <a:p>
          <a:endParaRPr lang="pl-PL"/>
        </a:p>
      </dgm:t>
    </dgm:pt>
    <dgm:pt modelId="{D1E4A7DA-C15D-4BBD-B3E9-B43E344C5404}" type="sibTrans" cxnId="{A4065F03-C04C-46F8-B881-72C2CAC11506}">
      <dgm:prSet/>
      <dgm:spPr/>
      <dgm:t>
        <a:bodyPr/>
        <a:lstStyle/>
        <a:p>
          <a:endParaRPr lang="pl-PL"/>
        </a:p>
      </dgm:t>
    </dgm:pt>
    <dgm:pt modelId="{104B26FC-79BC-401F-852C-87CFF1B707FC}">
      <dgm:prSet phldrT="[Tekst]"/>
      <dgm:spPr/>
      <dgm:t>
        <a:bodyPr/>
        <a:lstStyle/>
        <a:p>
          <a:r>
            <a:rPr lang="pl-PL" dirty="0" err="1" smtClean="0">
              <a:latin typeface="Times New Roman" panose="02020603050405020304" pitchFamily="18" charset="0"/>
              <a:cs typeface="Times New Roman" panose="02020603050405020304" pitchFamily="18" charset="0"/>
            </a:rPr>
            <a:t>Besitz</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dessen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Schutz</a:t>
          </a:r>
          <a:endParaRPr lang="pl-PL" dirty="0">
            <a:latin typeface="Times New Roman" panose="02020603050405020304" pitchFamily="18" charset="0"/>
            <a:cs typeface="Times New Roman" panose="02020603050405020304" pitchFamily="18" charset="0"/>
          </a:endParaRPr>
        </a:p>
      </dgm:t>
    </dgm:pt>
    <dgm:pt modelId="{E1476CB4-EC31-43EC-AABD-0C886DDDE4B8}" type="parTrans" cxnId="{E3437707-9FC5-4C78-BD98-E14106B74863}">
      <dgm:prSet/>
      <dgm:spPr/>
      <dgm:t>
        <a:bodyPr/>
        <a:lstStyle/>
        <a:p>
          <a:endParaRPr lang="pl-PL"/>
        </a:p>
      </dgm:t>
    </dgm:pt>
    <dgm:pt modelId="{61820D58-A98C-47C7-9C53-34193A0DF9BB}" type="sibTrans" cxnId="{E3437707-9FC5-4C78-BD98-E14106B74863}">
      <dgm:prSet/>
      <dgm:spPr/>
      <dgm:t>
        <a:bodyPr/>
        <a:lstStyle/>
        <a:p>
          <a:endParaRPr lang="pl-PL"/>
        </a:p>
      </dgm:t>
    </dgm:pt>
    <dgm:pt modelId="{D4BEEE69-FC64-432C-BAF5-BF11969B4AC9}" type="pres">
      <dgm:prSet presAssocID="{38454A23-BE31-455E-87C6-9B91D0D0A586}" presName="Name0" presStyleCnt="0">
        <dgm:presLayoutVars>
          <dgm:dir/>
          <dgm:animLvl val="lvl"/>
          <dgm:resizeHandles val="exact"/>
        </dgm:presLayoutVars>
      </dgm:prSet>
      <dgm:spPr/>
      <dgm:t>
        <a:bodyPr/>
        <a:lstStyle/>
        <a:p>
          <a:endParaRPr lang="pl-PL"/>
        </a:p>
      </dgm:t>
    </dgm:pt>
    <dgm:pt modelId="{6370C832-63F4-4CD4-ACBE-D11004810AE8}" type="pres">
      <dgm:prSet presAssocID="{D5420046-6134-463F-AF6E-8271511BEDC4}" presName="linNode" presStyleCnt="0"/>
      <dgm:spPr/>
    </dgm:pt>
    <dgm:pt modelId="{ACD11774-1425-46F6-81E0-0DC76535AD6F}" type="pres">
      <dgm:prSet presAssocID="{D5420046-6134-463F-AF6E-8271511BEDC4}" presName="parentText" presStyleLbl="node1" presStyleIdx="0" presStyleCnt="4">
        <dgm:presLayoutVars>
          <dgm:chMax val="1"/>
          <dgm:bulletEnabled val="1"/>
        </dgm:presLayoutVars>
      </dgm:prSet>
      <dgm:spPr/>
      <dgm:t>
        <a:bodyPr/>
        <a:lstStyle/>
        <a:p>
          <a:endParaRPr lang="pl-PL"/>
        </a:p>
      </dgm:t>
    </dgm:pt>
    <dgm:pt modelId="{7412366A-0649-4628-9FD5-0E8E8559BDF7}" type="pres">
      <dgm:prSet presAssocID="{D5420046-6134-463F-AF6E-8271511BEDC4}" presName="descendantText" presStyleLbl="alignAccFollowNode1" presStyleIdx="0" presStyleCnt="4">
        <dgm:presLayoutVars>
          <dgm:bulletEnabled val="1"/>
        </dgm:presLayoutVars>
      </dgm:prSet>
      <dgm:spPr/>
      <dgm:t>
        <a:bodyPr/>
        <a:lstStyle/>
        <a:p>
          <a:endParaRPr lang="pl-PL"/>
        </a:p>
      </dgm:t>
    </dgm:pt>
    <dgm:pt modelId="{5629D0D5-3F40-4FFD-ABBC-099718917BD5}" type="pres">
      <dgm:prSet presAssocID="{2D103EF0-B572-4526-A767-5988CEC7F5E8}" presName="sp" presStyleCnt="0"/>
      <dgm:spPr/>
    </dgm:pt>
    <dgm:pt modelId="{E5D0A79B-F294-4ECF-9044-9CE5F1F781C0}" type="pres">
      <dgm:prSet presAssocID="{32CACE0B-3183-48D0-A999-D2F805826572}" presName="linNode" presStyleCnt="0"/>
      <dgm:spPr/>
    </dgm:pt>
    <dgm:pt modelId="{4E5B3F6D-5A4D-4AA7-B36C-B25ACEF26CA8}" type="pres">
      <dgm:prSet presAssocID="{32CACE0B-3183-48D0-A999-D2F805826572}" presName="parentText" presStyleLbl="node1" presStyleIdx="1" presStyleCnt="4">
        <dgm:presLayoutVars>
          <dgm:chMax val="1"/>
          <dgm:bulletEnabled val="1"/>
        </dgm:presLayoutVars>
      </dgm:prSet>
      <dgm:spPr/>
      <dgm:t>
        <a:bodyPr/>
        <a:lstStyle/>
        <a:p>
          <a:endParaRPr lang="pl-PL"/>
        </a:p>
      </dgm:t>
    </dgm:pt>
    <dgm:pt modelId="{A472A48D-209A-4F58-8656-B29C4ECBA911}" type="pres">
      <dgm:prSet presAssocID="{32CACE0B-3183-48D0-A999-D2F805826572}" presName="descendantText" presStyleLbl="alignAccFollowNode1" presStyleIdx="1" presStyleCnt="4">
        <dgm:presLayoutVars>
          <dgm:bulletEnabled val="1"/>
        </dgm:presLayoutVars>
      </dgm:prSet>
      <dgm:spPr/>
      <dgm:t>
        <a:bodyPr/>
        <a:lstStyle/>
        <a:p>
          <a:endParaRPr lang="pl-PL"/>
        </a:p>
      </dgm:t>
    </dgm:pt>
    <dgm:pt modelId="{AF30C688-6596-4084-A043-851053A851B2}" type="pres">
      <dgm:prSet presAssocID="{EF45CB79-AC30-45F7-88EE-82C746A84CE7}" presName="sp" presStyleCnt="0"/>
      <dgm:spPr/>
    </dgm:pt>
    <dgm:pt modelId="{0098D754-3250-4CBF-8DB3-0D89BFAA2F9E}" type="pres">
      <dgm:prSet presAssocID="{B71C825F-34CD-4DB2-9576-30D2D44EAB14}" presName="linNode" presStyleCnt="0"/>
      <dgm:spPr/>
    </dgm:pt>
    <dgm:pt modelId="{61ED0761-64C9-46CC-96D2-8832D2AE60CF}" type="pres">
      <dgm:prSet presAssocID="{B71C825F-34CD-4DB2-9576-30D2D44EAB14}" presName="parentText" presStyleLbl="node1" presStyleIdx="2" presStyleCnt="4">
        <dgm:presLayoutVars>
          <dgm:chMax val="1"/>
          <dgm:bulletEnabled val="1"/>
        </dgm:presLayoutVars>
      </dgm:prSet>
      <dgm:spPr/>
      <dgm:t>
        <a:bodyPr/>
        <a:lstStyle/>
        <a:p>
          <a:endParaRPr lang="pl-PL"/>
        </a:p>
      </dgm:t>
    </dgm:pt>
    <dgm:pt modelId="{A6EE6F1D-2056-46D2-A31E-697EFB96D8B3}" type="pres">
      <dgm:prSet presAssocID="{B71C825F-34CD-4DB2-9576-30D2D44EAB14}" presName="descendantText" presStyleLbl="alignAccFollowNode1" presStyleIdx="2" presStyleCnt="4">
        <dgm:presLayoutVars>
          <dgm:bulletEnabled val="1"/>
        </dgm:presLayoutVars>
      </dgm:prSet>
      <dgm:spPr/>
      <dgm:t>
        <a:bodyPr/>
        <a:lstStyle/>
        <a:p>
          <a:endParaRPr lang="pl-PL"/>
        </a:p>
      </dgm:t>
    </dgm:pt>
    <dgm:pt modelId="{E01DC22F-F05D-40D3-99A7-EBEA8195A7EC}" type="pres">
      <dgm:prSet presAssocID="{F2B09D19-45C6-4DF3-9189-08753BEF3815}" presName="sp" presStyleCnt="0"/>
      <dgm:spPr/>
    </dgm:pt>
    <dgm:pt modelId="{640BB538-28F7-4008-9D8B-909AD56A31BF}" type="pres">
      <dgm:prSet presAssocID="{73052021-C5E1-4A3E-938F-556885C47A1D}" presName="linNode" presStyleCnt="0"/>
      <dgm:spPr/>
    </dgm:pt>
    <dgm:pt modelId="{C76BB439-34E6-4457-9558-DE756FF68243}" type="pres">
      <dgm:prSet presAssocID="{73052021-C5E1-4A3E-938F-556885C47A1D}" presName="parentText" presStyleLbl="node1" presStyleIdx="3" presStyleCnt="4">
        <dgm:presLayoutVars>
          <dgm:chMax val="1"/>
          <dgm:bulletEnabled val="1"/>
        </dgm:presLayoutVars>
      </dgm:prSet>
      <dgm:spPr/>
      <dgm:t>
        <a:bodyPr/>
        <a:lstStyle/>
        <a:p>
          <a:endParaRPr lang="pl-PL"/>
        </a:p>
      </dgm:t>
    </dgm:pt>
    <dgm:pt modelId="{3C1C6997-F856-4F76-A481-7BBFB337183A}" type="pres">
      <dgm:prSet presAssocID="{73052021-C5E1-4A3E-938F-556885C47A1D}" presName="descendantText" presStyleLbl="alignAccFollowNode1" presStyleIdx="3" presStyleCnt="4">
        <dgm:presLayoutVars>
          <dgm:bulletEnabled val="1"/>
        </dgm:presLayoutVars>
      </dgm:prSet>
      <dgm:spPr/>
      <dgm:t>
        <a:bodyPr/>
        <a:lstStyle/>
        <a:p>
          <a:endParaRPr lang="pl-PL"/>
        </a:p>
      </dgm:t>
    </dgm:pt>
  </dgm:ptLst>
  <dgm:cxnLst>
    <dgm:cxn modelId="{31094B5E-7289-47B2-9FFB-5FFA5BA21D4C}" type="presOf" srcId="{9FF21967-A378-4598-A46E-79FC219A5283}" destId="{3C1C6997-F856-4F76-A481-7BBFB337183A}" srcOrd="0" destOrd="0" presId="urn:microsoft.com/office/officeart/2005/8/layout/vList5"/>
    <dgm:cxn modelId="{521BCFBE-49B6-4244-8843-F8443D121D85}" srcId="{38454A23-BE31-455E-87C6-9B91D0D0A586}" destId="{B71C825F-34CD-4DB2-9576-30D2D44EAB14}" srcOrd="2" destOrd="0" parTransId="{CABA8C8C-F8EF-4F3B-A73B-80355397AD0B}" sibTransId="{F2B09D19-45C6-4DF3-9189-08753BEF3815}"/>
    <dgm:cxn modelId="{CBB7196A-0744-422B-A597-FC626B535738}" type="presOf" srcId="{5B08718D-00DC-4B45-A7CA-1CA780326D6A}" destId="{A6EE6F1D-2056-46D2-A31E-697EFB96D8B3}" srcOrd="0" destOrd="0" presId="urn:microsoft.com/office/officeart/2005/8/layout/vList5"/>
    <dgm:cxn modelId="{7B4A38BE-2909-4228-9AE9-86408826F48A}" srcId="{D5420046-6134-463F-AF6E-8271511BEDC4}" destId="{1474AC7E-A2F1-41E4-82EF-9605D60FD09C}" srcOrd="1" destOrd="0" parTransId="{CDC110BD-628B-4CA6-A422-6C3808184886}" sibTransId="{E36FCFAE-9354-42CC-B300-D9A6C5CADCE8}"/>
    <dgm:cxn modelId="{352EDB19-B4BC-476D-9111-263E6AAAAD98}" srcId="{73052021-C5E1-4A3E-938F-556885C47A1D}" destId="{3A41C840-1EF6-49A1-8FBE-9D335B7CEDC4}" srcOrd="1" destOrd="0" parTransId="{7AFEB4A1-FE3B-48E1-933A-128ED5133602}" sibTransId="{1A67BF65-1400-4B45-AC90-6FC813CC316C}"/>
    <dgm:cxn modelId="{7DE3733F-3C9B-4C8F-90FF-9AB54F454AD2}" srcId="{32CACE0B-3183-48D0-A999-D2F805826572}" destId="{832F768B-2107-4D96-87F9-FA942CB2A3D5}" srcOrd="1" destOrd="0" parTransId="{308BE335-F46B-45D9-AF58-B6A2E0C33B1B}" sibTransId="{BD8011D7-3AA9-4C1C-A86D-A9B230C63B75}"/>
    <dgm:cxn modelId="{48E9306C-950E-4C34-9C02-934830B5BCF2}" type="presOf" srcId="{F553426E-22E5-4599-B99F-BFC97991720D}" destId="{A6EE6F1D-2056-46D2-A31E-697EFB96D8B3}" srcOrd="0" destOrd="1" presId="urn:microsoft.com/office/officeart/2005/8/layout/vList5"/>
    <dgm:cxn modelId="{3A000B10-D0AA-41FD-AFCE-5D0717B0ABBD}" type="presOf" srcId="{D5420046-6134-463F-AF6E-8271511BEDC4}" destId="{ACD11774-1425-46F6-81E0-0DC76535AD6F}" srcOrd="0" destOrd="0" presId="urn:microsoft.com/office/officeart/2005/8/layout/vList5"/>
    <dgm:cxn modelId="{9ADA437A-A3D3-481A-A40D-35A15E8C7FDB}" type="presOf" srcId="{55F6C40F-A2E7-4ACC-A331-B6053991CDCC}" destId="{A472A48D-209A-4F58-8656-B29C4ECBA911}" srcOrd="0" destOrd="0" presId="urn:microsoft.com/office/officeart/2005/8/layout/vList5"/>
    <dgm:cxn modelId="{E3437707-9FC5-4C78-BD98-E14106B74863}" srcId="{32CACE0B-3183-48D0-A999-D2F805826572}" destId="{104B26FC-79BC-401F-852C-87CFF1B707FC}" srcOrd="2" destOrd="0" parTransId="{E1476CB4-EC31-43EC-AABD-0C886DDDE4B8}" sibTransId="{61820D58-A98C-47C7-9C53-34193A0DF9BB}"/>
    <dgm:cxn modelId="{C75C96DF-1E70-4422-9D98-A48DEF48AB59}" type="presOf" srcId="{1474AC7E-A2F1-41E4-82EF-9605D60FD09C}" destId="{7412366A-0649-4628-9FD5-0E8E8559BDF7}" srcOrd="0" destOrd="1" presId="urn:microsoft.com/office/officeart/2005/8/layout/vList5"/>
    <dgm:cxn modelId="{BFD286AC-F7CE-4635-95BD-303F1F29BC0F}" type="presOf" srcId="{104B26FC-79BC-401F-852C-87CFF1B707FC}" destId="{A472A48D-209A-4F58-8656-B29C4ECBA911}" srcOrd="0" destOrd="2" presId="urn:microsoft.com/office/officeart/2005/8/layout/vList5"/>
    <dgm:cxn modelId="{EEEAF393-7B2B-4BF4-90F2-CB6D5DA1714F}" type="presOf" srcId="{B71C825F-34CD-4DB2-9576-30D2D44EAB14}" destId="{61ED0761-64C9-46CC-96D2-8832D2AE60CF}" srcOrd="0" destOrd="0" presId="urn:microsoft.com/office/officeart/2005/8/layout/vList5"/>
    <dgm:cxn modelId="{9C471946-6550-478F-8CB2-70811CA4597C}" srcId="{B71C825F-34CD-4DB2-9576-30D2D44EAB14}" destId="{F553426E-22E5-4599-B99F-BFC97991720D}" srcOrd="1" destOrd="0" parTransId="{4F280F5D-4D28-4211-9401-7F02B7CE0905}" sibTransId="{55A7F605-E1C2-48F0-A09D-E618636D6272}"/>
    <dgm:cxn modelId="{EE3AF0EE-06AB-4CD7-8BDC-61B2988080AE}" type="presOf" srcId="{3A41C840-1EF6-49A1-8FBE-9D335B7CEDC4}" destId="{3C1C6997-F856-4F76-A481-7BBFB337183A}" srcOrd="0" destOrd="1" presId="urn:microsoft.com/office/officeart/2005/8/layout/vList5"/>
    <dgm:cxn modelId="{635678AF-F6E8-4163-B604-AFED4CC93B69}" srcId="{32CACE0B-3183-48D0-A999-D2F805826572}" destId="{55F6C40F-A2E7-4ACC-A331-B6053991CDCC}" srcOrd="0" destOrd="0" parTransId="{8B77C6D5-CBF0-48C1-AA7E-6698D0BAA327}" sibTransId="{24C7AB69-E916-4B0A-B9D4-42006DB80F8D}"/>
    <dgm:cxn modelId="{21F8F1A0-0C60-4706-9829-C5C544186A22}" type="presOf" srcId="{B2333917-EA74-449C-9829-4754EC37E814}" destId="{7412366A-0649-4628-9FD5-0E8E8559BDF7}" srcOrd="0" destOrd="2" presId="urn:microsoft.com/office/officeart/2005/8/layout/vList5"/>
    <dgm:cxn modelId="{421C0CA4-ADA1-4F80-9B68-6FBC9BC8E4EB}" srcId="{38454A23-BE31-455E-87C6-9B91D0D0A586}" destId="{D5420046-6134-463F-AF6E-8271511BEDC4}" srcOrd="0" destOrd="0" parTransId="{8D9AA343-954B-4D8A-A8D5-C5D5A3E4AEB5}" sibTransId="{2D103EF0-B572-4526-A767-5988CEC7F5E8}"/>
    <dgm:cxn modelId="{23B53F5F-9C09-4F63-9772-858EFBAF2F7F}" srcId="{73052021-C5E1-4A3E-938F-556885C47A1D}" destId="{9FF21967-A378-4598-A46E-79FC219A5283}" srcOrd="0" destOrd="0" parTransId="{1C656739-C863-4A78-B5BB-524E66B9C6C3}" sibTransId="{E2A666E6-F9F8-4200-8B9B-6F0BA3439C6B}"/>
    <dgm:cxn modelId="{F228E913-6D44-481E-AC4A-B19D03E9C679}" type="presOf" srcId="{38454A23-BE31-455E-87C6-9B91D0D0A586}" destId="{D4BEEE69-FC64-432C-BAF5-BF11969B4AC9}" srcOrd="0" destOrd="0" presId="urn:microsoft.com/office/officeart/2005/8/layout/vList5"/>
    <dgm:cxn modelId="{A3B38687-D45B-48DF-B616-A5B657C4DB28}" type="presOf" srcId="{73052021-C5E1-4A3E-938F-556885C47A1D}" destId="{C76BB439-34E6-4457-9558-DE756FF68243}" srcOrd="0" destOrd="0" presId="urn:microsoft.com/office/officeart/2005/8/layout/vList5"/>
    <dgm:cxn modelId="{475A7787-CBD4-48DA-B0D8-E5AD4AF83A01}" srcId="{38454A23-BE31-455E-87C6-9B91D0D0A586}" destId="{32CACE0B-3183-48D0-A999-D2F805826572}" srcOrd="1" destOrd="0" parTransId="{B56259BD-D319-4EB4-B718-3320C15C430F}" sibTransId="{EF45CB79-AC30-45F7-88EE-82C746A84CE7}"/>
    <dgm:cxn modelId="{68E5EE47-D247-41E9-BEF5-AE8802B5623F}" type="presOf" srcId="{DB31B03E-BDC5-44C1-B12D-3CF06D320009}" destId="{7412366A-0649-4628-9FD5-0E8E8559BDF7}" srcOrd="0" destOrd="0" presId="urn:microsoft.com/office/officeart/2005/8/layout/vList5"/>
    <dgm:cxn modelId="{484D2441-FFFD-4CC2-8B18-F399DB7DDACF}" type="presOf" srcId="{832F768B-2107-4D96-87F9-FA942CB2A3D5}" destId="{A472A48D-209A-4F58-8656-B29C4ECBA911}" srcOrd="0" destOrd="1" presId="urn:microsoft.com/office/officeart/2005/8/layout/vList5"/>
    <dgm:cxn modelId="{A4065F03-C04C-46F8-B881-72C2CAC11506}" srcId="{D5420046-6134-463F-AF6E-8271511BEDC4}" destId="{B2333917-EA74-449C-9829-4754EC37E814}" srcOrd="2" destOrd="0" parTransId="{53124365-0728-4A9D-ABEA-23566392D248}" sibTransId="{D1E4A7DA-C15D-4BBD-B3E9-B43E344C5404}"/>
    <dgm:cxn modelId="{3DC21E2F-8759-4516-8B3E-795730AA2AFD}" type="presOf" srcId="{32CACE0B-3183-48D0-A999-D2F805826572}" destId="{4E5B3F6D-5A4D-4AA7-B36C-B25ACEF26CA8}" srcOrd="0" destOrd="0" presId="urn:microsoft.com/office/officeart/2005/8/layout/vList5"/>
    <dgm:cxn modelId="{72A7F706-0095-48C3-B60E-468F39BD7306}" srcId="{D5420046-6134-463F-AF6E-8271511BEDC4}" destId="{DB31B03E-BDC5-44C1-B12D-3CF06D320009}" srcOrd="0" destOrd="0" parTransId="{C9A24B7D-7787-4880-8AAD-3E034AE8D861}" sibTransId="{7DE29846-5408-4B80-A21A-98B69CF47C95}"/>
    <dgm:cxn modelId="{84FF85C2-8222-4638-BB06-58F42E1B68D0}" srcId="{B71C825F-34CD-4DB2-9576-30D2D44EAB14}" destId="{5B08718D-00DC-4B45-A7CA-1CA780326D6A}" srcOrd="0" destOrd="0" parTransId="{986B8682-F04A-4D68-96D2-E4CF431B5588}" sibTransId="{C469B2B1-E036-4E6D-97AC-23CE41313D09}"/>
    <dgm:cxn modelId="{DEED32A6-678C-4398-B5D8-94CAA5424AF2}" srcId="{38454A23-BE31-455E-87C6-9B91D0D0A586}" destId="{73052021-C5E1-4A3E-938F-556885C47A1D}" srcOrd="3" destOrd="0" parTransId="{F5F759E2-F650-430A-94ED-632B6268B3A9}" sibTransId="{60B4F046-22A5-4B1B-9355-D7ECEE5C2AF0}"/>
    <dgm:cxn modelId="{AB73FD5D-666B-43E4-A30D-D2F5053483EB}" type="presParOf" srcId="{D4BEEE69-FC64-432C-BAF5-BF11969B4AC9}" destId="{6370C832-63F4-4CD4-ACBE-D11004810AE8}" srcOrd="0" destOrd="0" presId="urn:microsoft.com/office/officeart/2005/8/layout/vList5"/>
    <dgm:cxn modelId="{8EA21AE2-2EE9-4AFE-94D6-DD4D91FD5388}" type="presParOf" srcId="{6370C832-63F4-4CD4-ACBE-D11004810AE8}" destId="{ACD11774-1425-46F6-81E0-0DC76535AD6F}" srcOrd="0" destOrd="0" presId="urn:microsoft.com/office/officeart/2005/8/layout/vList5"/>
    <dgm:cxn modelId="{0747EE18-D633-4C8F-A8C4-C151B1B41C6A}" type="presParOf" srcId="{6370C832-63F4-4CD4-ACBE-D11004810AE8}" destId="{7412366A-0649-4628-9FD5-0E8E8559BDF7}" srcOrd="1" destOrd="0" presId="urn:microsoft.com/office/officeart/2005/8/layout/vList5"/>
    <dgm:cxn modelId="{631EA498-41C3-45F8-8385-D98A9AFDD314}" type="presParOf" srcId="{D4BEEE69-FC64-432C-BAF5-BF11969B4AC9}" destId="{5629D0D5-3F40-4FFD-ABBC-099718917BD5}" srcOrd="1" destOrd="0" presId="urn:microsoft.com/office/officeart/2005/8/layout/vList5"/>
    <dgm:cxn modelId="{CC476165-9765-4138-A976-8145C863FFAA}" type="presParOf" srcId="{D4BEEE69-FC64-432C-BAF5-BF11969B4AC9}" destId="{E5D0A79B-F294-4ECF-9044-9CE5F1F781C0}" srcOrd="2" destOrd="0" presId="urn:microsoft.com/office/officeart/2005/8/layout/vList5"/>
    <dgm:cxn modelId="{51827EFF-0721-4852-9534-37AFE5AB7ACE}" type="presParOf" srcId="{E5D0A79B-F294-4ECF-9044-9CE5F1F781C0}" destId="{4E5B3F6D-5A4D-4AA7-B36C-B25ACEF26CA8}" srcOrd="0" destOrd="0" presId="urn:microsoft.com/office/officeart/2005/8/layout/vList5"/>
    <dgm:cxn modelId="{B6BF3D98-D5EE-4CF8-88FE-DC9021EF69F1}" type="presParOf" srcId="{E5D0A79B-F294-4ECF-9044-9CE5F1F781C0}" destId="{A472A48D-209A-4F58-8656-B29C4ECBA911}" srcOrd="1" destOrd="0" presId="urn:microsoft.com/office/officeart/2005/8/layout/vList5"/>
    <dgm:cxn modelId="{B4901633-0D93-462C-B22D-5986AC787AB1}" type="presParOf" srcId="{D4BEEE69-FC64-432C-BAF5-BF11969B4AC9}" destId="{AF30C688-6596-4084-A043-851053A851B2}" srcOrd="3" destOrd="0" presId="urn:microsoft.com/office/officeart/2005/8/layout/vList5"/>
    <dgm:cxn modelId="{1973A964-EDC4-476F-A74A-DE1E52AC227C}" type="presParOf" srcId="{D4BEEE69-FC64-432C-BAF5-BF11969B4AC9}" destId="{0098D754-3250-4CBF-8DB3-0D89BFAA2F9E}" srcOrd="4" destOrd="0" presId="urn:microsoft.com/office/officeart/2005/8/layout/vList5"/>
    <dgm:cxn modelId="{5FCBE408-3F3F-4758-8145-5F2EED97E1B2}" type="presParOf" srcId="{0098D754-3250-4CBF-8DB3-0D89BFAA2F9E}" destId="{61ED0761-64C9-46CC-96D2-8832D2AE60CF}" srcOrd="0" destOrd="0" presId="urn:microsoft.com/office/officeart/2005/8/layout/vList5"/>
    <dgm:cxn modelId="{D971BA9E-F2F3-487B-8451-D76B41D5B4AF}" type="presParOf" srcId="{0098D754-3250-4CBF-8DB3-0D89BFAA2F9E}" destId="{A6EE6F1D-2056-46D2-A31E-697EFB96D8B3}" srcOrd="1" destOrd="0" presId="urn:microsoft.com/office/officeart/2005/8/layout/vList5"/>
    <dgm:cxn modelId="{80E3A4AC-228E-484D-ABE2-4E42F41B0230}" type="presParOf" srcId="{D4BEEE69-FC64-432C-BAF5-BF11969B4AC9}" destId="{E01DC22F-F05D-40D3-99A7-EBEA8195A7EC}" srcOrd="5" destOrd="0" presId="urn:microsoft.com/office/officeart/2005/8/layout/vList5"/>
    <dgm:cxn modelId="{B382273E-2BA9-45D0-B57A-C953A3F30961}" type="presParOf" srcId="{D4BEEE69-FC64-432C-BAF5-BF11969B4AC9}" destId="{640BB538-28F7-4008-9D8B-909AD56A31BF}" srcOrd="6" destOrd="0" presId="urn:microsoft.com/office/officeart/2005/8/layout/vList5"/>
    <dgm:cxn modelId="{0604BCF5-4A25-4C44-8DAF-35B50B59CE1B}" type="presParOf" srcId="{640BB538-28F7-4008-9D8B-909AD56A31BF}" destId="{C76BB439-34E6-4457-9558-DE756FF68243}" srcOrd="0" destOrd="0" presId="urn:microsoft.com/office/officeart/2005/8/layout/vList5"/>
    <dgm:cxn modelId="{B6417AB8-3DB1-432B-9D43-81F1F469AEC6}" type="presParOf" srcId="{640BB538-28F7-4008-9D8B-909AD56A31BF}" destId="{3C1C6997-F856-4F76-A481-7BBFB337183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9F23BE-8358-477D-88CA-1E9363E8C15C}" type="doc">
      <dgm:prSet loTypeId="urn:microsoft.com/office/officeart/2005/8/layout/hierarchy1" loCatId="hierarchy" qsTypeId="urn:microsoft.com/office/officeart/2005/8/quickstyle/simple3" qsCatId="simple" csTypeId="urn:microsoft.com/office/officeart/2005/8/colors/accent2_2" csCatId="accent2" phldr="1"/>
      <dgm:spPr/>
      <dgm:t>
        <a:bodyPr/>
        <a:lstStyle/>
        <a:p>
          <a:endParaRPr lang="pl-PL"/>
        </a:p>
      </dgm:t>
    </dgm:pt>
    <dgm:pt modelId="{14F5B71D-B98E-4370-BB9B-F3D50D006E22}">
      <dgm:prSet phldrT="[Tekst]" custT="1"/>
      <dgm:spPr/>
      <dgm:t>
        <a:bodyPr/>
        <a:lstStyle/>
        <a:p>
          <a:r>
            <a:rPr lang="pl-PL" sz="1800" b="1" dirty="0" err="1" smtClean="0">
              <a:latin typeface="Times New Roman" panose="02020603050405020304" pitchFamily="18" charset="0"/>
              <a:cs typeface="Times New Roman" panose="02020603050405020304" pitchFamily="18" charset="0"/>
            </a:rPr>
            <a:t>Rechtssubjekte</a:t>
          </a:r>
          <a:endParaRPr lang="pl-PL" sz="1800" b="1" dirty="0">
            <a:latin typeface="Times New Roman" panose="02020603050405020304" pitchFamily="18" charset="0"/>
            <a:cs typeface="Times New Roman" panose="02020603050405020304" pitchFamily="18" charset="0"/>
          </a:endParaRPr>
        </a:p>
      </dgm:t>
    </dgm:pt>
    <dgm:pt modelId="{90CD35E9-5768-4123-906A-715C6216EDE7}" type="parTrans" cxnId="{2E1A9AA1-EEE8-42A3-81FE-D6F3FE1D77A7}">
      <dgm:prSet/>
      <dgm:spPr/>
      <dgm:t>
        <a:bodyPr/>
        <a:lstStyle/>
        <a:p>
          <a:endParaRPr lang="pl-PL"/>
        </a:p>
      </dgm:t>
    </dgm:pt>
    <dgm:pt modelId="{8F5FDF4D-4A64-4350-85B1-84B73DECE96F}" type="sibTrans" cxnId="{2E1A9AA1-EEE8-42A3-81FE-D6F3FE1D77A7}">
      <dgm:prSet/>
      <dgm:spPr/>
      <dgm:t>
        <a:bodyPr/>
        <a:lstStyle/>
        <a:p>
          <a:endParaRPr lang="pl-PL"/>
        </a:p>
      </dgm:t>
    </dgm:pt>
    <dgm:pt modelId="{88A7E62B-93F6-4C82-BC60-B06F39C49168}">
      <dgm:prSet phldrT="[Tekst]" custT="1"/>
      <dgm:spPr/>
      <dgm:t>
        <a:bodyPr/>
        <a:lstStyle/>
        <a:p>
          <a:r>
            <a:rPr lang="pl-PL" sz="1800" dirty="0" err="1" smtClean="0">
              <a:latin typeface="Times New Roman" panose="02020603050405020304" pitchFamily="18" charset="0"/>
              <a:cs typeface="Times New Roman" panose="02020603050405020304" pitchFamily="18" charset="0"/>
            </a:rPr>
            <a:t>Natürliche</a:t>
          </a:r>
          <a:r>
            <a:rPr lang="pl-PL" sz="1800" dirty="0" smtClean="0">
              <a:latin typeface="Times New Roman" panose="02020603050405020304" pitchFamily="18" charset="0"/>
              <a:cs typeface="Times New Roman" panose="02020603050405020304" pitchFamily="18" charset="0"/>
            </a:rPr>
            <a:t> Person</a:t>
          </a:r>
          <a:endParaRPr lang="pl-PL" sz="1800" dirty="0">
            <a:latin typeface="Times New Roman" panose="02020603050405020304" pitchFamily="18" charset="0"/>
            <a:cs typeface="Times New Roman" panose="02020603050405020304" pitchFamily="18" charset="0"/>
          </a:endParaRPr>
        </a:p>
      </dgm:t>
    </dgm:pt>
    <dgm:pt modelId="{B2BCB98E-2B36-44BF-8054-3EDFB7FC6F1C}" type="parTrans" cxnId="{BB603C08-D556-4650-BD1F-EA6D14B59F2A}">
      <dgm:prSet/>
      <dgm:spPr/>
      <dgm:t>
        <a:bodyPr/>
        <a:lstStyle/>
        <a:p>
          <a:endParaRPr lang="pl-PL"/>
        </a:p>
      </dgm:t>
    </dgm:pt>
    <dgm:pt modelId="{902C6DBB-D455-4269-A892-330F211A9EA2}" type="sibTrans" cxnId="{BB603C08-D556-4650-BD1F-EA6D14B59F2A}">
      <dgm:prSet/>
      <dgm:spPr/>
      <dgm:t>
        <a:bodyPr/>
        <a:lstStyle/>
        <a:p>
          <a:endParaRPr lang="pl-PL"/>
        </a:p>
      </dgm:t>
    </dgm:pt>
    <dgm:pt modelId="{5A4D7BDB-7CDF-44E4-B8A4-4AEE98482F0C}">
      <dgm:prSet phldrT="[Tekst]" custT="1"/>
      <dgm:spPr/>
      <dgm:t>
        <a:bodyPr/>
        <a:lstStyle/>
        <a:p>
          <a:r>
            <a:rPr lang="pl-PL" sz="1800" dirty="0" err="1" smtClean="0">
              <a:latin typeface="Times New Roman" panose="02020603050405020304" pitchFamily="18" charset="0"/>
              <a:cs typeface="Times New Roman" panose="02020603050405020304" pitchFamily="18" charset="0"/>
            </a:rPr>
            <a:t>Gesellschaft</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bürgerlichen</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Rechts</a:t>
          </a:r>
          <a:endParaRPr lang="pl-PL" sz="1800" dirty="0">
            <a:latin typeface="Times New Roman" panose="02020603050405020304" pitchFamily="18" charset="0"/>
            <a:cs typeface="Times New Roman" panose="02020603050405020304" pitchFamily="18" charset="0"/>
          </a:endParaRPr>
        </a:p>
      </dgm:t>
    </dgm:pt>
    <dgm:pt modelId="{C06A97B5-C89C-4F10-9A04-28571F13F2C8}" type="parTrans" cxnId="{72E4F177-4E06-44E8-B1A1-74F6CAC0FDA1}">
      <dgm:prSet/>
      <dgm:spPr/>
      <dgm:t>
        <a:bodyPr/>
        <a:lstStyle/>
        <a:p>
          <a:endParaRPr lang="pl-PL"/>
        </a:p>
      </dgm:t>
    </dgm:pt>
    <dgm:pt modelId="{4DBEA259-B379-4BEF-9666-AFE41F5B80C1}" type="sibTrans" cxnId="{72E4F177-4E06-44E8-B1A1-74F6CAC0FDA1}">
      <dgm:prSet/>
      <dgm:spPr/>
      <dgm:t>
        <a:bodyPr/>
        <a:lstStyle/>
        <a:p>
          <a:endParaRPr lang="pl-PL"/>
        </a:p>
      </dgm:t>
    </dgm:pt>
    <dgm:pt modelId="{1179D369-5334-48FF-AFCE-20E203DBB161}">
      <dgm:prSet custT="1"/>
      <dgm:spPr/>
      <dgm:t>
        <a:bodyPr/>
        <a:lstStyle/>
        <a:p>
          <a:r>
            <a:rPr lang="pl-PL" sz="1800" dirty="0" err="1" smtClean="0">
              <a:latin typeface="Times New Roman" panose="02020603050405020304" pitchFamily="18" charset="0"/>
              <a:cs typeface="Times New Roman" panose="02020603050405020304" pitchFamily="18" charset="0"/>
            </a:rPr>
            <a:t>Aktiengesellschaft</a:t>
          </a:r>
          <a:endParaRPr lang="pl-PL" sz="1800" dirty="0">
            <a:latin typeface="Times New Roman" panose="02020603050405020304" pitchFamily="18" charset="0"/>
            <a:cs typeface="Times New Roman" panose="02020603050405020304" pitchFamily="18" charset="0"/>
          </a:endParaRPr>
        </a:p>
      </dgm:t>
    </dgm:pt>
    <dgm:pt modelId="{36DE9CF6-FC6E-41E4-AB9B-384A93DB7610}" type="parTrans" cxnId="{01AFF191-5799-4796-B13F-216022C0E735}">
      <dgm:prSet/>
      <dgm:spPr/>
      <dgm:t>
        <a:bodyPr/>
        <a:lstStyle/>
        <a:p>
          <a:endParaRPr lang="pl-PL"/>
        </a:p>
      </dgm:t>
    </dgm:pt>
    <dgm:pt modelId="{5AA18129-6AD7-4F69-9E2F-E3E7FEEB300B}" type="sibTrans" cxnId="{01AFF191-5799-4796-B13F-216022C0E735}">
      <dgm:prSet/>
      <dgm:spPr/>
      <dgm:t>
        <a:bodyPr/>
        <a:lstStyle/>
        <a:p>
          <a:endParaRPr lang="pl-PL"/>
        </a:p>
      </dgm:t>
    </dgm:pt>
    <dgm:pt modelId="{29A08CA0-567F-459A-8D09-BD96A1F212CE}">
      <dgm:prSet custT="1"/>
      <dgm:spPr/>
      <dgm:t>
        <a:bodyPr/>
        <a:lstStyle/>
        <a:p>
          <a:r>
            <a:rPr lang="pl-PL" sz="1800" dirty="0" err="1" smtClean="0">
              <a:latin typeface="Times New Roman" panose="02020603050405020304" pitchFamily="18" charset="0"/>
              <a:cs typeface="Times New Roman" panose="02020603050405020304" pitchFamily="18" charset="0"/>
            </a:rPr>
            <a:t>Partnerschaftsgesellschaft</a:t>
          </a:r>
          <a:endParaRPr lang="pl-PL" sz="1800" dirty="0">
            <a:latin typeface="Times New Roman" panose="02020603050405020304" pitchFamily="18" charset="0"/>
            <a:cs typeface="Times New Roman" panose="02020603050405020304" pitchFamily="18" charset="0"/>
          </a:endParaRPr>
        </a:p>
      </dgm:t>
    </dgm:pt>
    <dgm:pt modelId="{CE1CCAA6-EED3-4111-9910-F19F36053194}" type="parTrans" cxnId="{2137706E-B28E-48E7-A50C-382E9A50D524}">
      <dgm:prSet/>
      <dgm:spPr/>
      <dgm:t>
        <a:bodyPr/>
        <a:lstStyle/>
        <a:p>
          <a:endParaRPr lang="pl-PL"/>
        </a:p>
      </dgm:t>
    </dgm:pt>
    <dgm:pt modelId="{AA69B76D-AA6F-48F1-AAF4-96CEE6EABD16}" type="sibTrans" cxnId="{2137706E-B28E-48E7-A50C-382E9A50D524}">
      <dgm:prSet/>
      <dgm:spPr/>
      <dgm:t>
        <a:bodyPr/>
        <a:lstStyle/>
        <a:p>
          <a:endParaRPr lang="pl-PL"/>
        </a:p>
      </dgm:t>
    </dgm:pt>
    <dgm:pt modelId="{03D8BF75-E645-4C12-92A1-F2420B249E9A}">
      <dgm:prSet custT="1"/>
      <dgm:spPr/>
      <dgm:t>
        <a:bodyPr/>
        <a:lstStyle/>
        <a:p>
          <a:r>
            <a:rPr lang="pl-PL" sz="1800" dirty="0" err="1" smtClean="0">
              <a:latin typeface="Times New Roman" panose="02020603050405020304" pitchFamily="18" charset="0"/>
              <a:cs typeface="Times New Roman" panose="02020603050405020304" pitchFamily="18" charset="0"/>
            </a:rPr>
            <a:t>Kommanditgesellschaft</a:t>
          </a:r>
          <a:endParaRPr lang="pl-PL" sz="1800" dirty="0">
            <a:latin typeface="Times New Roman" panose="02020603050405020304" pitchFamily="18" charset="0"/>
            <a:cs typeface="Times New Roman" panose="02020603050405020304" pitchFamily="18" charset="0"/>
          </a:endParaRPr>
        </a:p>
      </dgm:t>
    </dgm:pt>
    <dgm:pt modelId="{9EC08FFF-F12F-4554-A3BB-7ECA0B9BAA27}" type="parTrans" cxnId="{4D1CCEEC-B7D7-44B8-84F4-B69D32DB8813}">
      <dgm:prSet/>
      <dgm:spPr/>
      <dgm:t>
        <a:bodyPr/>
        <a:lstStyle/>
        <a:p>
          <a:endParaRPr lang="pl-PL"/>
        </a:p>
      </dgm:t>
    </dgm:pt>
    <dgm:pt modelId="{E4A588CC-0ED3-4982-A6FE-A003A231E904}" type="sibTrans" cxnId="{4D1CCEEC-B7D7-44B8-84F4-B69D32DB8813}">
      <dgm:prSet/>
      <dgm:spPr/>
      <dgm:t>
        <a:bodyPr/>
        <a:lstStyle/>
        <a:p>
          <a:endParaRPr lang="pl-PL"/>
        </a:p>
      </dgm:t>
    </dgm:pt>
    <dgm:pt modelId="{3BE9B402-6635-4496-9E97-CE1C9A066389}">
      <dgm:prSet phldrT="[Tekst]" custT="1"/>
      <dgm:spPr/>
      <dgm:t>
        <a:bodyPr/>
        <a:lstStyle/>
        <a:p>
          <a:r>
            <a:rPr lang="pl-PL" sz="1800" dirty="0" err="1" smtClean="0">
              <a:latin typeface="Times New Roman" panose="02020603050405020304" pitchFamily="18" charset="0"/>
              <a:cs typeface="Times New Roman" panose="02020603050405020304" pitchFamily="18" charset="0"/>
            </a:rPr>
            <a:t>Juristische</a:t>
          </a:r>
          <a:r>
            <a:rPr lang="pl-PL" sz="1800" dirty="0" smtClean="0">
              <a:latin typeface="Times New Roman" panose="02020603050405020304" pitchFamily="18" charset="0"/>
              <a:cs typeface="Times New Roman" panose="02020603050405020304" pitchFamily="18" charset="0"/>
            </a:rPr>
            <a:t> Person</a:t>
          </a:r>
          <a:endParaRPr lang="pl-PL" sz="1800" dirty="0">
            <a:latin typeface="Times New Roman" panose="02020603050405020304" pitchFamily="18" charset="0"/>
            <a:cs typeface="Times New Roman" panose="02020603050405020304" pitchFamily="18" charset="0"/>
          </a:endParaRPr>
        </a:p>
      </dgm:t>
    </dgm:pt>
    <dgm:pt modelId="{44F20862-6479-48D3-923A-C4EACDD14622}" type="sibTrans" cxnId="{33BBBD62-F378-4265-99C5-8C3B8EEAF9AC}">
      <dgm:prSet/>
      <dgm:spPr/>
      <dgm:t>
        <a:bodyPr/>
        <a:lstStyle/>
        <a:p>
          <a:endParaRPr lang="pl-PL"/>
        </a:p>
      </dgm:t>
    </dgm:pt>
    <dgm:pt modelId="{2D379FA0-676A-40A2-BD3D-3837F6B4697F}" type="parTrans" cxnId="{33BBBD62-F378-4265-99C5-8C3B8EEAF9AC}">
      <dgm:prSet/>
      <dgm:spPr/>
      <dgm:t>
        <a:bodyPr/>
        <a:lstStyle/>
        <a:p>
          <a:endParaRPr lang="pl-PL"/>
        </a:p>
      </dgm:t>
    </dgm:pt>
    <dgm:pt modelId="{E088F929-5E2A-4D0D-86FA-87EB78BA111A}">
      <dgm:prSet custT="1"/>
      <dgm:spPr/>
      <dgm:t>
        <a:bodyPr/>
        <a:lstStyle/>
        <a:p>
          <a:r>
            <a:rPr lang="pl-PL" sz="1800" dirty="0" err="1" smtClean="0">
              <a:latin typeface="Times New Roman" panose="02020603050405020304" pitchFamily="18" charset="0"/>
              <a:cs typeface="Times New Roman" panose="02020603050405020304" pitchFamily="18" charset="0"/>
            </a:rPr>
            <a:t>Gesellschaft</a:t>
          </a:r>
          <a:r>
            <a:rPr lang="pl-PL" sz="1800" dirty="0" smtClean="0">
              <a:latin typeface="Times New Roman" panose="02020603050405020304" pitchFamily="18" charset="0"/>
              <a:cs typeface="Times New Roman" panose="02020603050405020304" pitchFamily="18" charset="0"/>
            </a:rPr>
            <a:t> mit </a:t>
          </a:r>
          <a:r>
            <a:rPr lang="pl-PL" sz="1800" dirty="0" err="1" smtClean="0">
              <a:latin typeface="Times New Roman" panose="02020603050405020304" pitchFamily="18" charset="0"/>
              <a:cs typeface="Times New Roman" panose="02020603050405020304" pitchFamily="18" charset="0"/>
            </a:rPr>
            <a:t>beschränkter</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Haftung</a:t>
          </a:r>
          <a:endParaRPr lang="pl-PL" sz="1800" dirty="0">
            <a:latin typeface="Times New Roman" panose="02020603050405020304" pitchFamily="18" charset="0"/>
            <a:cs typeface="Times New Roman" panose="02020603050405020304" pitchFamily="18" charset="0"/>
          </a:endParaRPr>
        </a:p>
      </dgm:t>
    </dgm:pt>
    <dgm:pt modelId="{56A45527-252E-4F8F-B77A-40263634A458}" type="parTrans" cxnId="{D495C5E5-0576-4921-A5EE-BAACBD98726A}">
      <dgm:prSet/>
      <dgm:spPr/>
      <dgm:t>
        <a:bodyPr/>
        <a:lstStyle/>
        <a:p>
          <a:endParaRPr lang="pl-PL"/>
        </a:p>
      </dgm:t>
    </dgm:pt>
    <dgm:pt modelId="{A0DF539C-48AA-4F9B-A487-9DC647D1C45A}" type="sibTrans" cxnId="{D495C5E5-0576-4921-A5EE-BAACBD98726A}">
      <dgm:prSet/>
      <dgm:spPr/>
      <dgm:t>
        <a:bodyPr/>
        <a:lstStyle/>
        <a:p>
          <a:endParaRPr lang="pl-PL"/>
        </a:p>
      </dgm:t>
    </dgm:pt>
    <dgm:pt modelId="{A776FBC6-8F26-46BD-A02F-B12D5086315B}">
      <dgm:prSet custT="1"/>
      <dgm:spPr/>
      <dgm:t>
        <a:bodyPr/>
        <a:lstStyle/>
        <a:p>
          <a:r>
            <a:rPr lang="pl-PL" sz="1800" dirty="0" smtClean="0">
              <a:latin typeface="Times New Roman" panose="02020603050405020304" pitchFamily="18" charset="0"/>
              <a:cs typeface="Times New Roman" panose="02020603050405020304" pitchFamily="18" charset="0"/>
            </a:rPr>
            <a:t>Nasciturus</a:t>
          </a:r>
          <a:endParaRPr lang="pl-PL" sz="1800" dirty="0">
            <a:latin typeface="Times New Roman" panose="02020603050405020304" pitchFamily="18" charset="0"/>
            <a:cs typeface="Times New Roman" panose="02020603050405020304" pitchFamily="18" charset="0"/>
          </a:endParaRPr>
        </a:p>
      </dgm:t>
    </dgm:pt>
    <dgm:pt modelId="{2DB91F2C-9730-465A-A593-32CF31B9C50D}" type="sibTrans" cxnId="{345355D9-195F-4548-8868-DD95B5226393}">
      <dgm:prSet/>
      <dgm:spPr/>
      <dgm:t>
        <a:bodyPr/>
        <a:lstStyle/>
        <a:p>
          <a:endParaRPr lang="pl-PL"/>
        </a:p>
      </dgm:t>
    </dgm:pt>
    <dgm:pt modelId="{9781ACCE-340D-4862-B108-A85AFD8F63F2}" type="parTrans" cxnId="{345355D9-195F-4548-8868-DD95B5226393}">
      <dgm:prSet/>
      <dgm:spPr/>
      <dgm:t>
        <a:bodyPr/>
        <a:lstStyle/>
        <a:p>
          <a:endParaRPr lang="pl-PL"/>
        </a:p>
      </dgm:t>
    </dgm:pt>
    <dgm:pt modelId="{5FB5383F-6686-4174-8B66-AC41B3F1F8C2}" type="pres">
      <dgm:prSet presAssocID="{319F23BE-8358-477D-88CA-1E9363E8C15C}" presName="hierChild1" presStyleCnt="0">
        <dgm:presLayoutVars>
          <dgm:chPref val="1"/>
          <dgm:dir/>
          <dgm:animOne val="branch"/>
          <dgm:animLvl val="lvl"/>
          <dgm:resizeHandles/>
        </dgm:presLayoutVars>
      </dgm:prSet>
      <dgm:spPr/>
      <dgm:t>
        <a:bodyPr/>
        <a:lstStyle/>
        <a:p>
          <a:endParaRPr lang="pl-PL"/>
        </a:p>
      </dgm:t>
    </dgm:pt>
    <dgm:pt modelId="{1318394B-DBC3-4D24-8B63-B1AA265674E5}" type="pres">
      <dgm:prSet presAssocID="{14F5B71D-B98E-4370-BB9B-F3D50D006E22}" presName="hierRoot1" presStyleCnt="0"/>
      <dgm:spPr/>
    </dgm:pt>
    <dgm:pt modelId="{760AE156-7B37-483A-B663-03BA39858802}" type="pres">
      <dgm:prSet presAssocID="{14F5B71D-B98E-4370-BB9B-F3D50D006E22}" presName="composite" presStyleCnt="0"/>
      <dgm:spPr/>
    </dgm:pt>
    <dgm:pt modelId="{BE6229EB-3085-4C45-A684-CB595105820F}" type="pres">
      <dgm:prSet presAssocID="{14F5B71D-B98E-4370-BB9B-F3D50D006E22}" presName="background" presStyleLbl="node0" presStyleIdx="0" presStyleCnt="1"/>
      <dgm:spPr/>
    </dgm:pt>
    <dgm:pt modelId="{94E308DF-355C-4757-81CB-711CE5D3A4A2}" type="pres">
      <dgm:prSet presAssocID="{14F5B71D-B98E-4370-BB9B-F3D50D006E22}" presName="text" presStyleLbl="fgAcc0" presStyleIdx="0" presStyleCnt="1" custScaleX="225485" custScaleY="208161" custLinFactNeighborX="12889" custLinFactNeighborY="-88702">
        <dgm:presLayoutVars>
          <dgm:chPref val="3"/>
        </dgm:presLayoutVars>
      </dgm:prSet>
      <dgm:spPr/>
      <dgm:t>
        <a:bodyPr/>
        <a:lstStyle/>
        <a:p>
          <a:endParaRPr lang="pl-PL"/>
        </a:p>
      </dgm:t>
    </dgm:pt>
    <dgm:pt modelId="{3EDEA6DD-4BBA-4A5B-B244-66F44A574D54}" type="pres">
      <dgm:prSet presAssocID="{14F5B71D-B98E-4370-BB9B-F3D50D006E22}" presName="hierChild2" presStyleCnt="0"/>
      <dgm:spPr/>
    </dgm:pt>
    <dgm:pt modelId="{661869E4-EA82-40BA-9AB4-01CF3B4D07AC}" type="pres">
      <dgm:prSet presAssocID="{B2BCB98E-2B36-44BF-8054-3EDFB7FC6F1C}" presName="Name10" presStyleLbl="parChTrans1D2" presStyleIdx="0" presStyleCnt="3" custSzX="2443755" custSzY="203319"/>
      <dgm:spPr/>
      <dgm:t>
        <a:bodyPr/>
        <a:lstStyle/>
        <a:p>
          <a:endParaRPr lang="pl-PL"/>
        </a:p>
      </dgm:t>
    </dgm:pt>
    <dgm:pt modelId="{43D52C8E-C1E7-416B-AB95-72FC5D4AC9EB}" type="pres">
      <dgm:prSet presAssocID="{88A7E62B-93F6-4C82-BC60-B06F39C49168}" presName="hierRoot2" presStyleCnt="0"/>
      <dgm:spPr/>
    </dgm:pt>
    <dgm:pt modelId="{F87D3CFC-2E37-48EB-9DD0-9001B7DBD87B}" type="pres">
      <dgm:prSet presAssocID="{88A7E62B-93F6-4C82-BC60-B06F39C49168}" presName="composite2" presStyleCnt="0"/>
      <dgm:spPr/>
    </dgm:pt>
    <dgm:pt modelId="{4888E9E2-5E52-4E2B-A1EB-7408377E57C5}" type="pres">
      <dgm:prSet presAssocID="{88A7E62B-93F6-4C82-BC60-B06F39C49168}" presName="background2" presStyleLbl="node2" presStyleIdx="0" presStyleCnt="3"/>
      <dgm:spPr/>
    </dgm:pt>
    <dgm:pt modelId="{9C4B4421-12C1-4C60-BD78-4791E37BFD5A}" type="pres">
      <dgm:prSet presAssocID="{88A7E62B-93F6-4C82-BC60-B06F39C49168}" presName="text2" presStyleLbl="fgAcc2" presStyleIdx="0" presStyleCnt="3" custScaleX="190831" custScaleY="208161" custLinFactNeighborX="-6924" custLinFactNeighborY="-31518">
        <dgm:presLayoutVars>
          <dgm:chPref val="3"/>
        </dgm:presLayoutVars>
      </dgm:prSet>
      <dgm:spPr/>
      <dgm:t>
        <a:bodyPr/>
        <a:lstStyle/>
        <a:p>
          <a:endParaRPr lang="pl-PL"/>
        </a:p>
      </dgm:t>
    </dgm:pt>
    <dgm:pt modelId="{6E2B5EF6-8E2B-42F7-B00E-6C413ED80C0B}" type="pres">
      <dgm:prSet presAssocID="{88A7E62B-93F6-4C82-BC60-B06F39C49168}" presName="hierChild3" presStyleCnt="0"/>
      <dgm:spPr/>
    </dgm:pt>
    <dgm:pt modelId="{659301B9-CCE2-43DE-8A90-E4473ACD7E43}" type="pres">
      <dgm:prSet presAssocID="{2D379FA0-676A-40A2-BD3D-3837F6B4697F}" presName="Name10" presStyleLbl="parChTrans1D2" presStyleIdx="1" presStyleCnt="3" custSzX="124451" custSzY="203319"/>
      <dgm:spPr/>
      <dgm:t>
        <a:bodyPr/>
        <a:lstStyle/>
        <a:p>
          <a:endParaRPr lang="pl-PL"/>
        </a:p>
      </dgm:t>
    </dgm:pt>
    <dgm:pt modelId="{2673B16A-4318-4F2D-900E-32AA242F2789}" type="pres">
      <dgm:prSet presAssocID="{3BE9B402-6635-4496-9E97-CE1C9A066389}" presName="hierRoot2" presStyleCnt="0"/>
      <dgm:spPr/>
    </dgm:pt>
    <dgm:pt modelId="{4CFB5D08-28FF-4F79-84C2-BAE878B7240D}" type="pres">
      <dgm:prSet presAssocID="{3BE9B402-6635-4496-9E97-CE1C9A066389}" presName="composite2" presStyleCnt="0"/>
      <dgm:spPr/>
    </dgm:pt>
    <dgm:pt modelId="{4A0B9624-DB5A-4679-88D1-8AF16135263E}" type="pres">
      <dgm:prSet presAssocID="{3BE9B402-6635-4496-9E97-CE1C9A066389}" presName="background2" presStyleLbl="node2" presStyleIdx="1" presStyleCnt="3"/>
      <dgm:spPr/>
    </dgm:pt>
    <dgm:pt modelId="{4D23C4BC-7CE3-4B23-B7A2-7C2D17D685C4}" type="pres">
      <dgm:prSet presAssocID="{3BE9B402-6635-4496-9E97-CE1C9A066389}" presName="text2" presStyleLbl="fgAcc2" presStyleIdx="1" presStyleCnt="3" custScaleX="190831" custScaleY="208161" custLinFactNeighborX="22504" custLinFactNeighborY="-31518">
        <dgm:presLayoutVars>
          <dgm:chPref val="3"/>
        </dgm:presLayoutVars>
      </dgm:prSet>
      <dgm:spPr/>
      <dgm:t>
        <a:bodyPr/>
        <a:lstStyle/>
        <a:p>
          <a:endParaRPr lang="pl-PL"/>
        </a:p>
      </dgm:t>
    </dgm:pt>
    <dgm:pt modelId="{0F6AA4CD-5468-430C-A869-4AF74A0710A5}" type="pres">
      <dgm:prSet presAssocID="{3BE9B402-6635-4496-9E97-CE1C9A066389}" presName="hierChild3" presStyleCnt="0"/>
      <dgm:spPr/>
    </dgm:pt>
    <dgm:pt modelId="{8AACD4C1-CEC9-43C4-8776-8FCD4EE38B0B}" type="pres">
      <dgm:prSet presAssocID="{C06A97B5-C89C-4F10-9A04-28571F13F2C8}" presName="Name17" presStyleLbl="parChTrans1D3" presStyleIdx="0" presStyleCnt="5" custSzX="4887510" custSzY="203319"/>
      <dgm:spPr/>
      <dgm:t>
        <a:bodyPr/>
        <a:lstStyle/>
        <a:p>
          <a:endParaRPr lang="pl-PL"/>
        </a:p>
      </dgm:t>
    </dgm:pt>
    <dgm:pt modelId="{2C9FCD72-DF68-4A35-BC77-5100CF42D78D}" type="pres">
      <dgm:prSet presAssocID="{5A4D7BDB-7CDF-44E4-B8A4-4AEE98482F0C}" presName="hierRoot3" presStyleCnt="0"/>
      <dgm:spPr/>
    </dgm:pt>
    <dgm:pt modelId="{409B1185-4169-410A-A488-E4B7258035BC}" type="pres">
      <dgm:prSet presAssocID="{5A4D7BDB-7CDF-44E4-B8A4-4AEE98482F0C}" presName="composite3" presStyleCnt="0"/>
      <dgm:spPr/>
    </dgm:pt>
    <dgm:pt modelId="{DCE5C134-4447-43BB-9005-40210296230F}" type="pres">
      <dgm:prSet presAssocID="{5A4D7BDB-7CDF-44E4-B8A4-4AEE98482F0C}" presName="background3" presStyleLbl="node3" presStyleIdx="0" presStyleCnt="5"/>
      <dgm:spPr/>
    </dgm:pt>
    <dgm:pt modelId="{D4E1CA93-D8BD-426B-B651-691AD556D8A5}" type="pres">
      <dgm:prSet presAssocID="{5A4D7BDB-7CDF-44E4-B8A4-4AEE98482F0C}" presName="text3" presStyleLbl="fgAcc3" presStyleIdx="0" presStyleCnt="5" custScaleX="190831" custScaleY="208161">
        <dgm:presLayoutVars>
          <dgm:chPref val="3"/>
        </dgm:presLayoutVars>
      </dgm:prSet>
      <dgm:spPr/>
      <dgm:t>
        <a:bodyPr/>
        <a:lstStyle/>
        <a:p>
          <a:endParaRPr lang="pl-PL"/>
        </a:p>
      </dgm:t>
    </dgm:pt>
    <dgm:pt modelId="{3AF1962B-A094-451C-B958-88A193672144}" type="pres">
      <dgm:prSet presAssocID="{5A4D7BDB-7CDF-44E4-B8A4-4AEE98482F0C}" presName="hierChild4" presStyleCnt="0"/>
      <dgm:spPr/>
    </dgm:pt>
    <dgm:pt modelId="{700493ED-E3F0-480B-BBB2-87585114FB34}" type="pres">
      <dgm:prSet presAssocID="{36DE9CF6-FC6E-41E4-AB9B-384A93DB7610}" presName="Name17" presStyleLbl="parChTrans1D3" presStyleIdx="1" presStyleCnt="5" custSzX="2443755" custSzY="203319"/>
      <dgm:spPr/>
      <dgm:t>
        <a:bodyPr/>
        <a:lstStyle/>
        <a:p>
          <a:endParaRPr lang="pl-PL"/>
        </a:p>
      </dgm:t>
    </dgm:pt>
    <dgm:pt modelId="{F73A0AF2-1885-4640-A58B-DEE0B5449C62}" type="pres">
      <dgm:prSet presAssocID="{1179D369-5334-48FF-AFCE-20E203DBB161}" presName="hierRoot3" presStyleCnt="0"/>
      <dgm:spPr/>
    </dgm:pt>
    <dgm:pt modelId="{F9AADFC9-6491-4529-8C22-B1C8467A7C98}" type="pres">
      <dgm:prSet presAssocID="{1179D369-5334-48FF-AFCE-20E203DBB161}" presName="composite3" presStyleCnt="0"/>
      <dgm:spPr/>
    </dgm:pt>
    <dgm:pt modelId="{B43A8E9C-46A5-4F74-89BA-158B345F9E3F}" type="pres">
      <dgm:prSet presAssocID="{1179D369-5334-48FF-AFCE-20E203DBB161}" presName="background3" presStyleLbl="node3" presStyleIdx="1" presStyleCnt="5"/>
      <dgm:spPr/>
    </dgm:pt>
    <dgm:pt modelId="{CC6BEE2B-2A49-4873-B22A-0AD676785713}" type="pres">
      <dgm:prSet presAssocID="{1179D369-5334-48FF-AFCE-20E203DBB161}" presName="text3" presStyleLbl="fgAcc3" presStyleIdx="1" presStyleCnt="5" custScaleX="240274" custScaleY="208161">
        <dgm:presLayoutVars>
          <dgm:chPref val="3"/>
        </dgm:presLayoutVars>
      </dgm:prSet>
      <dgm:spPr/>
      <dgm:t>
        <a:bodyPr/>
        <a:lstStyle/>
        <a:p>
          <a:endParaRPr lang="pl-PL"/>
        </a:p>
      </dgm:t>
    </dgm:pt>
    <dgm:pt modelId="{A9F48E66-44F5-441C-BA8F-415E816D461E}" type="pres">
      <dgm:prSet presAssocID="{1179D369-5334-48FF-AFCE-20E203DBB161}" presName="hierChild4" presStyleCnt="0"/>
      <dgm:spPr/>
    </dgm:pt>
    <dgm:pt modelId="{30A5C139-0899-491D-B0C7-EFDFC9936D92}" type="pres">
      <dgm:prSet presAssocID="{CE1CCAA6-EED3-4111-9910-F19F36053194}" presName="Name17" presStyleLbl="parChTrans1D3" presStyleIdx="2" presStyleCnt="5" custSzX="124451" custSzY="203319"/>
      <dgm:spPr/>
      <dgm:t>
        <a:bodyPr/>
        <a:lstStyle/>
        <a:p>
          <a:endParaRPr lang="pl-PL"/>
        </a:p>
      </dgm:t>
    </dgm:pt>
    <dgm:pt modelId="{A471D219-1E64-4E76-A110-861C40750D24}" type="pres">
      <dgm:prSet presAssocID="{29A08CA0-567F-459A-8D09-BD96A1F212CE}" presName="hierRoot3" presStyleCnt="0"/>
      <dgm:spPr/>
    </dgm:pt>
    <dgm:pt modelId="{FDC0DAC8-6A80-4DB8-BAC6-37C5A7F8FD27}" type="pres">
      <dgm:prSet presAssocID="{29A08CA0-567F-459A-8D09-BD96A1F212CE}" presName="composite3" presStyleCnt="0"/>
      <dgm:spPr/>
    </dgm:pt>
    <dgm:pt modelId="{CE2617DE-549D-4F4E-B538-3AA016CDD8B9}" type="pres">
      <dgm:prSet presAssocID="{29A08CA0-567F-459A-8D09-BD96A1F212CE}" presName="background3" presStyleLbl="node3" presStyleIdx="2" presStyleCnt="5"/>
      <dgm:spPr/>
    </dgm:pt>
    <dgm:pt modelId="{F7C87D58-1D5C-4BA9-B7F8-55658CFA3E39}" type="pres">
      <dgm:prSet presAssocID="{29A08CA0-567F-459A-8D09-BD96A1F212CE}" presName="text3" presStyleLbl="fgAcc3" presStyleIdx="2" presStyleCnt="5" custScaleX="190831" custScaleY="208161" custLinFactNeighborX="-2217" custLinFactNeighborY="-2619">
        <dgm:presLayoutVars>
          <dgm:chPref val="3"/>
        </dgm:presLayoutVars>
      </dgm:prSet>
      <dgm:spPr/>
      <dgm:t>
        <a:bodyPr/>
        <a:lstStyle/>
        <a:p>
          <a:endParaRPr lang="pl-PL"/>
        </a:p>
      </dgm:t>
    </dgm:pt>
    <dgm:pt modelId="{3858A55C-58A2-436F-B78E-8E02E737F432}" type="pres">
      <dgm:prSet presAssocID="{29A08CA0-567F-459A-8D09-BD96A1F212CE}" presName="hierChild4" presStyleCnt="0"/>
      <dgm:spPr/>
    </dgm:pt>
    <dgm:pt modelId="{719A41E6-163C-4116-BBCC-FB637E19C0B0}" type="pres">
      <dgm:prSet presAssocID="{9EC08FFF-F12F-4554-A3BB-7ECA0B9BAA27}" presName="Name17" presStyleLbl="parChTrans1D3" presStyleIdx="3" presStyleCnt="5" custSzX="2443755" custSzY="203319"/>
      <dgm:spPr/>
      <dgm:t>
        <a:bodyPr/>
        <a:lstStyle/>
        <a:p>
          <a:endParaRPr lang="pl-PL"/>
        </a:p>
      </dgm:t>
    </dgm:pt>
    <dgm:pt modelId="{4333C620-70EB-4E37-A0EA-A79D5165CCEB}" type="pres">
      <dgm:prSet presAssocID="{03D8BF75-E645-4C12-92A1-F2420B249E9A}" presName="hierRoot3" presStyleCnt="0"/>
      <dgm:spPr/>
    </dgm:pt>
    <dgm:pt modelId="{0FC1FFB3-E837-45AE-8B45-2C549E80E51E}" type="pres">
      <dgm:prSet presAssocID="{03D8BF75-E645-4C12-92A1-F2420B249E9A}" presName="composite3" presStyleCnt="0"/>
      <dgm:spPr/>
    </dgm:pt>
    <dgm:pt modelId="{F8A410D4-BA22-4ADE-AB08-2D3D9CA4168A}" type="pres">
      <dgm:prSet presAssocID="{03D8BF75-E645-4C12-92A1-F2420B249E9A}" presName="background3" presStyleLbl="node3" presStyleIdx="3" presStyleCnt="5"/>
      <dgm:spPr/>
    </dgm:pt>
    <dgm:pt modelId="{CEE8E926-03FA-45D4-B00B-E0D75C861D54}" type="pres">
      <dgm:prSet presAssocID="{03D8BF75-E645-4C12-92A1-F2420B249E9A}" presName="text3" presStyleLbl="fgAcc3" presStyleIdx="3" presStyleCnt="5" custScaleX="190831" custScaleY="208161">
        <dgm:presLayoutVars>
          <dgm:chPref val="3"/>
        </dgm:presLayoutVars>
      </dgm:prSet>
      <dgm:spPr/>
      <dgm:t>
        <a:bodyPr/>
        <a:lstStyle/>
        <a:p>
          <a:endParaRPr lang="pl-PL"/>
        </a:p>
      </dgm:t>
    </dgm:pt>
    <dgm:pt modelId="{A0826ECA-A4B1-492D-AFE2-67129B53EA34}" type="pres">
      <dgm:prSet presAssocID="{03D8BF75-E645-4C12-92A1-F2420B249E9A}" presName="hierChild4" presStyleCnt="0"/>
      <dgm:spPr/>
    </dgm:pt>
    <dgm:pt modelId="{C98BBAA2-1C08-4AD6-A62D-716E37B0F4B6}" type="pres">
      <dgm:prSet presAssocID="{56A45527-252E-4F8F-B77A-40263634A458}" presName="Name17" presStyleLbl="parChTrans1D3" presStyleIdx="4" presStyleCnt="5" custSzX="4887510" custSzY="203319"/>
      <dgm:spPr/>
      <dgm:t>
        <a:bodyPr/>
        <a:lstStyle/>
        <a:p>
          <a:endParaRPr lang="pl-PL"/>
        </a:p>
      </dgm:t>
    </dgm:pt>
    <dgm:pt modelId="{64B71BE6-89F0-4746-855C-A183E04E8277}" type="pres">
      <dgm:prSet presAssocID="{E088F929-5E2A-4D0D-86FA-87EB78BA111A}" presName="hierRoot3" presStyleCnt="0"/>
      <dgm:spPr/>
    </dgm:pt>
    <dgm:pt modelId="{CD87F3A8-2053-48EA-9006-BB4D48625EE0}" type="pres">
      <dgm:prSet presAssocID="{E088F929-5E2A-4D0D-86FA-87EB78BA111A}" presName="composite3" presStyleCnt="0"/>
      <dgm:spPr/>
    </dgm:pt>
    <dgm:pt modelId="{08C8A195-5B89-4644-B712-590E5CCE3582}" type="pres">
      <dgm:prSet presAssocID="{E088F929-5E2A-4D0D-86FA-87EB78BA111A}" presName="background3" presStyleLbl="node3" presStyleIdx="4" presStyleCnt="5"/>
      <dgm:spPr/>
    </dgm:pt>
    <dgm:pt modelId="{95C0B67A-B4E6-42E9-A6B7-5A6B9CAB7B7E}" type="pres">
      <dgm:prSet presAssocID="{E088F929-5E2A-4D0D-86FA-87EB78BA111A}" presName="text3" presStyleLbl="fgAcc3" presStyleIdx="4" presStyleCnt="5" custScaleX="190831" custScaleY="208161">
        <dgm:presLayoutVars>
          <dgm:chPref val="3"/>
        </dgm:presLayoutVars>
      </dgm:prSet>
      <dgm:spPr/>
      <dgm:t>
        <a:bodyPr/>
        <a:lstStyle/>
        <a:p>
          <a:endParaRPr lang="pl-PL"/>
        </a:p>
      </dgm:t>
    </dgm:pt>
    <dgm:pt modelId="{894E7308-FBE3-440C-8EBB-907F4594B589}" type="pres">
      <dgm:prSet presAssocID="{E088F929-5E2A-4D0D-86FA-87EB78BA111A}" presName="hierChild4" presStyleCnt="0"/>
      <dgm:spPr/>
    </dgm:pt>
    <dgm:pt modelId="{6231FB39-34FF-4F5F-B4DE-95EFEDB9D26A}" type="pres">
      <dgm:prSet presAssocID="{9781ACCE-340D-4862-B108-A85AFD8F63F2}" presName="Name10" presStyleLbl="parChTrans1D2" presStyleIdx="2" presStyleCnt="3" custSzX="2443755" custSzY="203319"/>
      <dgm:spPr/>
      <dgm:t>
        <a:bodyPr/>
        <a:lstStyle/>
        <a:p>
          <a:endParaRPr lang="pl-PL"/>
        </a:p>
      </dgm:t>
    </dgm:pt>
    <dgm:pt modelId="{FD767B2F-DADA-48A1-8082-BFDD2828DE55}" type="pres">
      <dgm:prSet presAssocID="{A776FBC6-8F26-46BD-A02F-B12D5086315B}" presName="hierRoot2" presStyleCnt="0"/>
      <dgm:spPr/>
    </dgm:pt>
    <dgm:pt modelId="{790B3058-A602-4266-B409-C764463DC1B1}" type="pres">
      <dgm:prSet presAssocID="{A776FBC6-8F26-46BD-A02F-B12D5086315B}" presName="composite2" presStyleCnt="0"/>
      <dgm:spPr/>
    </dgm:pt>
    <dgm:pt modelId="{4C8E63CE-284D-435F-83E5-6F2FA402A894}" type="pres">
      <dgm:prSet presAssocID="{A776FBC6-8F26-46BD-A02F-B12D5086315B}" presName="background2" presStyleLbl="node2" presStyleIdx="2" presStyleCnt="3"/>
      <dgm:spPr/>
    </dgm:pt>
    <dgm:pt modelId="{BA088657-6711-4831-AA41-D1A61CB8CAA3}" type="pres">
      <dgm:prSet presAssocID="{A776FBC6-8F26-46BD-A02F-B12D5086315B}" presName="text2" presStyleLbl="fgAcc2" presStyleIdx="2" presStyleCnt="3" custScaleX="190831" custScaleY="208161" custLinFactNeighborX="42952" custLinFactNeighborY="-31518">
        <dgm:presLayoutVars>
          <dgm:chPref val="3"/>
        </dgm:presLayoutVars>
      </dgm:prSet>
      <dgm:spPr/>
      <dgm:t>
        <a:bodyPr/>
        <a:lstStyle/>
        <a:p>
          <a:endParaRPr lang="pl-PL"/>
        </a:p>
      </dgm:t>
    </dgm:pt>
    <dgm:pt modelId="{768C3F8E-B9AD-4B49-8953-A0565F443DEB}" type="pres">
      <dgm:prSet presAssocID="{A776FBC6-8F26-46BD-A02F-B12D5086315B}" presName="hierChild3" presStyleCnt="0"/>
      <dgm:spPr/>
    </dgm:pt>
  </dgm:ptLst>
  <dgm:cxnLst>
    <dgm:cxn modelId="{D495C5E5-0576-4921-A5EE-BAACBD98726A}" srcId="{3BE9B402-6635-4496-9E97-CE1C9A066389}" destId="{E088F929-5E2A-4D0D-86FA-87EB78BA111A}" srcOrd="4" destOrd="0" parTransId="{56A45527-252E-4F8F-B77A-40263634A458}" sibTransId="{A0DF539C-48AA-4F9B-A487-9DC647D1C45A}"/>
    <dgm:cxn modelId="{D6CD8CA0-3290-4FC1-8982-2FC3D406CF5C}" type="presOf" srcId="{1179D369-5334-48FF-AFCE-20E203DBB161}" destId="{CC6BEE2B-2A49-4873-B22A-0AD676785713}" srcOrd="0" destOrd="0" presId="urn:microsoft.com/office/officeart/2005/8/layout/hierarchy1"/>
    <dgm:cxn modelId="{345355D9-195F-4548-8868-DD95B5226393}" srcId="{14F5B71D-B98E-4370-BB9B-F3D50D006E22}" destId="{A776FBC6-8F26-46BD-A02F-B12D5086315B}" srcOrd="2" destOrd="0" parTransId="{9781ACCE-340D-4862-B108-A85AFD8F63F2}" sibTransId="{2DB91F2C-9730-465A-A593-32CF31B9C50D}"/>
    <dgm:cxn modelId="{B0ABC879-690A-48FD-9FA6-0FBDD7B7C332}" type="presOf" srcId="{3BE9B402-6635-4496-9E97-CE1C9A066389}" destId="{4D23C4BC-7CE3-4B23-B7A2-7C2D17D685C4}" srcOrd="0" destOrd="0" presId="urn:microsoft.com/office/officeart/2005/8/layout/hierarchy1"/>
    <dgm:cxn modelId="{6C8DFD5D-1D57-432B-AD4F-DEB0451195C1}" type="presOf" srcId="{5A4D7BDB-7CDF-44E4-B8A4-4AEE98482F0C}" destId="{D4E1CA93-D8BD-426B-B651-691AD556D8A5}" srcOrd="0" destOrd="0" presId="urn:microsoft.com/office/officeart/2005/8/layout/hierarchy1"/>
    <dgm:cxn modelId="{99916F14-CBD9-4C99-A02F-72FEF1B57BCB}" type="presOf" srcId="{88A7E62B-93F6-4C82-BC60-B06F39C49168}" destId="{9C4B4421-12C1-4C60-BD78-4791E37BFD5A}" srcOrd="0" destOrd="0" presId="urn:microsoft.com/office/officeart/2005/8/layout/hierarchy1"/>
    <dgm:cxn modelId="{BB603C08-D556-4650-BD1F-EA6D14B59F2A}" srcId="{14F5B71D-B98E-4370-BB9B-F3D50D006E22}" destId="{88A7E62B-93F6-4C82-BC60-B06F39C49168}" srcOrd="0" destOrd="0" parTransId="{B2BCB98E-2B36-44BF-8054-3EDFB7FC6F1C}" sibTransId="{902C6DBB-D455-4269-A892-330F211A9EA2}"/>
    <dgm:cxn modelId="{6BC4BC0E-92CA-4C89-9F48-526A82AE6329}" type="presOf" srcId="{9781ACCE-340D-4862-B108-A85AFD8F63F2}" destId="{6231FB39-34FF-4F5F-B4DE-95EFEDB9D26A}" srcOrd="0" destOrd="0" presId="urn:microsoft.com/office/officeart/2005/8/layout/hierarchy1"/>
    <dgm:cxn modelId="{ACF9977F-B569-4B5C-BD66-966D2BEB240F}" type="presOf" srcId="{C06A97B5-C89C-4F10-9A04-28571F13F2C8}" destId="{8AACD4C1-CEC9-43C4-8776-8FCD4EE38B0B}" srcOrd="0" destOrd="0" presId="urn:microsoft.com/office/officeart/2005/8/layout/hierarchy1"/>
    <dgm:cxn modelId="{60290275-FB38-4A20-9D42-EA486036453D}" type="presOf" srcId="{E088F929-5E2A-4D0D-86FA-87EB78BA111A}" destId="{95C0B67A-B4E6-42E9-A6B7-5A6B9CAB7B7E}" srcOrd="0" destOrd="0" presId="urn:microsoft.com/office/officeart/2005/8/layout/hierarchy1"/>
    <dgm:cxn modelId="{2137706E-B28E-48E7-A50C-382E9A50D524}" srcId="{3BE9B402-6635-4496-9E97-CE1C9A066389}" destId="{29A08CA0-567F-459A-8D09-BD96A1F212CE}" srcOrd="2" destOrd="0" parTransId="{CE1CCAA6-EED3-4111-9910-F19F36053194}" sibTransId="{AA69B76D-AA6F-48F1-AAF4-96CEE6EABD16}"/>
    <dgm:cxn modelId="{452E299F-80B7-4DAE-9D69-DAA013C087DB}" type="presOf" srcId="{14F5B71D-B98E-4370-BB9B-F3D50D006E22}" destId="{94E308DF-355C-4757-81CB-711CE5D3A4A2}" srcOrd="0" destOrd="0" presId="urn:microsoft.com/office/officeart/2005/8/layout/hierarchy1"/>
    <dgm:cxn modelId="{4D1CCEEC-B7D7-44B8-84F4-B69D32DB8813}" srcId="{3BE9B402-6635-4496-9E97-CE1C9A066389}" destId="{03D8BF75-E645-4C12-92A1-F2420B249E9A}" srcOrd="3" destOrd="0" parTransId="{9EC08FFF-F12F-4554-A3BB-7ECA0B9BAA27}" sibTransId="{E4A588CC-0ED3-4982-A6FE-A003A231E904}"/>
    <dgm:cxn modelId="{D13F3C83-B821-468A-9919-AAE304BB0475}" type="presOf" srcId="{B2BCB98E-2B36-44BF-8054-3EDFB7FC6F1C}" destId="{661869E4-EA82-40BA-9AB4-01CF3B4D07AC}" srcOrd="0" destOrd="0" presId="urn:microsoft.com/office/officeart/2005/8/layout/hierarchy1"/>
    <dgm:cxn modelId="{72E4F177-4E06-44E8-B1A1-74F6CAC0FDA1}" srcId="{3BE9B402-6635-4496-9E97-CE1C9A066389}" destId="{5A4D7BDB-7CDF-44E4-B8A4-4AEE98482F0C}" srcOrd="0" destOrd="0" parTransId="{C06A97B5-C89C-4F10-9A04-28571F13F2C8}" sibTransId="{4DBEA259-B379-4BEF-9666-AFE41F5B80C1}"/>
    <dgm:cxn modelId="{01AFF191-5799-4796-B13F-216022C0E735}" srcId="{3BE9B402-6635-4496-9E97-CE1C9A066389}" destId="{1179D369-5334-48FF-AFCE-20E203DBB161}" srcOrd="1" destOrd="0" parTransId="{36DE9CF6-FC6E-41E4-AB9B-384A93DB7610}" sibTransId="{5AA18129-6AD7-4F69-9E2F-E3E7FEEB300B}"/>
    <dgm:cxn modelId="{0F37A552-FC7A-47CA-ABCE-DDF9B4B17503}" type="presOf" srcId="{29A08CA0-567F-459A-8D09-BD96A1F212CE}" destId="{F7C87D58-1D5C-4BA9-B7F8-55658CFA3E39}" srcOrd="0" destOrd="0" presId="urn:microsoft.com/office/officeart/2005/8/layout/hierarchy1"/>
    <dgm:cxn modelId="{9E0AB0A3-2FFB-4704-84AC-DFBC7C389E7B}" type="presOf" srcId="{CE1CCAA6-EED3-4111-9910-F19F36053194}" destId="{30A5C139-0899-491D-B0C7-EFDFC9936D92}" srcOrd="0" destOrd="0" presId="urn:microsoft.com/office/officeart/2005/8/layout/hierarchy1"/>
    <dgm:cxn modelId="{C1CD39E0-C01B-4778-92C1-1940BAE8C7B9}" type="presOf" srcId="{9EC08FFF-F12F-4554-A3BB-7ECA0B9BAA27}" destId="{719A41E6-163C-4116-BBCC-FB637E19C0B0}" srcOrd="0" destOrd="0" presId="urn:microsoft.com/office/officeart/2005/8/layout/hierarchy1"/>
    <dgm:cxn modelId="{F4DFADC5-C01E-47EB-954D-883230E2462C}" type="presOf" srcId="{A776FBC6-8F26-46BD-A02F-B12D5086315B}" destId="{BA088657-6711-4831-AA41-D1A61CB8CAA3}" srcOrd="0" destOrd="0" presId="urn:microsoft.com/office/officeart/2005/8/layout/hierarchy1"/>
    <dgm:cxn modelId="{5CDCFE03-D86A-4EA5-843F-88174DD441D1}" type="presOf" srcId="{03D8BF75-E645-4C12-92A1-F2420B249E9A}" destId="{CEE8E926-03FA-45D4-B00B-E0D75C861D54}" srcOrd="0" destOrd="0" presId="urn:microsoft.com/office/officeart/2005/8/layout/hierarchy1"/>
    <dgm:cxn modelId="{2E1A9AA1-EEE8-42A3-81FE-D6F3FE1D77A7}" srcId="{319F23BE-8358-477D-88CA-1E9363E8C15C}" destId="{14F5B71D-B98E-4370-BB9B-F3D50D006E22}" srcOrd="0" destOrd="0" parTransId="{90CD35E9-5768-4123-906A-715C6216EDE7}" sibTransId="{8F5FDF4D-4A64-4350-85B1-84B73DECE96F}"/>
    <dgm:cxn modelId="{B34E9D37-BD54-494D-A898-A5CBECE96CEA}" type="presOf" srcId="{319F23BE-8358-477D-88CA-1E9363E8C15C}" destId="{5FB5383F-6686-4174-8B66-AC41B3F1F8C2}" srcOrd="0" destOrd="0" presId="urn:microsoft.com/office/officeart/2005/8/layout/hierarchy1"/>
    <dgm:cxn modelId="{02D1A09D-9C7D-4AF1-836F-68239506CE71}" type="presOf" srcId="{56A45527-252E-4F8F-B77A-40263634A458}" destId="{C98BBAA2-1C08-4AD6-A62D-716E37B0F4B6}" srcOrd="0" destOrd="0" presId="urn:microsoft.com/office/officeart/2005/8/layout/hierarchy1"/>
    <dgm:cxn modelId="{2B854A93-57AB-451A-946B-E4B67095B301}" type="presOf" srcId="{36DE9CF6-FC6E-41E4-AB9B-384A93DB7610}" destId="{700493ED-E3F0-480B-BBB2-87585114FB34}" srcOrd="0" destOrd="0" presId="urn:microsoft.com/office/officeart/2005/8/layout/hierarchy1"/>
    <dgm:cxn modelId="{0413BE23-E084-4D9A-9A91-2776110132E9}" type="presOf" srcId="{2D379FA0-676A-40A2-BD3D-3837F6B4697F}" destId="{659301B9-CCE2-43DE-8A90-E4473ACD7E43}" srcOrd="0" destOrd="0" presId="urn:microsoft.com/office/officeart/2005/8/layout/hierarchy1"/>
    <dgm:cxn modelId="{33BBBD62-F378-4265-99C5-8C3B8EEAF9AC}" srcId="{14F5B71D-B98E-4370-BB9B-F3D50D006E22}" destId="{3BE9B402-6635-4496-9E97-CE1C9A066389}" srcOrd="1" destOrd="0" parTransId="{2D379FA0-676A-40A2-BD3D-3837F6B4697F}" sibTransId="{44F20862-6479-48D3-923A-C4EACDD14622}"/>
    <dgm:cxn modelId="{CC95B10B-2844-4FA1-995E-10BB06D27F0B}" type="presParOf" srcId="{5FB5383F-6686-4174-8B66-AC41B3F1F8C2}" destId="{1318394B-DBC3-4D24-8B63-B1AA265674E5}" srcOrd="0" destOrd="0" presId="urn:microsoft.com/office/officeart/2005/8/layout/hierarchy1"/>
    <dgm:cxn modelId="{79F7B345-5339-4BF0-BCFD-11AD33692220}" type="presParOf" srcId="{1318394B-DBC3-4D24-8B63-B1AA265674E5}" destId="{760AE156-7B37-483A-B663-03BA39858802}" srcOrd="0" destOrd="0" presId="urn:microsoft.com/office/officeart/2005/8/layout/hierarchy1"/>
    <dgm:cxn modelId="{D0527CB5-4D04-425A-8A8D-5F9BE63D5775}" type="presParOf" srcId="{760AE156-7B37-483A-B663-03BA39858802}" destId="{BE6229EB-3085-4C45-A684-CB595105820F}" srcOrd="0" destOrd="0" presId="urn:microsoft.com/office/officeart/2005/8/layout/hierarchy1"/>
    <dgm:cxn modelId="{9542F735-4B6C-4A13-B43C-767912B90891}" type="presParOf" srcId="{760AE156-7B37-483A-B663-03BA39858802}" destId="{94E308DF-355C-4757-81CB-711CE5D3A4A2}" srcOrd="1" destOrd="0" presId="urn:microsoft.com/office/officeart/2005/8/layout/hierarchy1"/>
    <dgm:cxn modelId="{ADE4C9CB-CDB9-4FDE-A212-7BDA2D9BDC6D}" type="presParOf" srcId="{1318394B-DBC3-4D24-8B63-B1AA265674E5}" destId="{3EDEA6DD-4BBA-4A5B-B244-66F44A574D54}" srcOrd="1" destOrd="0" presId="urn:microsoft.com/office/officeart/2005/8/layout/hierarchy1"/>
    <dgm:cxn modelId="{D1F309D9-AC15-4957-95BA-70AE624165DF}" type="presParOf" srcId="{3EDEA6DD-4BBA-4A5B-B244-66F44A574D54}" destId="{661869E4-EA82-40BA-9AB4-01CF3B4D07AC}" srcOrd="0" destOrd="0" presId="urn:microsoft.com/office/officeart/2005/8/layout/hierarchy1"/>
    <dgm:cxn modelId="{C909671E-58A5-4B32-A342-63C388CB2977}" type="presParOf" srcId="{3EDEA6DD-4BBA-4A5B-B244-66F44A574D54}" destId="{43D52C8E-C1E7-416B-AB95-72FC5D4AC9EB}" srcOrd="1" destOrd="0" presId="urn:microsoft.com/office/officeart/2005/8/layout/hierarchy1"/>
    <dgm:cxn modelId="{2E681315-1AFA-42B5-8727-7C965218007D}" type="presParOf" srcId="{43D52C8E-C1E7-416B-AB95-72FC5D4AC9EB}" destId="{F87D3CFC-2E37-48EB-9DD0-9001B7DBD87B}" srcOrd="0" destOrd="0" presId="urn:microsoft.com/office/officeart/2005/8/layout/hierarchy1"/>
    <dgm:cxn modelId="{118355AC-0244-4198-980E-B66DE839C237}" type="presParOf" srcId="{F87D3CFC-2E37-48EB-9DD0-9001B7DBD87B}" destId="{4888E9E2-5E52-4E2B-A1EB-7408377E57C5}" srcOrd="0" destOrd="0" presId="urn:microsoft.com/office/officeart/2005/8/layout/hierarchy1"/>
    <dgm:cxn modelId="{268F2F26-532C-4C3C-B565-50065B426E88}" type="presParOf" srcId="{F87D3CFC-2E37-48EB-9DD0-9001B7DBD87B}" destId="{9C4B4421-12C1-4C60-BD78-4791E37BFD5A}" srcOrd="1" destOrd="0" presId="urn:microsoft.com/office/officeart/2005/8/layout/hierarchy1"/>
    <dgm:cxn modelId="{FD8471E8-BF12-4ECB-A6FE-AFEEA29AF993}" type="presParOf" srcId="{43D52C8E-C1E7-416B-AB95-72FC5D4AC9EB}" destId="{6E2B5EF6-8E2B-42F7-B00E-6C413ED80C0B}" srcOrd="1" destOrd="0" presId="urn:microsoft.com/office/officeart/2005/8/layout/hierarchy1"/>
    <dgm:cxn modelId="{AC4BBB0A-3DE2-4CD2-A299-B6BAC8049923}" type="presParOf" srcId="{3EDEA6DD-4BBA-4A5B-B244-66F44A574D54}" destId="{659301B9-CCE2-43DE-8A90-E4473ACD7E43}" srcOrd="2" destOrd="0" presId="urn:microsoft.com/office/officeart/2005/8/layout/hierarchy1"/>
    <dgm:cxn modelId="{6CC6C456-4A66-4078-89F0-A797BCD85BF9}" type="presParOf" srcId="{3EDEA6DD-4BBA-4A5B-B244-66F44A574D54}" destId="{2673B16A-4318-4F2D-900E-32AA242F2789}" srcOrd="3" destOrd="0" presId="urn:microsoft.com/office/officeart/2005/8/layout/hierarchy1"/>
    <dgm:cxn modelId="{20DE6F79-1E1C-40D7-93AC-D4000D9368F5}" type="presParOf" srcId="{2673B16A-4318-4F2D-900E-32AA242F2789}" destId="{4CFB5D08-28FF-4F79-84C2-BAE878B7240D}" srcOrd="0" destOrd="0" presId="urn:microsoft.com/office/officeart/2005/8/layout/hierarchy1"/>
    <dgm:cxn modelId="{8F1D2AEC-42D0-43FD-B1AC-AFEF39DEC114}" type="presParOf" srcId="{4CFB5D08-28FF-4F79-84C2-BAE878B7240D}" destId="{4A0B9624-DB5A-4679-88D1-8AF16135263E}" srcOrd="0" destOrd="0" presId="urn:microsoft.com/office/officeart/2005/8/layout/hierarchy1"/>
    <dgm:cxn modelId="{62083F22-CCF3-4156-B138-7EE51F8547A9}" type="presParOf" srcId="{4CFB5D08-28FF-4F79-84C2-BAE878B7240D}" destId="{4D23C4BC-7CE3-4B23-B7A2-7C2D17D685C4}" srcOrd="1" destOrd="0" presId="urn:microsoft.com/office/officeart/2005/8/layout/hierarchy1"/>
    <dgm:cxn modelId="{777EFAE3-1F33-4E9E-AA15-5C8878282120}" type="presParOf" srcId="{2673B16A-4318-4F2D-900E-32AA242F2789}" destId="{0F6AA4CD-5468-430C-A869-4AF74A0710A5}" srcOrd="1" destOrd="0" presId="urn:microsoft.com/office/officeart/2005/8/layout/hierarchy1"/>
    <dgm:cxn modelId="{AEDA9274-B95F-4753-BA9E-DA799BA66BEB}" type="presParOf" srcId="{0F6AA4CD-5468-430C-A869-4AF74A0710A5}" destId="{8AACD4C1-CEC9-43C4-8776-8FCD4EE38B0B}" srcOrd="0" destOrd="0" presId="urn:microsoft.com/office/officeart/2005/8/layout/hierarchy1"/>
    <dgm:cxn modelId="{DF8A67D9-1E94-417C-B368-CA5CFFC693BB}" type="presParOf" srcId="{0F6AA4CD-5468-430C-A869-4AF74A0710A5}" destId="{2C9FCD72-DF68-4A35-BC77-5100CF42D78D}" srcOrd="1" destOrd="0" presId="urn:microsoft.com/office/officeart/2005/8/layout/hierarchy1"/>
    <dgm:cxn modelId="{DA6A18F8-D502-46BD-8CE2-319BE2E516EB}" type="presParOf" srcId="{2C9FCD72-DF68-4A35-BC77-5100CF42D78D}" destId="{409B1185-4169-410A-A488-E4B7258035BC}" srcOrd="0" destOrd="0" presId="urn:microsoft.com/office/officeart/2005/8/layout/hierarchy1"/>
    <dgm:cxn modelId="{E2010893-EC60-4CF4-BD65-A471D4AC553A}" type="presParOf" srcId="{409B1185-4169-410A-A488-E4B7258035BC}" destId="{DCE5C134-4447-43BB-9005-40210296230F}" srcOrd="0" destOrd="0" presId="urn:microsoft.com/office/officeart/2005/8/layout/hierarchy1"/>
    <dgm:cxn modelId="{6E7642F6-D9AB-45BE-83BA-38F594B5285F}" type="presParOf" srcId="{409B1185-4169-410A-A488-E4B7258035BC}" destId="{D4E1CA93-D8BD-426B-B651-691AD556D8A5}" srcOrd="1" destOrd="0" presId="urn:microsoft.com/office/officeart/2005/8/layout/hierarchy1"/>
    <dgm:cxn modelId="{45A4C08F-F217-4098-A17F-9E6025287D74}" type="presParOf" srcId="{2C9FCD72-DF68-4A35-BC77-5100CF42D78D}" destId="{3AF1962B-A094-451C-B958-88A193672144}" srcOrd="1" destOrd="0" presId="urn:microsoft.com/office/officeart/2005/8/layout/hierarchy1"/>
    <dgm:cxn modelId="{785D0B46-9202-41F1-AC11-5FFABA0B748D}" type="presParOf" srcId="{0F6AA4CD-5468-430C-A869-4AF74A0710A5}" destId="{700493ED-E3F0-480B-BBB2-87585114FB34}" srcOrd="2" destOrd="0" presId="urn:microsoft.com/office/officeart/2005/8/layout/hierarchy1"/>
    <dgm:cxn modelId="{D52FD171-3FF2-4C13-9157-89067BC22F6F}" type="presParOf" srcId="{0F6AA4CD-5468-430C-A869-4AF74A0710A5}" destId="{F73A0AF2-1885-4640-A58B-DEE0B5449C62}" srcOrd="3" destOrd="0" presId="urn:microsoft.com/office/officeart/2005/8/layout/hierarchy1"/>
    <dgm:cxn modelId="{CF1F789F-970A-4D23-840D-C9A574527538}" type="presParOf" srcId="{F73A0AF2-1885-4640-A58B-DEE0B5449C62}" destId="{F9AADFC9-6491-4529-8C22-B1C8467A7C98}" srcOrd="0" destOrd="0" presId="urn:microsoft.com/office/officeart/2005/8/layout/hierarchy1"/>
    <dgm:cxn modelId="{1023F2CE-FEB3-4EC7-87DE-A65A12DBC02F}" type="presParOf" srcId="{F9AADFC9-6491-4529-8C22-B1C8467A7C98}" destId="{B43A8E9C-46A5-4F74-89BA-158B345F9E3F}" srcOrd="0" destOrd="0" presId="urn:microsoft.com/office/officeart/2005/8/layout/hierarchy1"/>
    <dgm:cxn modelId="{F6622D7E-32CC-49B5-BCA8-1289624547C6}" type="presParOf" srcId="{F9AADFC9-6491-4529-8C22-B1C8467A7C98}" destId="{CC6BEE2B-2A49-4873-B22A-0AD676785713}" srcOrd="1" destOrd="0" presId="urn:microsoft.com/office/officeart/2005/8/layout/hierarchy1"/>
    <dgm:cxn modelId="{12BA16C5-7299-40C8-84BE-06A53EC033FC}" type="presParOf" srcId="{F73A0AF2-1885-4640-A58B-DEE0B5449C62}" destId="{A9F48E66-44F5-441C-BA8F-415E816D461E}" srcOrd="1" destOrd="0" presId="urn:microsoft.com/office/officeart/2005/8/layout/hierarchy1"/>
    <dgm:cxn modelId="{9FB66BE4-8C5F-4037-A6AA-F4CDC41B4EF3}" type="presParOf" srcId="{0F6AA4CD-5468-430C-A869-4AF74A0710A5}" destId="{30A5C139-0899-491D-B0C7-EFDFC9936D92}" srcOrd="4" destOrd="0" presId="urn:microsoft.com/office/officeart/2005/8/layout/hierarchy1"/>
    <dgm:cxn modelId="{9E826D1C-6CF8-4E8B-BE58-6F31ACD7FA20}" type="presParOf" srcId="{0F6AA4CD-5468-430C-A869-4AF74A0710A5}" destId="{A471D219-1E64-4E76-A110-861C40750D24}" srcOrd="5" destOrd="0" presId="urn:microsoft.com/office/officeart/2005/8/layout/hierarchy1"/>
    <dgm:cxn modelId="{0ABBACCF-8737-49F8-B1AF-457ADBDE35F2}" type="presParOf" srcId="{A471D219-1E64-4E76-A110-861C40750D24}" destId="{FDC0DAC8-6A80-4DB8-BAC6-37C5A7F8FD27}" srcOrd="0" destOrd="0" presId="urn:microsoft.com/office/officeart/2005/8/layout/hierarchy1"/>
    <dgm:cxn modelId="{D4E733D1-8E7F-430E-967C-BDDE0FB80D34}" type="presParOf" srcId="{FDC0DAC8-6A80-4DB8-BAC6-37C5A7F8FD27}" destId="{CE2617DE-549D-4F4E-B538-3AA016CDD8B9}" srcOrd="0" destOrd="0" presId="urn:microsoft.com/office/officeart/2005/8/layout/hierarchy1"/>
    <dgm:cxn modelId="{D1587657-2BB4-4D7E-906B-01A46E5E4DEA}" type="presParOf" srcId="{FDC0DAC8-6A80-4DB8-BAC6-37C5A7F8FD27}" destId="{F7C87D58-1D5C-4BA9-B7F8-55658CFA3E39}" srcOrd="1" destOrd="0" presId="urn:microsoft.com/office/officeart/2005/8/layout/hierarchy1"/>
    <dgm:cxn modelId="{99964C2B-D7B3-46C8-B17F-3DB3087BE1CD}" type="presParOf" srcId="{A471D219-1E64-4E76-A110-861C40750D24}" destId="{3858A55C-58A2-436F-B78E-8E02E737F432}" srcOrd="1" destOrd="0" presId="urn:microsoft.com/office/officeart/2005/8/layout/hierarchy1"/>
    <dgm:cxn modelId="{74BB071A-8A71-4A9E-95EF-4613D152BD76}" type="presParOf" srcId="{0F6AA4CD-5468-430C-A869-4AF74A0710A5}" destId="{719A41E6-163C-4116-BBCC-FB637E19C0B0}" srcOrd="6" destOrd="0" presId="urn:microsoft.com/office/officeart/2005/8/layout/hierarchy1"/>
    <dgm:cxn modelId="{4D15B9D4-B0E2-4603-906B-17FD4E055ABA}" type="presParOf" srcId="{0F6AA4CD-5468-430C-A869-4AF74A0710A5}" destId="{4333C620-70EB-4E37-A0EA-A79D5165CCEB}" srcOrd="7" destOrd="0" presId="urn:microsoft.com/office/officeart/2005/8/layout/hierarchy1"/>
    <dgm:cxn modelId="{B01A9A54-0DF1-48B7-9636-9568CD172964}" type="presParOf" srcId="{4333C620-70EB-4E37-A0EA-A79D5165CCEB}" destId="{0FC1FFB3-E837-45AE-8B45-2C549E80E51E}" srcOrd="0" destOrd="0" presId="urn:microsoft.com/office/officeart/2005/8/layout/hierarchy1"/>
    <dgm:cxn modelId="{0F87E609-1552-4EFB-8156-E3121E6738D3}" type="presParOf" srcId="{0FC1FFB3-E837-45AE-8B45-2C549E80E51E}" destId="{F8A410D4-BA22-4ADE-AB08-2D3D9CA4168A}" srcOrd="0" destOrd="0" presId="urn:microsoft.com/office/officeart/2005/8/layout/hierarchy1"/>
    <dgm:cxn modelId="{2BD12C08-BF74-4F68-8AE9-AA7656A35200}" type="presParOf" srcId="{0FC1FFB3-E837-45AE-8B45-2C549E80E51E}" destId="{CEE8E926-03FA-45D4-B00B-E0D75C861D54}" srcOrd="1" destOrd="0" presId="urn:microsoft.com/office/officeart/2005/8/layout/hierarchy1"/>
    <dgm:cxn modelId="{F9A58A58-E152-439A-9759-46ABFB08DD2F}" type="presParOf" srcId="{4333C620-70EB-4E37-A0EA-A79D5165CCEB}" destId="{A0826ECA-A4B1-492D-AFE2-67129B53EA34}" srcOrd="1" destOrd="0" presId="urn:microsoft.com/office/officeart/2005/8/layout/hierarchy1"/>
    <dgm:cxn modelId="{411DFE72-5BFD-45B3-BB62-1CCFA29B4907}" type="presParOf" srcId="{0F6AA4CD-5468-430C-A869-4AF74A0710A5}" destId="{C98BBAA2-1C08-4AD6-A62D-716E37B0F4B6}" srcOrd="8" destOrd="0" presId="urn:microsoft.com/office/officeart/2005/8/layout/hierarchy1"/>
    <dgm:cxn modelId="{E9723C93-4160-466E-AF72-88648168D541}" type="presParOf" srcId="{0F6AA4CD-5468-430C-A869-4AF74A0710A5}" destId="{64B71BE6-89F0-4746-855C-A183E04E8277}" srcOrd="9" destOrd="0" presId="urn:microsoft.com/office/officeart/2005/8/layout/hierarchy1"/>
    <dgm:cxn modelId="{59E76EB0-8B95-4810-B111-041B714938FF}" type="presParOf" srcId="{64B71BE6-89F0-4746-855C-A183E04E8277}" destId="{CD87F3A8-2053-48EA-9006-BB4D48625EE0}" srcOrd="0" destOrd="0" presId="urn:microsoft.com/office/officeart/2005/8/layout/hierarchy1"/>
    <dgm:cxn modelId="{5BD48008-12B5-4D68-B77E-B7E72D5DD2F9}" type="presParOf" srcId="{CD87F3A8-2053-48EA-9006-BB4D48625EE0}" destId="{08C8A195-5B89-4644-B712-590E5CCE3582}" srcOrd="0" destOrd="0" presId="urn:microsoft.com/office/officeart/2005/8/layout/hierarchy1"/>
    <dgm:cxn modelId="{7A3A39F4-E34B-4217-A876-C1F7B7281D42}" type="presParOf" srcId="{CD87F3A8-2053-48EA-9006-BB4D48625EE0}" destId="{95C0B67A-B4E6-42E9-A6B7-5A6B9CAB7B7E}" srcOrd="1" destOrd="0" presId="urn:microsoft.com/office/officeart/2005/8/layout/hierarchy1"/>
    <dgm:cxn modelId="{A2D18F3E-41A8-4B70-B570-BF0007C28509}" type="presParOf" srcId="{64B71BE6-89F0-4746-855C-A183E04E8277}" destId="{894E7308-FBE3-440C-8EBB-907F4594B589}" srcOrd="1" destOrd="0" presId="urn:microsoft.com/office/officeart/2005/8/layout/hierarchy1"/>
    <dgm:cxn modelId="{7ED2108C-04C8-4989-A140-33FFDAC55A31}" type="presParOf" srcId="{3EDEA6DD-4BBA-4A5B-B244-66F44A574D54}" destId="{6231FB39-34FF-4F5F-B4DE-95EFEDB9D26A}" srcOrd="4" destOrd="0" presId="urn:microsoft.com/office/officeart/2005/8/layout/hierarchy1"/>
    <dgm:cxn modelId="{D0DA1A59-2C3C-4B77-A043-358FAEBC9ECF}" type="presParOf" srcId="{3EDEA6DD-4BBA-4A5B-B244-66F44A574D54}" destId="{FD767B2F-DADA-48A1-8082-BFDD2828DE55}" srcOrd="5" destOrd="0" presId="urn:microsoft.com/office/officeart/2005/8/layout/hierarchy1"/>
    <dgm:cxn modelId="{BE49E9DA-77CD-4ECD-A27F-6B27A81A969B}" type="presParOf" srcId="{FD767B2F-DADA-48A1-8082-BFDD2828DE55}" destId="{790B3058-A602-4266-B409-C764463DC1B1}" srcOrd="0" destOrd="0" presId="urn:microsoft.com/office/officeart/2005/8/layout/hierarchy1"/>
    <dgm:cxn modelId="{0A656811-B7D5-4567-885F-82822C49C88A}" type="presParOf" srcId="{790B3058-A602-4266-B409-C764463DC1B1}" destId="{4C8E63CE-284D-435F-83E5-6F2FA402A894}" srcOrd="0" destOrd="0" presId="urn:microsoft.com/office/officeart/2005/8/layout/hierarchy1"/>
    <dgm:cxn modelId="{2FEF5195-593A-4BDA-9FC8-77AC0951DEB9}" type="presParOf" srcId="{790B3058-A602-4266-B409-C764463DC1B1}" destId="{BA088657-6711-4831-AA41-D1A61CB8CAA3}" srcOrd="1" destOrd="0" presId="urn:microsoft.com/office/officeart/2005/8/layout/hierarchy1"/>
    <dgm:cxn modelId="{C77FC6F0-B653-4938-82DF-0D73644EB9A7}" type="presParOf" srcId="{FD767B2F-DADA-48A1-8082-BFDD2828DE55}" destId="{768C3F8E-B9AD-4B49-8953-A0565F443DE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7C195-A5FC-4523-BBA3-4B42AD52971F}">
      <dsp:nvSpPr>
        <dsp:cNvPr id="0" name=""/>
        <dsp:cNvSpPr/>
      </dsp:nvSpPr>
      <dsp:spPr>
        <a:xfrm>
          <a:off x="0" y="1656184"/>
          <a:ext cx="3263800" cy="1656183"/>
        </a:xfrm>
        <a:prstGeom prst="chevron">
          <a:avLst/>
        </a:prstGeom>
        <a:gradFill rotWithShape="0">
          <a:gsLst>
            <a:gs pos="0">
              <a:schemeClr val="accent2">
                <a:shade val="50000"/>
                <a:hueOff val="0"/>
                <a:satOff val="0"/>
                <a:lumOff val="0"/>
                <a:alphaOff val="0"/>
                <a:tint val="98000"/>
                <a:shade val="25000"/>
                <a:satMod val="250000"/>
              </a:schemeClr>
            </a:gs>
            <a:gs pos="68000">
              <a:schemeClr val="accent2">
                <a:shade val="50000"/>
                <a:hueOff val="0"/>
                <a:satOff val="0"/>
                <a:lumOff val="0"/>
                <a:alphaOff val="0"/>
                <a:tint val="86000"/>
                <a:satMod val="115000"/>
              </a:schemeClr>
            </a:gs>
            <a:gs pos="100000">
              <a:schemeClr val="accent2">
                <a:shade val="50000"/>
                <a:hueOff val="0"/>
                <a:satOff val="0"/>
                <a:lumOff val="0"/>
                <a:alphaOff val="0"/>
                <a:tint val="50000"/>
                <a:satMod val="150000"/>
              </a:schemeClr>
            </a:gs>
          </a:gsLst>
          <a:path path="circle">
            <a:fillToRect l="50000" t="130000" r="50000" b="-30000"/>
          </a:path>
        </a:gradFill>
        <a:ln>
          <a:noFill/>
        </a:ln>
        <a:effectLst>
          <a:glow rad="139700">
            <a:schemeClr val="accent2">
              <a:satMod val="175000"/>
              <a:alpha val="40000"/>
            </a:schemeClr>
          </a:glo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de-DE" sz="1600" b="1" kern="1200" dirty="0" smtClean="0">
              <a:latin typeface="Times New Roman" panose="02020603050405020304" pitchFamily="18" charset="0"/>
              <a:cs typeface="Times New Roman" panose="02020603050405020304" pitchFamily="18" charset="0"/>
            </a:rPr>
            <a:t>die Rechtsbeziehungen der einzelnen </a:t>
          </a:r>
          <a:r>
            <a:rPr lang="de-DE" sz="1600" b="1" kern="1200" dirty="0" err="1" smtClean="0">
              <a:latin typeface="Times New Roman" panose="02020603050405020304" pitchFamily="18" charset="0"/>
              <a:cs typeface="Times New Roman" panose="02020603050405020304" pitchFamily="18" charset="0"/>
            </a:rPr>
            <a:t>Bụ̈rger</a:t>
          </a:r>
          <a:r>
            <a:rPr lang="de-DE" sz="1600" b="1" kern="1200" dirty="0" smtClean="0">
              <a:latin typeface="Times New Roman" panose="02020603050405020304" pitchFamily="18" charset="0"/>
              <a:cs typeface="Times New Roman" panose="02020603050405020304" pitchFamily="18" charset="0"/>
            </a:rPr>
            <a:t> zueinander</a:t>
          </a:r>
          <a:endParaRPr lang="pl-PL" sz="1600" b="1" kern="1200" dirty="0">
            <a:latin typeface="Times New Roman" panose="02020603050405020304" pitchFamily="18" charset="0"/>
            <a:cs typeface="Times New Roman" panose="02020603050405020304" pitchFamily="18" charset="0"/>
          </a:endParaRPr>
        </a:p>
      </dsp:txBody>
      <dsp:txXfrm>
        <a:off x="828092" y="1656184"/>
        <a:ext cx="1607617" cy="1656183"/>
      </dsp:txXfrm>
    </dsp:sp>
    <dsp:sp modelId="{6247FCD5-6641-48A7-ADA0-941E11C8B077}">
      <dsp:nvSpPr>
        <dsp:cNvPr id="0" name=""/>
        <dsp:cNvSpPr/>
      </dsp:nvSpPr>
      <dsp:spPr>
        <a:xfrm>
          <a:off x="2940099" y="1656184"/>
          <a:ext cx="3263800" cy="1656183"/>
        </a:xfrm>
        <a:prstGeom prst="chevron">
          <a:avLst/>
        </a:prstGeom>
        <a:gradFill rotWithShape="0">
          <a:gsLst>
            <a:gs pos="0">
              <a:schemeClr val="accent2">
                <a:shade val="50000"/>
                <a:hueOff val="85574"/>
                <a:satOff val="-13656"/>
                <a:lumOff val="33522"/>
                <a:alphaOff val="0"/>
                <a:tint val="98000"/>
                <a:shade val="25000"/>
                <a:satMod val="250000"/>
              </a:schemeClr>
            </a:gs>
            <a:gs pos="68000">
              <a:schemeClr val="accent2">
                <a:shade val="50000"/>
                <a:hueOff val="85574"/>
                <a:satOff val="-13656"/>
                <a:lumOff val="33522"/>
                <a:alphaOff val="0"/>
                <a:tint val="86000"/>
                <a:satMod val="115000"/>
              </a:schemeClr>
            </a:gs>
            <a:gs pos="100000">
              <a:schemeClr val="accent2">
                <a:shade val="50000"/>
                <a:hueOff val="85574"/>
                <a:satOff val="-13656"/>
                <a:lumOff val="33522"/>
                <a:alphaOff val="0"/>
                <a:tint val="50000"/>
                <a:satMod val="150000"/>
              </a:schemeClr>
            </a:gs>
          </a:gsLst>
          <a:path path="circle">
            <a:fillToRect l="50000" t="130000" r="50000" b="-30000"/>
          </a:path>
        </a:gradFill>
        <a:ln>
          <a:noFill/>
        </a:ln>
        <a:effectLst>
          <a:glow rad="139700">
            <a:schemeClr val="accent2">
              <a:satMod val="175000"/>
              <a:alpha val="40000"/>
            </a:schemeClr>
          </a:glo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de-DE" sz="1600" b="1" kern="1200" dirty="0" smtClean="0">
              <a:latin typeface="Times New Roman" panose="02020603050405020304" pitchFamily="18" charset="0"/>
              <a:cs typeface="Times New Roman" panose="02020603050405020304" pitchFamily="18" charset="0"/>
            </a:rPr>
            <a:t>die Rechte und Pflichten der Bürger untereinander festgelegt</a:t>
          </a:r>
          <a:endParaRPr lang="pl-PL" sz="1600" b="1" kern="1200" dirty="0">
            <a:latin typeface="Times New Roman" panose="02020603050405020304" pitchFamily="18" charset="0"/>
            <a:cs typeface="Times New Roman" panose="02020603050405020304" pitchFamily="18" charset="0"/>
          </a:endParaRPr>
        </a:p>
      </dsp:txBody>
      <dsp:txXfrm>
        <a:off x="3768191" y="1656184"/>
        <a:ext cx="1607617" cy="1656183"/>
      </dsp:txXfrm>
    </dsp:sp>
    <dsp:sp modelId="{75B21156-B827-4566-823C-5A6DE04A1A92}">
      <dsp:nvSpPr>
        <dsp:cNvPr id="0" name=""/>
        <dsp:cNvSpPr/>
      </dsp:nvSpPr>
      <dsp:spPr>
        <a:xfrm>
          <a:off x="5877520" y="1656184"/>
          <a:ext cx="3263800" cy="1656183"/>
        </a:xfrm>
        <a:prstGeom prst="chevron">
          <a:avLst/>
        </a:prstGeom>
        <a:gradFill rotWithShape="0">
          <a:gsLst>
            <a:gs pos="0">
              <a:schemeClr val="accent2">
                <a:shade val="50000"/>
                <a:hueOff val="85574"/>
                <a:satOff val="-13656"/>
                <a:lumOff val="33522"/>
                <a:alphaOff val="0"/>
                <a:tint val="98000"/>
                <a:shade val="25000"/>
                <a:satMod val="250000"/>
              </a:schemeClr>
            </a:gs>
            <a:gs pos="68000">
              <a:schemeClr val="accent2">
                <a:shade val="50000"/>
                <a:hueOff val="85574"/>
                <a:satOff val="-13656"/>
                <a:lumOff val="33522"/>
                <a:alphaOff val="0"/>
                <a:tint val="86000"/>
                <a:satMod val="115000"/>
              </a:schemeClr>
            </a:gs>
            <a:gs pos="100000">
              <a:schemeClr val="accent2">
                <a:shade val="50000"/>
                <a:hueOff val="85574"/>
                <a:satOff val="-13656"/>
                <a:lumOff val="33522"/>
                <a:alphaOff val="0"/>
                <a:tint val="50000"/>
                <a:satMod val="150000"/>
              </a:schemeClr>
            </a:gs>
          </a:gsLst>
          <a:path path="circle">
            <a:fillToRect l="50000" t="130000" r="50000" b="-30000"/>
          </a:path>
        </a:gradFill>
        <a:ln>
          <a:noFill/>
        </a:ln>
        <a:effectLst>
          <a:glow rad="139700">
            <a:schemeClr val="accent2">
              <a:satMod val="175000"/>
              <a:alpha val="40000"/>
            </a:schemeClr>
          </a:glo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pl-PL" sz="1600" b="1" kern="1200" dirty="0" smtClean="0">
              <a:latin typeface="Times New Roman" panose="02020603050405020304" pitchFamily="18" charset="0"/>
              <a:cs typeface="Times New Roman" panose="02020603050405020304" pitchFamily="18" charset="0"/>
            </a:rPr>
            <a:t>d</a:t>
          </a:r>
          <a:r>
            <a:rPr lang="de-DE" sz="1600" b="1" kern="1200" dirty="0" err="1" smtClean="0">
              <a:latin typeface="Times New Roman" panose="02020603050405020304" pitchFamily="18" charset="0"/>
              <a:cs typeface="Times New Roman" panose="02020603050405020304" pitchFamily="18" charset="0"/>
            </a:rPr>
            <a:t>ie</a:t>
          </a:r>
          <a:r>
            <a:rPr lang="de-DE" sz="1600" b="1" kern="1200" dirty="0" smtClean="0">
              <a:latin typeface="Times New Roman" panose="02020603050405020304" pitchFamily="18" charset="0"/>
              <a:cs typeface="Times New Roman" panose="02020603050405020304" pitchFamily="18" charset="0"/>
            </a:rPr>
            <a:t> Bürger sind einander gleich und sie gestalten frei gegenseitige Beziehungen</a:t>
          </a:r>
          <a:endParaRPr lang="pl-PL" sz="1600" b="1" kern="1200" dirty="0">
            <a:latin typeface="Times New Roman" panose="02020603050405020304" pitchFamily="18" charset="0"/>
            <a:cs typeface="Times New Roman" panose="02020603050405020304" pitchFamily="18" charset="0"/>
          </a:endParaRPr>
        </a:p>
      </dsp:txBody>
      <dsp:txXfrm>
        <a:off x="6705612" y="1656184"/>
        <a:ext cx="1607617" cy="16561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3E1B2-3AEF-449A-89A0-277D4E878074}">
      <dsp:nvSpPr>
        <dsp:cNvPr id="0" name=""/>
        <dsp:cNvSpPr/>
      </dsp:nvSpPr>
      <dsp:spPr>
        <a:xfrm>
          <a:off x="3453920" y="839"/>
          <a:ext cx="1671454" cy="1086445"/>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err="1" smtClean="0">
              <a:effectLst/>
              <a:latin typeface="Times New Roman" panose="02020603050405020304" pitchFamily="18" charset="0"/>
              <a:cs typeface="Times New Roman" panose="02020603050405020304" pitchFamily="18" charset="0"/>
            </a:rPr>
            <a:t>Arbeitsrecht</a:t>
          </a:r>
          <a:endParaRPr lang="pl-PL" sz="1800" b="1" kern="1200" dirty="0">
            <a:effectLst/>
            <a:latin typeface="Times New Roman" panose="02020603050405020304" pitchFamily="18" charset="0"/>
            <a:cs typeface="Times New Roman" panose="02020603050405020304" pitchFamily="18" charset="0"/>
          </a:endParaRPr>
        </a:p>
      </dsp:txBody>
      <dsp:txXfrm>
        <a:off x="3506956" y="53875"/>
        <a:ext cx="1565382" cy="980373"/>
      </dsp:txXfrm>
    </dsp:sp>
    <dsp:sp modelId="{CB6C8BD9-87C5-4A87-AE10-C3FF823F1668}">
      <dsp:nvSpPr>
        <dsp:cNvPr id="0" name=""/>
        <dsp:cNvSpPr/>
      </dsp:nvSpPr>
      <dsp:spPr>
        <a:xfrm>
          <a:off x="2493450" y="544062"/>
          <a:ext cx="3592395" cy="3592395"/>
        </a:xfrm>
        <a:custGeom>
          <a:avLst/>
          <a:gdLst/>
          <a:ahLst/>
          <a:cxnLst/>
          <a:rect l="0" t="0" r="0" b="0"/>
          <a:pathLst>
            <a:path>
              <a:moveTo>
                <a:pt x="2643984" y="212662"/>
              </a:moveTo>
              <a:arcTo wR="1796197" hR="1796197" stAng="17889812" swAng="262784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F3AF01-D7F2-4AE7-A756-DC2F9F9D48B9}">
      <dsp:nvSpPr>
        <dsp:cNvPr id="0" name=""/>
        <dsp:cNvSpPr/>
      </dsp:nvSpPr>
      <dsp:spPr>
        <a:xfrm>
          <a:off x="5250118" y="1797037"/>
          <a:ext cx="1671454" cy="1086445"/>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err="1" smtClean="0">
              <a:effectLst/>
              <a:latin typeface="Times New Roman" panose="02020603050405020304" pitchFamily="18" charset="0"/>
              <a:cs typeface="Times New Roman" panose="02020603050405020304" pitchFamily="18" charset="0"/>
            </a:rPr>
            <a:t>Handelsrecht</a:t>
          </a:r>
          <a:endParaRPr lang="pl-PL" sz="1800" b="1" kern="1200" dirty="0">
            <a:effectLst/>
            <a:latin typeface="Times New Roman" panose="02020603050405020304" pitchFamily="18" charset="0"/>
            <a:cs typeface="Times New Roman" panose="02020603050405020304" pitchFamily="18" charset="0"/>
          </a:endParaRPr>
        </a:p>
      </dsp:txBody>
      <dsp:txXfrm>
        <a:off x="5303154" y="1850073"/>
        <a:ext cx="1565382" cy="980373"/>
      </dsp:txXfrm>
    </dsp:sp>
    <dsp:sp modelId="{A6031A7B-D9AA-4EE5-86CF-CC16104DAAE5}">
      <dsp:nvSpPr>
        <dsp:cNvPr id="0" name=""/>
        <dsp:cNvSpPr/>
      </dsp:nvSpPr>
      <dsp:spPr>
        <a:xfrm>
          <a:off x="2493450" y="544062"/>
          <a:ext cx="3592395" cy="3592395"/>
        </a:xfrm>
        <a:custGeom>
          <a:avLst/>
          <a:gdLst/>
          <a:ahLst/>
          <a:cxnLst/>
          <a:rect l="0" t="0" r="0" b="0"/>
          <a:pathLst>
            <a:path>
              <a:moveTo>
                <a:pt x="3504105" y="2352416"/>
              </a:moveTo>
              <a:arcTo wR="1796197" hR="1796197" stAng="1082341" swAng="262784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BD2BCF-76D7-4D93-A1E3-4EAA867DC056}">
      <dsp:nvSpPr>
        <dsp:cNvPr id="0" name=""/>
        <dsp:cNvSpPr/>
      </dsp:nvSpPr>
      <dsp:spPr>
        <a:xfrm>
          <a:off x="3453920" y="3593235"/>
          <a:ext cx="1671454" cy="1086445"/>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err="1" smtClean="0">
              <a:effectLst/>
              <a:latin typeface="Times New Roman" panose="02020603050405020304" pitchFamily="18" charset="0"/>
              <a:cs typeface="Times New Roman" panose="02020603050405020304" pitchFamily="18" charset="0"/>
            </a:rPr>
            <a:t>Familienrecht</a:t>
          </a:r>
          <a:endParaRPr lang="pl-PL" sz="1800" b="1" kern="1200" dirty="0">
            <a:effectLst/>
            <a:latin typeface="Times New Roman" panose="02020603050405020304" pitchFamily="18" charset="0"/>
            <a:cs typeface="Times New Roman" panose="02020603050405020304" pitchFamily="18" charset="0"/>
          </a:endParaRPr>
        </a:p>
      </dsp:txBody>
      <dsp:txXfrm>
        <a:off x="3506956" y="3646271"/>
        <a:ext cx="1565382" cy="980373"/>
      </dsp:txXfrm>
    </dsp:sp>
    <dsp:sp modelId="{4E5A2CE1-39E3-4E0B-91D0-9A89E6905D44}">
      <dsp:nvSpPr>
        <dsp:cNvPr id="0" name=""/>
        <dsp:cNvSpPr/>
      </dsp:nvSpPr>
      <dsp:spPr>
        <a:xfrm>
          <a:off x="2493450" y="544062"/>
          <a:ext cx="3592395" cy="3592395"/>
        </a:xfrm>
        <a:custGeom>
          <a:avLst/>
          <a:gdLst/>
          <a:ahLst/>
          <a:cxnLst/>
          <a:rect l="0" t="0" r="0" b="0"/>
          <a:pathLst>
            <a:path>
              <a:moveTo>
                <a:pt x="948411" y="3379733"/>
              </a:moveTo>
              <a:arcTo wR="1796197" hR="1796197" stAng="7089812" swAng="262784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52F088-A31B-45D8-975B-5DB4C7F84C9A}">
      <dsp:nvSpPr>
        <dsp:cNvPr id="0" name=""/>
        <dsp:cNvSpPr/>
      </dsp:nvSpPr>
      <dsp:spPr>
        <a:xfrm>
          <a:off x="1657722" y="1797037"/>
          <a:ext cx="1671454" cy="1086445"/>
        </a:xfrm>
        <a:prstGeom prst="roundRect">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57150" dist="38100" dir="5400000" algn="ctr" rotWithShape="0">
            <a:schemeClr val="lt1">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l-PL" sz="1800" b="1" kern="1200" dirty="0" err="1" smtClean="0">
              <a:effectLst/>
              <a:latin typeface="Times New Roman" panose="02020603050405020304" pitchFamily="18" charset="0"/>
              <a:cs typeface="Times New Roman" panose="02020603050405020304" pitchFamily="18" charset="0"/>
            </a:rPr>
            <a:t>Urheberrecht</a:t>
          </a:r>
          <a:endParaRPr lang="pl-PL" sz="1800" b="1" kern="1200" dirty="0">
            <a:effectLst/>
            <a:latin typeface="Times New Roman" panose="02020603050405020304" pitchFamily="18" charset="0"/>
            <a:cs typeface="Times New Roman" panose="02020603050405020304" pitchFamily="18" charset="0"/>
          </a:endParaRPr>
        </a:p>
      </dsp:txBody>
      <dsp:txXfrm>
        <a:off x="1710758" y="1850073"/>
        <a:ext cx="1565382" cy="980373"/>
      </dsp:txXfrm>
    </dsp:sp>
    <dsp:sp modelId="{704BA87F-058B-4CFE-847D-91E326464F42}">
      <dsp:nvSpPr>
        <dsp:cNvPr id="0" name=""/>
        <dsp:cNvSpPr/>
      </dsp:nvSpPr>
      <dsp:spPr>
        <a:xfrm>
          <a:off x="2493450" y="544062"/>
          <a:ext cx="3592395" cy="3592395"/>
        </a:xfrm>
        <a:custGeom>
          <a:avLst/>
          <a:gdLst/>
          <a:ahLst/>
          <a:cxnLst/>
          <a:rect l="0" t="0" r="0" b="0"/>
          <a:pathLst>
            <a:path>
              <a:moveTo>
                <a:pt x="88290" y="1239978"/>
              </a:moveTo>
              <a:arcTo wR="1796197" hR="1796197" stAng="11882341" swAng="262784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A738C6-90F2-4C54-B73C-0B10EC2171C8}">
      <dsp:nvSpPr>
        <dsp:cNvPr id="0" name=""/>
        <dsp:cNvSpPr/>
      </dsp:nvSpPr>
      <dsp:spPr>
        <a:xfrm>
          <a:off x="-5860798" y="-897147"/>
          <a:ext cx="6978871" cy="6978871"/>
        </a:xfrm>
        <a:prstGeom prst="blockArc">
          <a:avLst>
            <a:gd name="adj1" fmla="val 18900000"/>
            <a:gd name="adj2" fmla="val 2700000"/>
            <a:gd name="adj3" fmla="val 310"/>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DC5D2-DEA5-4E80-B16A-528FF23E2A50}">
      <dsp:nvSpPr>
        <dsp:cNvPr id="0" name=""/>
        <dsp:cNvSpPr/>
      </dsp:nvSpPr>
      <dsp:spPr>
        <a:xfrm>
          <a:off x="719619" y="518457"/>
          <a:ext cx="7921801" cy="1036915"/>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3052" tIns="73660" rIns="73660" bIns="73660" numCol="1" spcCol="1270" anchor="ctr" anchorCtr="0">
          <a:noAutofit/>
        </a:bodyPr>
        <a:lstStyle/>
        <a:p>
          <a:pPr lvl="0" algn="l" defTabSz="1289050">
            <a:lnSpc>
              <a:spcPct val="90000"/>
            </a:lnSpc>
            <a:spcBef>
              <a:spcPct val="0"/>
            </a:spcBef>
            <a:spcAft>
              <a:spcPct val="35000"/>
            </a:spcAft>
          </a:pPr>
          <a:r>
            <a:rPr lang="de-DE" sz="2900" kern="1200" dirty="0" smtClean="0"/>
            <a:t>die Rechtsbeziehungen zwischen einzelnen Arbeitnehmern und Arbeitgebern</a:t>
          </a:r>
          <a:endParaRPr lang="pl-PL" sz="2900" kern="1200" dirty="0"/>
        </a:p>
      </dsp:txBody>
      <dsp:txXfrm>
        <a:off x="719619" y="518457"/>
        <a:ext cx="7921801" cy="1036915"/>
      </dsp:txXfrm>
    </dsp:sp>
    <dsp:sp modelId="{9233EFC4-4F51-4B43-92DC-7E7EC8618A97}">
      <dsp:nvSpPr>
        <dsp:cNvPr id="0" name=""/>
        <dsp:cNvSpPr/>
      </dsp:nvSpPr>
      <dsp:spPr>
        <a:xfrm>
          <a:off x="71547" y="388843"/>
          <a:ext cx="1296144" cy="1296144"/>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76AA5EC4-5A89-4486-9C72-10A9C7A66CB1}">
      <dsp:nvSpPr>
        <dsp:cNvPr id="0" name=""/>
        <dsp:cNvSpPr/>
      </dsp:nvSpPr>
      <dsp:spPr>
        <a:xfrm>
          <a:off x="1096538" y="2073830"/>
          <a:ext cx="7544882" cy="1036915"/>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3052" tIns="73660" rIns="73660" bIns="73660" numCol="1" spcCol="1270" anchor="ctr" anchorCtr="0">
          <a:noAutofit/>
        </a:bodyPr>
        <a:lstStyle/>
        <a:p>
          <a:pPr lvl="0" algn="l" defTabSz="1289050">
            <a:lnSpc>
              <a:spcPct val="90000"/>
            </a:lnSpc>
            <a:spcBef>
              <a:spcPct val="0"/>
            </a:spcBef>
            <a:spcAft>
              <a:spcPct val="35000"/>
            </a:spcAft>
          </a:pPr>
          <a:r>
            <a:rPr lang="pl-PL" sz="2900" kern="1200" dirty="0" err="1" smtClean="0"/>
            <a:t>Arbeitsverträge</a:t>
          </a:r>
          <a:r>
            <a:rPr lang="pl-PL" sz="2900" kern="1200" dirty="0" smtClean="0"/>
            <a:t> </a:t>
          </a:r>
        </a:p>
      </dsp:txBody>
      <dsp:txXfrm>
        <a:off x="1096538" y="2073830"/>
        <a:ext cx="7544882" cy="1036915"/>
      </dsp:txXfrm>
    </dsp:sp>
    <dsp:sp modelId="{2D702CB4-B595-4148-817F-572B98AA9420}">
      <dsp:nvSpPr>
        <dsp:cNvPr id="0" name=""/>
        <dsp:cNvSpPr/>
      </dsp:nvSpPr>
      <dsp:spPr>
        <a:xfrm>
          <a:off x="448465" y="1944216"/>
          <a:ext cx="1296144" cy="1296144"/>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68B5C42-210A-4C3C-910C-31735BFE53F6}">
      <dsp:nvSpPr>
        <dsp:cNvPr id="0" name=""/>
        <dsp:cNvSpPr/>
      </dsp:nvSpPr>
      <dsp:spPr>
        <a:xfrm>
          <a:off x="719619" y="3629203"/>
          <a:ext cx="7921801" cy="1036915"/>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3052" tIns="73660" rIns="73660" bIns="73660" numCol="1" spcCol="1270" anchor="ctr" anchorCtr="0">
          <a:noAutofit/>
        </a:bodyPr>
        <a:lstStyle/>
        <a:p>
          <a:pPr lvl="0" algn="l" defTabSz="1289050">
            <a:lnSpc>
              <a:spcPct val="90000"/>
            </a:lnSpc>
            <a:spcBef>
              <a:spcPct val="0"/>
            </a:spcBef>
            <a:spcAft>
              <a:spcPct val="35000"/>
            </a:spcAft>
          </a:pPr>
          <a:r>
            <a:rPr lang="pl-PL" sz="2900" kern="1200" dirty="0" err="1" smtClean="0"/>
            <a:t>Arbeitszeit</a:t>
          </a:r>
          <a:endParaRPr lang="pl-PL" sz="2900" kern="1200" dirty="0"/>
        </a:p>
      </dsp:txBody>
      <dsp:txXfrm>
        <a:off x="719619" y="3629203"/>
        <a:ext cx="7921801" cy="1036915"/>
      </dsp:txXfrm>
    </dsp:sp>
    <dsp:sp modelId="{0EAFA984-75E0-4690-974B-8D457ED293F1}">
      <dsp:nvSpPr>
        <dsp:cNvPr id="0" name=""/>
        <dsp:cNvSpPr/>
      </dsp:nvSpPr>
      <dsp:spPr>
        <a:xfrm>
          <a:off x="71547" y="3499589"/>
          <a:ext cx="1296144" cy="1296144"/>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80C16-EEFD-46CF-A11C-8771A9BD69BD}">
      <dsp:nvSpPr>
        <dsp:cNvPr id="0" name=""/>
        <dsp:cNvSpPr/>
      </dsp:nvSpPr>
      <dsp:spPr>
        <a:xfrm>
          <a:off x="-4888421" y="-754715"/>
          <a:ext cx="5865914" cy="5865914"/>
        </a:xfrm>
        <a:prstGeom prst="blockArc">
          <a:avLst>
            <a:gd name="adj1" fmla="val 18900000"/>
            <a:gd name="adj2" fmla="val 2700000"/>
            <a:gd name="adj3" fmla="val 368"/>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E46558-2502-4617-97D0-A72EEA85278C}">
      <dsp:nvSpPr>
        <dsp:cNvPr id="0" name=""/>
        <dsp:cNvSpPr/>
      </dsp:nvSpPr>
      <dsp:spPr>
        <a:xfrm>
          <a:off x="800830" y="622367"/>
          <a:ext cx="7405788" cy="1244560"/>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87870" tIns="73660" rIns="73660" bIns="73660" numCol="1" spcCol="1270" anchor="ctr" anchorCtr="0">
          <a:noAutofit/>
        </a:bodyPr>
        <a:lstStyle/>
        <a:p>
          <a:pPr lvl="0" algn="l" defTabSz="1289050">
            <a:lnSpc>
              <a:spcPct val="90000"/>
            </a:lnSpc>
            <a:spcBef>
              <a:spcPct val="0"/>
            </a:spcBef>
            <a:spcAft>
              <a:spcPct val="35000"/>
            </a:spcAft>
          </a:pPr>
          <a:r>
            <a:rPr lang="pl-PL" sz="2900" kern="1200" dirty="0" err="1" smtClean="0"/>
            <a:t>Tätigkeiten</a:t>
          </a:r>
          <a:r>
            <a:rPr lang="pl-PL" sz="2900" kern="1200" dirty="0" smtClean="0"/>
            <a:t> </a:t>
          </a:r>
          <a:r>
            <a:rPr lang="pl-PL" sz="2900" kern="1200" dirty="0" err="1" smtClean="0"/>
            <a:t>juristischer</a:t>
          </a:r>
          <a:r>
            <a:rPr lang="pl-PL" sz="2900" kern="1200" dirty="0" smtClean="0"/>
            <a:t> </a:t>
          </a:r>
          <a:r>
            <a:rPr lang="pl-PL" sz="2900" kern="1200" dirty="0" err="1" smtClean="0"/>
            <a:t>Personen</a:t>
          </a:r>
          <a:endParaRPr lang="pl-PL" sz="2900" kern="1200" dirty="0"/>
        </a:p>
      </dsp:txBody>
      <dsp:txXfrm>
        <a:off x="800830" y="622367"/>
        <a:ext cx="7405788" cy="1244560"/>
      </dsp:txXfrm>
    </dsp:sp>
    <dsp:sp modelId="{06828807-122E-414B-85A3-FF0F26DFCF5A}">
      <dsp:nvSpPr>
        <dsp:cNvPr id="0" name=""/>
        <dsp:cNvSpPr/>
      </dsp:nvSpPr>
      <dsp:spPr>
        <a:xfrm>
          <a:off x="22980" y="466797"/>
          <a:ext cx="1555700" cy="1555700"/>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3C328AE-507F-4F33-80D9-4BA0A124F5A8}">
      <dsp:nvSpPr>
        <dsp:cNvPr id="0" name=""/>
        <dsp:cNvSpPr/>
      </dsp:nvSpPr>
      <dsp:spPr>
        <a:xfrm>
          <a:off x="800830" y="2489556"/>
          <a:ext cx="7405788" cy="1244560"/>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87870" tIns="73660" rIns="73660" bIns="73660" numCol="1" spcCol="1270" anchor="ctr" anchorCtr="0">
          <a:noAutofit/>
        </a:bodyPr>
        <a:lstStyle/>
        <a:p>
          <a:pPr lvl="0" algn="l" defTabSz="1289050">
            <a:lnSpc>
              <a:spcPct val="90000"/>
            </a:lnSpc>
            <a:spcBef>
              <a:spcPct val="0"/>
            </a:spcBef>
            <a:spcAft>
              <a:spcPct val="35000"/>
            </a:spcAft>
          </a:pPr>
          <a:r>
            <a:rPr lang="de-DE" sz="2900" kern="1200" dirty="0" smtClean="0"/>
            <a:t>Rechtsbeziehungen im Zusammenhang mit Geschäftsvorfällen</a:t>
          </a:r>
          <a:endParaRPr lang="pl-PL" sz="2900" kern="1200" dirty="0"/>
        </a:p>
      </dsp:txBody>
      <dsp:txXfrm>
        <a:off x="800830" y="2489556"/>
        <a:ext cx="7405788" cy="1244560"/>
      </dsp:txXfrm>
    </dsp:sp>
    <dsp:sp modelId="{4B3557A3-6C8C-4DFC-881B-7F4366D859F2}">
      <dsp:nvSpPr>
        <dsp:cNvPr id="0" name=""/>
        <dsp:cNvSpPr/>
      </dsp:nvSpPr>
      <dsp:spPr>
        <a:xfrm>
          <a:off x="22980" y="2333986"/>
          <a:ext cx="1555700" cy="1555700"/>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5C967-95F6-4B45-BEF6-0894D4D18167}">
      <dsp:nvSpPr>
        <dsp:cNvPr id="0" name=""/>
        <dsp:cNvSpPr/>
      </dsp:nvSpPr>
      <dsp:spPr>
        <a:xfrm>
          <a:off x="-5352144" y="-819681"/>
          <a:ext cx="6373560" cy="6373560"/>
        </a:xfrm>
        <a:prstGeom prst="blockArc">
          <a:avLst>
            <a:gd name="adj1" fmla="val 18900000"/>
            <a:gd name="adj2" fmla="val 2700000"/>
            <a:gd name="adj3" fmla="val 339"/>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B7F7EF-4CB8-45A7-BEAB-741BBA3BFEC5}">
      <dsp:nvSpPr>
        <dsp:cNvPr id="0" name=""/>
        <dsp:cNvSpPr/>
      </dsp:nvSpPr>
      <dsp:spPr>
        <a:xfrm>
          <a:off x="657106" y="473419"/>
          <a:ext cx="7507161" cy="946839"/>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51554" tIns="71120" rIns="71120" bIns="71120" numCol="1" spcCol="1270" anchor="ctr" anchorCtr="0">
          <a:noAutofit/>
        </a:bodyPr>
        <a:lstStyle/>
        <a:p>
          <a:pPr lvl="0" algn="l" defTabSz="1244600">
            <a:lnSpc>
              <a:spcPct val="90000"/>
            </a:lnSpc>
            <a:spcBef>
              <a:spcPct val="0"/>
            </a:spcBef>
            <a:spcAft>
              <a:spcPct val="35000"/>
            </a:spcAft>
          </a:pPr>
          <a:r>
            <a:rPr lang="pl-PL" sz="2800" kern="1200" dirty="0" err="1" smtClean="0"/>
            <a:t>Rechtsbeziehungen</a:t>
          </a:r>
          <a:r>
            <a:rPr lang="pl-PL" sz="2800" kern="1200" dirty="0" smtClean="0"/>
            <a:t> </a:t>
          </a:r>
          <a:r>
            <a:rPr lang="pl-PL" sz="2800" kern="1200" dirty="0" err="1" smtClean="0"/>
            <a:t>zwischen</a:t>
          </a:r>
          <a:r>
            <a:rPr lang="pl-PL" sz="2800" kern="1200" dirty="0" smtClean="0"/>
            <a:t> </a:t>
          </a:r>
          <a:r>
            <a:rPr lang="pl-PL" sz="2800" kern="1200" dirty="0" err="1" smtClean="0"/>
            <a:t>Ehegatten</a:t>
          </a:r>
          <a:r>
            <a:rPr lang="pl-PL" sz="2800" kern="1200" dirty="0" smtClean="0"/>
            <a:t> </a:t>
          </a:r>
          <a:r>
            <a:rPr lang="pl-PL" sz="2800" kern="1200" dirty="0" err="1" smtClean="0"/>
            <a:t>und</a:t>
          </a:r>
          <a:r>
            <a:rPr lang="pl-PL" sz="2800" kern="1200" dirty="0" smtClean="0"/>
            <a:t> </a:t>
          </a:r>
          <a:r>
            <a:rPr lang="pl-PL" sz="2800" kern="1200" dirty="0" err="1" smtClean="0"/>
            <a:t>Verwandten</a:t>
          </a:r>
          <a:endParaRPr lang="pl-PL" sz="2800" kern="1200" dirty="0"/>
        </a:p>
      </dsp:txBody>
      <dsp:txXfrm>
        <a:off x="657106" y="473419"/>
        <a:ext cx="7507161" cy="946839"/>
      </dsp:txXfrm>
    </dsp:sp>
    <dsp:sp modelId="{2AC4011E-489F-4C4C-BEB1-5438CAFDF369}">
      <dsp:nvSpPr>
        <dsp:cNvPr id="0" name=""/>
        <dsp:cNvSpPr/>
      </dsp:nvSpPr>
      <dsp:spPr>
        <a:xfrm>
          <a:off x="65331" y="355064"/>
          <a:ext cx="1183549" cy="1183549"/>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92A902F2-5776-447D-AF1B-3060AC469B6D}">
      <dsp:nvSpPr>
        <dsp:cNvPr id="0" name=""/>
        <dsp:cNvSpPr/>
      </dsp:nvSpPr>
      <dsp:spPr>
        <a:xfrm>
          <a:off x="1001282" y="1893678"/>
          <a:ext cx="7162985" cy="946839"/>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51554" tIns="71120" rIns="71120" bIns="71120" numCol="1" spcCol="1270" anchor="ctr" anchorCtr="0">
          <a:noAutofit/>
        </a:bodyPr>
        <a:lstStyle/>
        <a:p>
          <a:pPr lvl="0" algn="l" defTabSz="1244600">
            <a:lnSpc>
              <a:spcPct val="90000"/>
            </a:lnSpc>
            <a:spcBef>
              <a:spcPct val="0"/>
            </a:spcBef>
            <a:spcAft>
              <a:spcPct val="35000"/>
            </a:spcAft>
          </a:pPr>
          <a:r>
            <a:rPr lang="pl-PL" sz="2800" kern="1200" dirty="0" err="1" smtClean="0"/>
            <a:t>Rechtsfolgen</a:t>
          </a:r>
          <a:r>
            <a:rPr lang="pl-PL" sz="2800" kern="1200" dirty="0" smtClean="0"/>
            <a:t> </a:t>
          </a:r>
          <a:r>
            <a:rPr lang="pl-PL" sz="2800" kern="1200" dirty="0" err="1" smtClean="0"/>
            <a:t>für</a:t>
          </a:r>
          <a:r>
            <a:rPr lang="pl-PL" sz="2800" kern="1200" dirty="0" smtClean="0"/>
            <a:t> </a:t>
          </a:r>
          <a:r>
            <a:rPr lang="pl-PL" sz="2800" kern="1200" dirty="0" err="1" smtClean="0"/>
            <a:t>Scheidung</a:t>
          </a:r>
          <a:endParaRPr lang="pl-PL" sz="2800" kern="1200" dirty="0"/>
        </a:p>
      </dsp:txBody>
      <dsp:txXfrm>
        <a:off x="1001282" y="1893678"/>
        <a:ext cx="7162985" cy="946839"/>
      </dsp:txXfrm>
    </dsp:sp>
    <dsp:sp modelId="{E1E32505-4A72-46B3-A58A-E08D6E12A64F}">
      <dsp:nvSpPr>
        <dsp:cNvPr id="0" name=""/>
        <dsp:cNvSpPr/>
      </dsp:nvSpPr>
      <dsp:spPr>
        <a:xfrm>
          <a:off x="409508" y="1775323"/>
          <a:ext cx="1183549" cy="1183549"/>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D5920A7-0631-41E6-9A8F-D98BB769E03E}">
      <dsp:nvSpPr>
        <dsp:cNvPr id="0" name=""/>
        <dsp:cNvSpPr/>
      </dsp:nvSpPr>
      <dsp:spPr>
        <a:xfrm>
          <a:off x="657106" y="3313937"/>
          <a:ext cx="7507161" cy="946839"/>
        </a:xfrm>
        <a:prstGeom prst="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51554" tIns="71120" rIns="71120" bIns="71120" numCol="1" spcCol="1270" anchor="ctr" anchorCtr="0">
          <a:noAutofit/>
        </a:bodyPr>
        <a:lstStyle/>
        <a:p>
          <a:pPr lvl="0" algn="l" defTabSz="1244600">
            <a:lnSpc>
              <a:spcPct val="90000"/>
            </a:lnSpc>
            <a:spcBef>
              <a:spcPct val="0"/>
            </a:spcBef>
            <a:spcAft>
              <a:spcPct val="35000"/>
            </a:spcAft>
          </a:pPr>
          <a:r>
            <a:rPr lang="pl-PL" sz="2800" kern="1200" dirty="0" smtClean="0"/>
            <a:t> der </a:t>
          </a:r>
          <a:r>
            <a:rPr lang="pl-PL" sz="2800" kern="1200" dirty="0" err="1" smtClean="0"/>
            <a:t>elterlichen</a:t>
          </a:r>
          <a:r>
            <a:rPr lang="pl-PL" sz="2800" kern="1200" dirty="0" smtClean="0"/>
            <a:t> </a:t>
          </a:r>
          <a:r>
            <a:rPr lang="pl-PL" sz="2800" kern="1200" dirty="0" err="1" smtClean="0"/>
            <a:t>Fürsorge</a:t>
          </a:r>
          <a:r>
            <a:rPr lang="pl-PL" sz="2800" kern="1200" dirty="0" smtClean="0"/>
            <a:t> </a:t>
          </a:r>
          <a:r>
            <a:rPr lang="pl-PL" sz="2800" kern="1200" dirty="0" err="1" smtClean="0"/>
            <a:t>und</a:t>
          </a:r>
          <a:r>
            <a:rPr lang="pl-PL" sz="2800" kern="1200" dirty="0" smtClean="0"/>
            <a:t> </a:t>
          </a:r>
          <a:r>
            <a:rPr lang="pl-PL" sz="2800" kern="1200" dirty="0" err="1" smtClean="0"/>
            <a:t>Unterhaltspflichten</a:t>
          </a:r>
          <a:endParaRPr lang="pl-PL" sz="2800" kern="1200" dirty="0"/>
        </a:p>
      </dsp:txBody>
      <dsp:txXfrm>
        <a:off x="657106" y="3313937"/>
        <a:ext cx="7507161" cy="946839"/>
      </dsp:txXfrm>
    </dsp:sp>
    <dsp:sp modelId="{E4173D62-1FA7-4FC6-BD82-7C867DFA9375}">
      <dsp:nvSpPr>
        <dsp:cNvPr id="0" name=""/>
        <dsp:cNvSpPr/>
      </dsp:nvSpPr>
      <dsp:spPr>
        <a:xfrm>
          <a:off x="65331" y="3195582"/>
          <a:ext cx="1183549" cy="1183549"/>
        </a:xfrm>
        <a:prstGeom prst="ellipse">
          <a:avLst/>
        </a:prstGeom>
        <a:gradFill rotWithShape="0">
          <a:gsLst>
            <a:gs pos="0">
              <a:schemeClr val="lt1">
                <a:hueOff val="0"/>
                <a:satOff val="0"/>
                <a:lumOff val="0"/>
                <a:alphaOff val="0"/>
                <a:tint val="70000"/>
                <a:satMod val="130000"/>
              </a:schemeClr>
            </a:gs>
            <a:gs pos="43000">
              <a:schemeClr val="lt1">
                <a:hueOff val="0"/>
                <a:satOff val="0"/>
                <a:lumOff val="0"/>
                <a:alphaOff val="0"/>
                <a:tint val="44000"/>
                <a:satMod val="165000"/>
              </a:schemeClr>
            </a:gs>
            <a:gs pos="93000">
              <a:schemeClr val="lt1">
                <a:hueOff val="0"/>
                <a:satOff val="0"/>
                <a:lumOff val="0"/>
                <a:alphaOff val="0"/>
                <a:tint val="15000"/>
                <a:satMod val="165000"/>
              </a:schemeClr>
            </a:gs>
            <a:gs pos="100000">
              <a:schemeClr val="lt1">
                <a:hueOff val="0"/>
                <a:satOff val="0"/>
                <a:lumOff val="0"/>
                <a:alphaOff val="0"/>
                <a:tint val="5000"/>
                <a:satMod val="250000"/>
              </a:schemeClr>
            </a:gs>
          </a:gsLst>
          <a:path path="circle">
            <a:fillToRect l="50000" t="130000" r="50000" b="-30000"/>
          </a:path>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Date Placeholder 29"/>
          <p:cNvSpPr>
            <a:spLocks noGrp="1"/>
          </p:cNvSpPr>
          <p:nvPr>
            <p:ph type="dt" sz="half" idx="10"/>
          </p:nvPr>
        </p:nvSpPr>
        <p:spPr/>
        <p:txBody>
          <a:bodyPr/>
          <a:lstStyle/>
          <a:p>
            <a:fld id="{FD17FA3B-C404-4317-B0BC-953931111309}" type="datetimeFigureOut">
              <a:rPr lang="pl-PL" smtClean="0"/>
              <a:t>2020-04-27</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0931897F-8F23-433E-A660-EFF8D3EDA506}"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2020-04-27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2020-04-27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l-PL" smtClean="0"/>
              <a:t>Kliknij, aby edytować styl</a:t>
            </a:r>
            <a:endParaRPr kumimoji="0" lang="en-US"/>
          </a:p>
        </p:txBody>
      </p:sp>
      <p:sp>
        <p:nvSpPr>
          <p:cNvPr id="3" name="Content Placeholder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Date Placeholder 3"/>
          <p:cNvSpPr>
            <a:spLocks noGrp="1"/>
          </p:cNvSpPr>
          <p:nvPr>
            <p:ph type="dt" sz="half" idx="10"/>
          </p:nvPr>
        </p:nvSpPr>
        <p:spPr/>
        <p:txBody>
          <a:bodyPr/>
          <a:lstStyle/>
          <a:p>
            <a:fld id="{FD17FA3B-C404-4317-B0BC-953931111309}" type="datetimeFigureOut">
              <a:rPr lang="pl-PL" smtClean="0"/>
              <a:t>2020-04-27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2020-04-27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FD17FA3B-C404-4317-B0BC-953931111309}" type="datetimeFigureOut">
              <a:rPr lang="pl-PL" smtClean="0"/>
              <a:t>2020-04-27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Date Placeholder 6"/>
          <p:cNvSpPr>
            <a:spLocks noGrp="1"/>
          </p:cNvSpPr>
          <p:nvPr>
            <p:ph type="dt" sz="half" idx="10"/>
          </p:nvPr>
        </p:nvSpPr>
        <p:spPr/>
        <p:txBody>
          <a:bodyPr/>
          <a:lstStyle/>
          <a:p>
            <a:fld id="{FD17FA3B-C404-4317-B0BC-953931111309}" type="datetimeFigureOut">
              <a:rPr lang="pl-PL" smtClean="0"/>
              <a:t>2020-04-27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Date Placeholder 2"/>
          <p:cNvSpPr>
            <a:spLocks noGrp="1"/>
          </p:cNvSpPr>
          <p:nvPr>
            <p:ph type="dt" sz="half" idx="10"/>
          </p:nvPr>
        </p:nvSpPr>
        <p:spPr/>
        <p:txBody>
          <a:bodyPr/>
          <a:lstStyle/>
          <a:p>
            <a:fld id="{FD17FA3B-C404-4317-B0BC-953931111309}" type="datetimeFigureOut">
              <a:rPr lang="pl-PL" smtClean="0"/>
              <a:t>2020-04-27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2020-04-27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Date Placeholder 4"/>
          <p:cNvSpPr>
            <a:spLocks noGrp="1"/>
          </p:cNvSpPr>
          <p:nvPr>
            <p:ph type="dt" sz="half" idx="10"/>
          </p:nvPr>
        </p:nvSpPr>
        <p:spPr/>
        <p:txBody>
          <a:bodyPr/>
          <a:lstStyle/>
          <a:p>
            <a:fld id="{FD17FA3B-C404-4317-B0BC-953931111309}" type="datetimeFigureOut">
              <a:rPr lang="pl-PL" smtClean="0"/>
              <a:t>2020-04-27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2020-04-27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0931897F-8F23-433E-A660-EFF8D3EDA506}"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17FA3B-C404-4317-B0BC-953931111309}" type="datetimeFigureOut">
              <a:rPr lang="pl-PL" smtClean="0"/>
              <a:t>2020-04-27</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31897F-8F23-433E-A660-EFF8D3EDA506}"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pl.pons.com/t&#322;umaczenie" TargetMode="External"/><Relationship Id="rId2" Type="http://schemas.openxmlformats.org/officeDocument/2006/relationships/hyperlink" Target="https://www.wikipedia.d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4.xml"/><Relationship Id="rId7" Type="http://schemas.openxmlformats.org/officeDocument/2006/relationships/image" Target="../media/image8.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5.xml"/><Relationship Id="rId7" Type="http://schemas.openxmlformats.org/officeDocument/2006/relationships/image" Target="../media/image10.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849091"/>
            <a:ext cx="2085437" cy="2008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ytuł 1"/>
          <p:cNvSpPr>
            <a:spLocks noGrp="1"/>
          </p:cNvSpPr>
          <p:nvPr>
            <p:ph type="ctrTitle"/>
          </p:nvPr>
        </p:nvSpPr>
        <p:spPr>
          <a:xfrm>
            <a:off x="314703" y="1587671"/>
            <a:ext cx="8610600" cy="1828800"/>
          </a:xfrm>
        </p:spPr>
        <p:txBody>
          <a:bodyPr>
            <a:normAutofit/>
          </a:bodyPr>
          <a:lstStyle/>
          <a:p>
            <a:pPr algn="ctr"/>
            <a:r>
              <a:rPr lang="de-DE" dirty="0"/>
              <a:t>Die natürliche </a:t>
            </a:r>
            <a:r>
              <a:rPr lang="de-DE" dirty="0" smtClean="0"/>
              <a:t>Person</a:t>
            </a:r>
            <a:r>
              <a:rPr lang="pl-PL" dirty="0" smtClean="0"/>
              <a:t/>
            </a:r>
            <a:br>
              <a:rPr lang="pl-PL" dirty="0" smtClean="0"/>
            </a:br>
            <a:r>
              <a:rPr lang="de-DE" dirty="0" smtClean="0"/>
              <a:t> </a:t>
            </a:r>
            <a:r>
              <a:rPr lang="de-DE" dirty="0"/>
              <a:t>im polnischen Zivilrecht</a:t>
            </a:r>
            <a:endParaRPr lang="pl-PL" dirty="0"/>
          </a:p>
        </p:txBody>
      </p:sp>
      <p:sp>
        <p:nvSpPr>
          <p:cNvPr id="3" name="Podtytuł 2"/>
          <p:cNvSpPr>
            <a:spLocks noGrp="1"/>
          </p:cNvSpPr>
          <p:nvPr>
            <p:ph type="subTitle" idx="1"/>
          </p:nvPr>
        </p:nvSpPr>
        <p:spPr>
          <a:xfrm>
            <a:off x="533400" y="3717032"/>
            <a:ext cx="7855024" cy="1800200"/>
          </a:xfrm>
        </p:spPr>
        <p:txBody>
          <a:bodyPr>
            <a:normAutofit fontScale="70000" lnSpcReduction="20000"/>
          </a:bodyPr>
          <a:lstStyle/>
          <a:p>
            <a:r>
              <a:rPr lang="de-DE" dirty="0" smtClean="0">
                <a:solidFill>
                  <a:schemeClr val="accent6">
                    <a:lumMod val="75000"/>
                  </a:schemeClr>
                </a:solidFill>
              </a:rPr>
              <a:t>Bearbeite</a:t>
            </a:r>
            <a:r>
              <a:rPr lang="pl-PL" smtClean="0">
                <a:solidFill>
                  <a:schemeClr val="accent6">
                    <a:lumMod val="75000"/>
                  </a:schemeClr>
                </a:solidFill>
              </a:rPr>
              <a:t>t  </a:t>
            </a:r>
            <a:r>
              <a:rPr lang="de-DE" smtClean="0">
                <a:solidFill>
                  <a:schemeClr val="accent6">
                    <a:lumMod val="75000"/>
                  </a:schemeClr>
                </a:solidFill>
              </a:rPr>
              <a:t>von</a:t>
            </a:r>
            <a:r>
              <a:rPr lang="de-DE" dirty="0">
                <a:solidFill>
                  <a:schemeClr val="accent6">
                    <a:lumMod val="75000"/>
                  </a:schemeClr>
                </a:solidFill>
              </a:rPr>
              <a:t>:</a:t>
            </a:r>
          </a:p>
          <a:p>
            <a:r>
              <a:rPr lang="pl-PL" dirty="0" smtClean="0">
                <a:solidFill>
                  <a:schemeClr val="accent6">
                    <a:lumMod val="75000"/>
                  </a:schemeClr>
                </a:solidFill>
              </a:rPr>
              <a:t>Katarzyna Chrząstowska</a:t>
            </a:r>
            <a:endParaRPr lang="de-DE" dirty="0">
              <a:solidFill>
                <a:schemeClr val="accent6">
                  <a:lumMod val="75000"/>
                </a:schemeClr>
              </a:solidFill>
            </a:endParaRPr>
          </a:p>
          <a:p>
            <a:r>
              <a:rPr lang="de-DE" dirty="0">
                <a:solidFill>
                  <a:schemeClr val="accent6">
                    <a:lumMod val="75000"/>
                  </a:schemeClr>
                </a:solidFill>
              </a:rPr>
              <a:t>Studentin des 3. </a:t>
            </a:r>
          </a:p>
          <a:p>
            <a:r>
              <a:rPr lang="de-DE" dirty="0">
                <a:solidFill>
                  <a:schemeClr val="accent6">
                    <a:lumMod val="75000"/>
                  </a:schemeClr>
                </a:solidFill>
              </a:rPr>
              <a:t>Studienjahres (2019/2020</a:t>
            </a:r>
            <a:r>
              <a:rPr lang="de-DE" dirty="0" smtClean="0">
                <a:solidFill>
                  <a:schemeClr val="accent6">
                    <a:lumMod val="75000"/>
                  </a:schemeClr>
                </a:solidFill>
              </a:rPr>
              <a:t>)</a:t>
            </a:r>
          </a:p>
          <a:p>
            <a:r>
              <a:rPr lang="de-DE" dirty="0" smtClean="0">
                <a:solidFill>
                  <a:schemeClr val="accent6">
                    <a:lumMod val="75000"/>
                  </a:schemeClr>
                </a:solidFill>
              </a:rPr>
              <a:t>Fakultät für Rechtswissenschaften</a:t>
            </a:r>
            <a:endParaRPr lang="pl-PL" dirty="0" smtClean="0">
              <a:solidFill>
                <a:schemeClr val="accent6">
                  <a:lumMod val="75000"/>
                </a:schemeClr>
              </a:solidFill>
            </a:endParaRPr>
          </a:p>
          <a:p>
            <a:r>
              <a:rPr lang="de-DE" dirty="0">
                <a:solidFill>
                  <a:schemeClr val="accent6">
                    <a:lumMod val="75000"/>
                  </a:schemeClr>
                </a:solidFill>
              </a:rPr>
              <a:t>Universität </a:t>
            </a:r>
            <a:r>
              <a:rPr lang="de-DE" dirty="0" smtClean="0">
                <a:solidFill>
                  <a:schemeClr val="accent6">
                    <a:lumMod val="75000"/>
                  </a:schemeClr>
                </a:solidFill>
              </a:rPr>
              <a:t>R</a:t>
            </a:r>
            <a:r>
              <a:rPr lang="pl-PL" dirty="0" smtClean="0">
                <a:solidFill>
                  <a:schemeClr val="accent6">
                    <a:lumMod val="75000"/>
                  </a:schemeClr>
                </a:solidFill>
              </a:rPr>
              <a:t>z</a:t>
            </a:r>
            <a:r>
              <a:rPr lang="de-DE" dirty="0" err="1" smtClean="0">
                <a:solidFill>
                  <a:schemeClr val="accent6">
                    <a:lumMod val="75000"/>
                  </a:schemeClr>
                </a:solidFill>
              </a:rPr>
              <a:t>eszow</a:t>
            </a:r>
            <a:r>
              <a:rPr lang="de-DE" dirty="0" smtClean="0">
                <a:solidFill>
                  <a:schemeClr val="accent6">
                    <a:lumMod val="75000"/>
                  </a:schemeClr>
                </a:solidFill>
              </a:rPr>
              <a:t> </a:t>
            </a:r>
            <a:endParaRPr lang="de-DE" dirty="0">
              <a:solidFill>
                <a:schemeClr val="accent6">
                  <a:lumMod val="75000"/>
                </a:schemeClr>
              </a:solidFill>
            </a:endParaRPr>
          </a:p>
          <a:p>
            <a:endParaRPr lang="de-DE" dirty="0">
              <a:solidFill>
                <a:schemeClr val="accent6">
                  <a:lumMod val="75000"/>
                </a:schemeClr>
              </a:solidFill>
            </a:endParaRPr>
          </a:p>
        </p:txBody>
      </p:sp>
      <p:pic>
        <p:nvPicPr>
          <p:cNvPr id="6" name="Obraz 5">
            <a:extLst>
              <a:ext uri="{FF2B5EF4-FFF2-40B4-BE49-F238E27FC236}">
                <a16:creationId xmlns:a16="http://schemas.microsoft.com/office/drawing/2014/main" xmlns="" id="{93E9BDC1-0DAA-4FFD-A717-DDDB8D31643C}"/>
              </a:ext>
            </a:extLst>
          </p:cNvPr>
          <p:cNvPicPr>
            <a:picLocks noChangeAspect="1"/>
          </p:cNvPicPr>
          <p:nvPr/>
        </p:nvPicPr>
        <p:blipFill>
          <a:blip r:embed="rId4"/>
          <a:stretch>
            <a:fillRect/>
          </a:stretch>
        </p:blipFill>
        <p:spPr>
          <a:xfrm>
            <a:off x="323528" y="38191"/>
            <a:ext cx="2331368" cy="1538078"/>
          </a:xfrm>
          <a:prstGeom prst="rect">
            <a:avLst/>
          </a:prstGeom>
        </p:spPr>
      </p:pic>
    </p:spTree>
    <p:extLst>
      <p:ext uri="{BB962C8B-B14F-4D97-AF65-F5344CB8AC3E}">
        <p14:creationId xmlns:p14="http://schemas.microsoft.com/office/powerpoint/2010/main" val="18469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620688"/>
            <a:ext cx="8305800" cy="1152128"/>
          </a:xfrm>
        </p:spPr>
        <p:txBody>
          <a:bodyPr>
            <a:noAutofit/>
          </a:bodyPr>
          <a:lstStyle/>
          <a:p>
            <a:pPr algn="ctr"/>
            <a:r>
              <a:rPr lang="de-DE" sz="4000" b="1" dirty="0">
                <a:latin typeface="Times New Roman" panose="02020603050405020304" pitchFamily="18" charset="0"/>
                <a:cs typeface="Times New Roman" panose="02020603050405020304" pitchFamily="18" charset="0"/>
              </a:rPr>
              <a:t>Das polnische Zivilgesetzbuch besteht aus vier </a:t>
            </a:r>
            <a:r>
              <a:rPr lang="de-DE" sz="4000" b="1" dirty="0" smtClean="0">
                <a:latin typeface="Times New Roman" panose="02020603050405020304" pitchFamily="18" charset="0"/>
                <a:cs typeface="Times New Roman" panose="02020603050405020304" pitchFamily="18" charset="0"/>
              </a:rPr>
              <a:t>Büchern</a:t>
            </a:r>
            <a:r>
              <a:rPr lang="pl-PL" sz="4000" b="1" dirty="0" smtClean="0">
                <a:latin typeface="Times New Roman" panose="02020603050405020304" pitchFamily="18" charset="0"/>
                <a:cs typeface="Times New Roman" panose="02020603050405020304" pitchFamily="18" charset="0"/>
              </a:rPr>
              <a:t>:</a:t>
            </a:r>
            <a:endParaRPr lang="pl-PL" sz="4000"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3443251905"/>
              </p:ext>
            </p:extLst>
          </p:nvPr>
        </p:nvGraphicFramePr>
        <p:xfrm>
          <a:off x="179512" y="1772816"/>
          <a:ext cx="8964488"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959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107504" y="620688"/>
            <a:ext cx="8928992" cy="864096"/>
          </a:xfrm>
        </p:spPr>
        <p:txBody>
          <a:bodyPr>
            <a:normAutofit/>
          </a:bodyPr>
          <a:lstStyle/>
          <a:p>
            <a:pPr algn="ctr"/>
            <a:r>
              <a:rPr lang="pl-PL" sz="3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Rechtssubjekte</a:t>
            </a:r>
            <a:r>
              <a:rPr lang="pl-PL"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im </a:t>
            </a:r>
            <a:r>
              <a:rPr lang="pl-PL" sz="3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Bürgerlichen</a:t>
            </a:r>
            <a:r>
              <a:rPr lang="pl-PL"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3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Gesetzbuch</a:t>
            </a:r>
            <a:endParaRPr lang="pl-PL"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000006302"/>
              </p:ext>
            </p:extLst>
          </p:nvPr>
        </p:nvGraphicFramePr>
        <p:xfrm>
          <a:off x="107504" y="1556792"/>
          <a:ext cx="8856984" cy="5040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7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i="1" u="sng" dirty="0" err="1">
                <a:latin typeface="Times New Roman" panose="02020603050405020304" pitchFamily="18" charset="0"/>
                <a:cs typeface="Times New Roman" panose="02020603050405020304" pitchFamily="18" charset="0"/>
              </a:rPr>
              <a:t>Definitionen</a:t>
            </a:r>
            <a:endParaRPr lang="pl-PL" i="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Ø"/>
            </a:pPr>
            <a:endParaRPr lang="pl-PL" dirty="0" smtClean="0"/>
          </a:p>
          <a:p>
            <a:r>
              <a:rPr lang="pl-PL" b="1" dirty="0" err="1" smtClean="0">
                <a:latin typeface="Times New Roman" panose="02020603050405020304" pitchFamily="18" charset="0"/>
                <a:cs typeface="Times New Roman" panose="02020603050405020304" pitchFamily="18" charset="0"/>
              </a:rPr>
              <a:t>Natürliche</a:t>
            </a:r>
            <a:r>
              <a:rPr lang="pl-PL" b="1" dirty="0" smtClean="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Personen</a:t>
            </a:r>
            <a:r>
              <a:rPr lang="pl-PL" b="1"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jeder</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Mensch</a:t>
            </a:r>
            <a:r>
              <a:rPr lang="pl-PL" dirty="0" smtClean="0">
                <a:latin typeface="Times New Roman" panose="02020603050405020304" pitchFamily="18" charset="0"/>
                <a:cs typeface="Times New Roman" panose="02020603050405020304" pitchFamily="18" charset="0"/>
              </a:rPr>
              <a:t>, der </a:t>
            </a:r>
            <a:r>
              <a:rPr lang="pl-PL" dirty="0" err="1" smtClean="0">
                <a:latin typeface="Times New Roman" panose="02020603050405020304" pitchFamily="18" charset="0"/>
                <a:cs typeface="Times New Roman" panose="02020603050405020304" pitchFamily="18" charset="0"/>
              </a:rPr>
              <a:t>als</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Rechtssubjekt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d.h</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als</a:t>
            </a:r>
            <a:r>
              <a:rPr lang="pl-PL" dirty="0" smtClean="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Träger</a:t>
            </a:r>
            <a:r>
              <a:rPr lang="pl-PL"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von </a:t>
            </a:r>
            <a:r>
              <a:rPr lang="pl-PL" dirty="0" err="1" smtClean="0">
                <a:latin typeface="Times New Roman" panose="02020603050405020304" pitchFamily="18" charset="0"/>
                <a:cs typeface="Times New Roman" panose="02020603050405020304" pitchFamily="18" charset="0"/>
              </a:rPr>
              <a:t>Rechten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Pflichten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zu</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betrachten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ist</a:t>
            </a:r>
            <a:r>
              <a:rPr lang="pl-PL" dirty="0" smtClean="0">
                <a:latin typeface="Times New Roman" panose="02020603050405020304" pitchFamily="18" charset="0"/>
                <a:cs typeface="Times New Roman" panose="02020603050405020304" pitchFamily="18" charset="0"/>
              </a:rPr>
              <a:t>;</a:t>
            </a:r>
            <a:br>
              <a:rPr lang="pl-PL" dirty="0" smtClean="0">
                <a:latin typeface="Times New Roman" panose="02020603050405020304" pitchFamily="18" charset="0"/>
                <a:cs typeface="Times New Roman" panose="02020603050405020304" pitchFamily="18" charset="0"/>
              </a:rPr>
            </a:b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endParaRPr lang="pl-PL" dirty="0" smtClean="0">
              <a:latin typeface="Times New Roman" panose="02020603050405020304" pitchFamily="18" charset="0"/>
              <a:cs typeface="Times New Roman" panose="02020603050405020304" pitchFamily="18" charset="0"/>
            </a:endParaRPr>
          </a:p>
          <a:p>
            <a:r>
              <a:rPr lang="pl-PL" b="1" dirty="0" err="1" smtClean="0">
                <a:latin typeface="Times New Roman" panose="02020603050405020304" pitchFamily="18" charset="0"/>
                <a:cs typeface="Times New Roman" panose="02020603050405020304" pitchFamily="18" charset="0"/>
              </a:rPr>
              <a:t>Rechtsfähigkeit</a:t>
            </a:r>
            <a:r>
              <a:rPr lang="pl-PL"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Fähigkeit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selbstständig</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d.h</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unter</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eigenen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Namen</a:t>
            </a:r>
            <a:r>
              <a:rPr lang="pl-PL" dirty="0" smtClean="0">
                <a:latin typeface="Times New Roman" panose="02020603050405020304" pitchFamily="18" charset="0"/>
                <a:cs typeface="Times New Roman" panose="02020603050405020304" pitchFamily="18" charset="0"/>
              </a:rPr>
              <a:t> </a:t>
            </a:r>
            <a:r>
              <a:rPr lang="de-DE" dirty="0" smtClean="0">
                <a:latin typeface="Times New Roman" panose="02020603050405020304" pitchFamily="18" charset="0"/>
                <a:cs typeface="Times New Roman" panose="02020603050405020304" pitchFamily="18" charset="0"/>
              </a:rPr>
              <a:t>Träger </a:t>
            </a:r>
            <a:r>
              <a:rPr lang="de-DE" dirty="0">
                <a:latin typeface="Times New Roman" panose="02020603050405020304" pitchFamily="18" charset="0"/>
                <a:cs typeface="Times New Roman" panose="02020603050405020304" pitchFamily="18" charset="0"/>
              </a:rPr>
              <a:t>von Recht und </a:t>
            </a:r>
            <a:r>
              <a:rPr lang="de-DE" dirty="0" smtClean="0">
                <a:latin typeface="Times New Roman" panose="02020603050405020304" pitchFamily="18" charset="0"/>
                <a:cs typeface="Times New Roman" panose="02020603050405020304" pitchFamily="18" charset="0"/>
              </a:rPr>
              <a:t>Pflichten</a:t>
            </a:r>
            <a:r>
              <a:rPr lang="pl-PL" dirty="0" smtClean="0">
                <a:latin typeface="Times New Roman" panose="02020603050405020304" pitchFamily="18" charset="0"/>
                <a:cs typeface="Times New Roman" panose="02020603050405020304" pitchFamily="18" charset="0"/>
              </a:rPr>
              <a:t> in </a:t>
            </a:r>
            <a:r>
              <a:rPr lang="pl-PL" dirty="0" err="1" smtClean="0">
                <a:latin typeface="Times New Roman" panose="02020603050405020304" pitchFamily="18" charset="0"/>
                <a:cs typeface="Times New Roman" panose="02020603050405020304" pitchFamily="18" charset="0"/>
              </a:rPr>
              <a:t>zivilrechtlichen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Beziehungen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zu</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sein</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Rechtsfähigkeit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beginnt</a:t>
            </a:r>
            <a:r>
              <a:rPr lang="pl-PL" dirty="0" smtClean="0">
                <a:latin typeface="Times New Roman" panose="02020603050405020304" pitchFamily="18" charset="0"/>
                <a:cs typeface="Times New Roman" panose="02020603050405020304" pitchFamily="18" charset="0"/>
              </a:rPr>
              <a:t> mit der </a:t>
            </a:r>
            <a:r>
              <a:rPr lang="pl-PL" dirty="0" err="1" smtClean="0">
                <a:latin typeface="Times New Roman" panose="02020603050405020304" pitchFamily="18" charset="0"/>
                <a:cs typeface="Times New Roman" panose="02020603050405020304" pitchFamily="18" charset="0"/>
              </a:rPr>
              <a:t>Geburt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endet</a:t>
            </a:r>
            <a:r>
              <a:rPr lang="pl-PL" dirty="0" smtClean="0">
                <a:latin typeface="Times New Roman" panose="02020603050405020304" pitchFamily="18" charset="0"/>
                <a:cs typeface="Times New Roman" panose="02020603050405020304" pitchFamily="18" charset="0"/>
              </a:rPr>
              <a:t> mit </a:t>
            </a:r>
            <a:r>
              <a:rPr lang="pl-PL" dirty="0" err="1" smtClean="0">
                <a:latin typeface="Times New Roman" panose="02020603050405020304" pitchFamily="18" charset="0"/>
                <a:cs typeface="Times New Roman" panose="02020603050405020304" pitchFamily="18" charset="0"/>
              </a:rPr>
              <a:t>dem</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Tod</a:t>
            </a:r>
            <a:r>
              <a:rPr lang="pl-PL"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2899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8229600" cy="936104"/>
          </a:xfrm>
        </p:spPr>
        <p:txBody>
          <a:bodyPr>
            <a:normAutofit/>
          </a:bodyPr>
          <a:lstStyle/>
          <a:p>
            <a:pPr algn="ctr"/>
            <a:r>
              <a:rPr lang="pl-PL" i="1" u="sng" dirty="0" err="1">
                <a:latin typeface="Times New Roman" panose="02020603050405020304" pitchFamily="18" charset="0"/>
                <a:cs typeface="Times New Roman" panose="02020603050405020304" pitchFamily="18" charset="0"/>
              </a:rPr>
              <a:t>Definitionen</a:t>
            </a:r>
            <a:endParaRPr lang="pl-PL" i="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57200" y="1484784"/>
            <a:ext cx="8229600" cy="5184576"/>
          </a:xfrm>
        </p:spPr>
        <p:txBody>
          <a:bodyPr>
            <a:normAutofit lnSpcReduction="10000"/>
          </a:bodyPr>
          <a:lstStyle/>
          <a:p>
            <a:r>
              <a:rPr lang="pl-PL" b="1" dirty="0" err="1" smtClean="0">
                <a:latin typeface="Times New Roman" panose="02020603050405020304" pitchFamily="18" charset="0"/>
                <a:cs typeface="Times New Roman" panose="02020603050405020304" pitchFamily="18" charset="0"/>
              </a:rPr>
              <a:t>Die</a:t>
            </a:r>
            <a:r>
              <a:rPr lang="pl-PL" b="1" dirty="0" smtClean="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Geschäftsfähigkeit</a:t>
            </a:r>
            <a:r>
              <a:rPr lang="pl-PL" b="1"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Fähigkeit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sich</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selbst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durch</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rechtsgeschäftliche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Erklärungen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wirksam</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zu</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binden</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Wer </a:t>
            </a:r>
            <a:r>
              <a:rPr lang="pl-PL" dirty="0" err="1" smtClean="0">
                <a:latin typeface="Times New Roman" panose="02020603050405020304" pitchFamily="18" charset="0"/>
                <a:cs typeface="Times New Roman" panose="02020603050405020304" pitchFamily="18" charset="0"/>
              </a:rPr>
              <a:t>geschäftsfähig</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ist</a:t>
            </a:r>
            <a:r>
              <a:rPr lang="pl-PL" dirty="0" smtClean="0">
                <a:latin typeface="Times New Roman" panose="02020603050405020304" pitchFamily="18" charset="0"/>
                <a:cs typeface="Times New Roman" panose="02020603050405020304" pitchFamily="18" charset="0"/>
              </a:rPr>
              <a:t>, kann </a:t>
            </a:r>
            <a:r>
              <a:rPr lang="pl-PL" dirty="0" err="1" smtClean="0">
                <a:latin typeface="Times New Roman" panose="02020603050405020304" pitchFamily="18" charset="0"/>
                <a:cs typeface="Times New Roman" panose="02020603050405020304" pitchFamily="18" charset="0"/>
              </a:rPr>
              <a:t>wirksame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Willenserklärungen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abgeben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selbstständig</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Rechtsgeschäfte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tätigen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z.B</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Verträge</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schließen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und</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kündigen</a:t>
            </a:r>
            <a:r>
              <a:rPr lang="pl-PL" dirty="0" smtClean="0">
                <a:latin typeface="Times New Roman" panose="02020603050405020304" pitchFamily="18" charset="0"/>
                <a:cs typeface="Times New Roman" panose="02020603050405020304" pitchFamily="18" charset="0"/>
              </a:rPr>
              <a:t>;</a:t>
            </a:r>
            <a:br>
              <a:rPr lang="pl-PL" dirty="0" smtClean="0">
                <a:latin typeface="Times New Roman" panose="02020603050405020304" pitchFamily="18" charset="0"/>
                <a:cs typeface="Times New Roman" panose="02020603050405020304" pitchFamily="18" charset="0"/>
              </a:rPr>
            </a:b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endParaRPr lang="pl-PL" dirty="0" smtClean="0">
              <a:latin typeface="Times New Roman" panose="02020603050405020304" pitchFamily="18" charset="0"/>
              <a:cs typeface="Times New Roman" panose="02020603050405020304" pitchFamily="18" charset="0"/>
            </a:endParaRPr>
          </a:p>
          <a:p>
            <a:r>
              <a:rPr lang="pl-PL" b="1" dirty="0" err="1" smtClean="0">
                <a:latin typeface="Times New Roman" panose="02020603050405020304" pitchFamily="18" charset="0"/>
                <a:cs typeface="Times New Roman" panose="02020603050405020304" pitchFamily="18" charset="0"/>
              </a:rPr>
              <a:t>Die</a:t>
            </a:r>
            <a:r>
              <a:rPr lang="pl-PL" b="1" dirty="0" smtClean="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Rechtsgeschäft</a:t>
            </a:r>
            <a:r>
              <a:rPr lang="pl-PL" b="1"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ist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ein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Tatbestand</a:t>
            </a:r>
            <a:r>
              <a:rPr lang="pl-PL" dirty="0" smtClean="0">
                <a:latin typeface="Times New Roman" panose="02020603050405020304" pitchFamily="18" charset="0"/>
                <a:cs typeface="Times New Roman" panose="02020603050405020304" pitchFamily="18" charset="0"/>
              </a:rPr>
              <a:t>, der </a:t>
            </a:r>
            <a:r>
              <a:rPr lang="pl-PL" dirty="0" err="1" smtClean="0">
                <a:latin typeface="Times New Roman" panose="02020603050405020304" pitchFamily="18" charset="0"/>
                <a:cs typeface="Times New Roman" panose="02020603050405020304" pitchFamily="18" charset="0"/>
              </a:rPr>
              <a:t>aus</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mindestens</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einer</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Willenserklärung</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besteht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entweder</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allein</a:t>
            </a:r>
            <a:r>
              <a:rPr lang="pl-PL" dirty="0" smtClean="0">
                <a:latin typeface="Times New Roman" panose="02020603050405020304" pitchFamily="18" charset="0"/>
                <a:cs typeface="Times New Roman" panose="02020603050405020304" pitchFamily="18" charset="0"/>
              </a:rPr>
              <a:t> der in </a:t>
            </a:r>
            <a:r>
              <a:rPr lang="pl-PL" dirty="0" err="1" smtClean="0">
                <a:latin typeface="Times New Roman" panose="02020603050405020304" pitchFamily="18" charset="0"/>
                <a:cs typeface="Times New Roman" panose="02020603050405020304" pitchFamily="18" charset="0"/>
              </a:rPr>
              <a:t>Verbindung</a:t>
            </a:r>
            <a:r>
              <a:rPr lang="pl-PL" dirty="0" smtClean="0">
                <a:latin typeface="Times New Roman" panose="02020603050405020304" pitchFamily="18" charset="0"/>
                <a:cs typeface="Times New Roman" panose="02020603050405020304" pitchFamily="18" charset="0"/>
              </a:rPr>
              <a:t> mit </a:t>
            </a:r>
            <a:r>
              <a:rPr lang="pl-PL" dirty="0" err="1" smtClean="0">
                <a:latin typeface="Times New Roman" panose="02020603050405020304" pitchFamily="18" charset="0"/>
                <a:cs typeface="Times New Roman" panose="02020603050405020304" pitchFamily="18" charset="0"/>
              </a:rPr>
              <a:t>anderen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Tatbestandsmerkmalen</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eine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beabsichtigte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Rechtsfolge</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herbeifuhrt</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Ein</a:t>
            </a:r>
            <a:r>
              <a:rPr lang="pl-PL" dirty="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Rechtsgeschäft</a:t>
            </a:r>
            <a:r>
              <a:rPr lang="pl-PL" dirty="0" smtClean="0">
                <a:latin typeface="Times New Roman" panose="02020603050405020304" pitchFamily="18" charset="0"/>
                <a:cs typeface="Times New Roman" panose="02020603050405020304" pitchFamily="18" charset="0"/>
              </a:rPr>
              <a:t> kann </a:t>
            </a:r>
            <a:r>
              <a:rPr lang="pl-PL" dirty="0" err="1" smtClean="0">
                <a:latin typeface="Times New Roman" panose="02020603050405020304" pitchFamily="18" charset="0"/>
                <a:cs typeface="Times New Roman" panose="02020603050405020304" pitchFamily="18" charset="0"/>
              </a:rPr>
              <a:t>einseiting</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sein</a:t>
            </a:r>
            <a:r>
              <a:rPr lang="pl-PL" dirty="0" smtClean="0">
                <a:latin typeface="Times New Roman" panose="02020603050405020304" pitchFamily="18" charset="0"/>
                <a:cs typeface="Times New Roman" panose="02020603050405020304" pitchFamily="18" charset="0"/>
              </a:rPr>
              <a:t> (Testament) </a:t>
            </a:r>
            <a:r>
              <a:rPr lang="pl-PL" dirty="0" err="1" smtClean="0">
                <a:latin typeface="Times New Roman" panose="02020603050405020304" pitchFamily="18" charset="0"/>
                <a:cs typeface="Times New Roman" panose="02020603050405020304" pitchFamily="18" charset="0"/>
              </a:rPr>
              <a:t>oder</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zweiseitig</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Kaufvertrag</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00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err="1" smtClean="0">
                <a:latin typeface="Times New Roman" panose="02020603050405020304" pitchFamily="18" charset="0"/>
                <a:cs typeface="Times New Roman" panose="02020603050405020304" pitchFamily="18" charset="0"/>
              </a:rPr>
              <a:t>Die</a:t>
            </a:r>
            <a:r>
              <a:rPr lang="pl-PL" b="1" dirty="0" smtClean="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Geschäftsunfähig</a:t>
            </a:r>
            <a:r>
              <a:rPr lang="de-DE" b="1" dirty="0" err="1" smtClean="0">
                <a:latin typeface="Times New Roman" panose="02020603050405020304" pitchFamily="18" charset="0"/>
                <a:cs typeface="Times New Roman" panose="02020603050405020304" pitchFamily="18" charset="0"/>
              </a:rPr>
              <a:t>keit</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lstStyle/>
          <a:p>
            <a:pPr>
              <a:buFont typeface="Wingdings" panose="05000000000000000000" pitchFamily="2" charset="2"/>
              <a:buChar char="Ø"/>
            </a:pPr>
            <a:endParaRPr lang="pl-PL" dirty="0" smtClean="0"/>
          </a:p>
          <a:p>
            <a:r>
              <a:rPr lang="de-DE" dirty="0" smtClean="0">
                <a:latin typeface="Times New Roman" panose="02020603050405020304" pitchFamily="18" charset="0"/>
                <a:cs typeface="Times New Roman" panose="02020603050405020304" pitchFamily="18" charset="0"/>
              </a:rPr>
              <a:t>Wer geschäftsunfähig ist, hat </a:t>
            </a:r>
            <a:r>
              <a:rPr lang="de-DE"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nicht</a:t>
            </a:r>
            <a:r>
              <a:rPr lang="de-DE" dirty="0" smtClean="0">
                <a:latin typeface="Times New Roman" panose="02020603050405020304" pitchFamily="18" charset="0"/>
                <a:cs typeface="Times New Roman" panose="02020603050405020304" pitchFamily="18" charset="0"/>
              </a:rPr>
              <a:t> die rechtliche Macht, Willenserklärungen wirksam abzugeben oder selbständig Rechtsgeschäfte zu tätigen, zum Beispiel Verträge zu schließen</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pic>
        <p:nvPicPr>
          <p:cNvPr id="6147" name="Picture 3" descr="C:\Users\Kasia\AppData\Local\Microsoft\Windows\INetCache\IE\KCXVZNIG\IL_wikimedia_-33_Vertrag_ohne_Überschrift[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7236" y="3501008"/>
            <a:ext cx="2976231" cy="368964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Kasia\AppData\Local\Microsoft\Windows\INetCache\IE\Q12A4AH7\incorrect-294245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340" y="4653136"/>
            <a:ext cx="1309276" cy="1159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57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Kasia\AppData\Local\Microsoft\Windows\INetCache\IE\KCXVZNIG\getfil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6071">
            <a:off x="7225952" y="2977381"/>
            <a:ext cx="2019623" cy="2996556"/>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title"/>
          </p:nvPr>
        </p:nvSpPr>
        <p:spPr>
          <a:xfrm>
            <a:off x="457200" y="704088"/>
            <a:ext cx="8229600" cy="852704"/>
          </a:xfrm>
        </p:spPr>
        <p:txBody>
          <a:bodyPr>
            <a:normAutofit/>
          </a:bodyPr>
          <a:lstStyle/>
          <a:p>
            <a:pPr algn="ctr"/>
            <a:r>
              <a:rPr lang="pl-PL" sz="4800" b="1" u="sng" dirty="0" err="1">
                <a:latin typeface="Times New Roman" panose="02020603050405020304" pitchFamily="18" charset="0"/>
                <a:cs typeface="Times New Roman" panose="02020603050405020304" pitchFamily="18" charset="0"/>
              </a:rPr>
              <a:t>Die</a:t>
            </a:r>
            <a:r>
              <a:rPr lang="pl-PL" sz="4800" b="1" u="sng" dirty="0">
                <a:latin typeface="Times New Roman" panose="02020603050405020304" pitchFamily="18" charset="0"/>
                <a:cs typeface="Times New Roman" panose="02020603050405020304" pitchFamily="18" charset="0"/>
              </a:rPr>
              <a:t> </a:t>
            </a:r>
            <a:r>
              <a:rPr lang="pl-PL" sz="4800" b="1" u="sng" dirty="0" err="1" smtClean="0">
                <a:latin typeface="Times New Roman" panose="02020603050405020304" pitchFamily="18" charset="0"/>
                <a:cs typeface="Times New Roman" panose="02020603050405020304" pitchFamily="18" charset="0"/>
              </a:rPr>
              <a:t>Geschäftsunfähigkeit</a:t>
            </a:r>
            <a:endParaRPr lang="pl-PL" sz="4800" b="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522263" y="1844824"/>
            <a:ext cx="8229600" cy="4733880"/>
          </a:xfrm>
        </p:spPr>
        <p:txBody>
          <a:bodyPr>
            <a:normAutofit/>
          </a:bodyPr>
          <a:lstStyle/>
          <a:p>
            <a:r>
              <a:rPr lang="de-DE" dirty="0">
                <a:latin typeface="Times New Roman" panose="02020603050405020304" pitchFamily="18" charset="0"/>
                <a:cs typeface="Times New Roman" panose="02020603050405020304" pitchFamily="18" charset="0"/>
              </a:rPr>
              <a:t>Minderjährige von der Geburt bis zum 13 Lebensjahr nicht vollendet haben, sind geschäftsunfähig. </a:t>
            </a:r>
            <a:endParaRPr lang="pl-PL"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Ein </a:t>
            </a:r>
            <a:r>
              <a:rPr lang="de-DE" dirty="0">
                <a:latin typeface="Times New Roman" panose="02020603050405020304" pitchFamily="18" charset="0"/>
                <a:cs typeface="Times New Roman" panose="02020603050405020304" pitchFamily="18" charset="0"/>
              </a:rPr>
              <a:t>Kind kann nicht allein Entscheidungen treffen. Er benötigt einen gesetzlichen Vertreter. Im Auftrag eines Minderjähriges handelt ein gesetzlicher </a:t>
            </a:r>
            <a:r>
              <a:rPr lang="de-DE" dirty="0" smtClean="0">
                <a:latin typeface="Times New Roman" panose="02020603050405020304" pitchFamily="18" charset="0"/>
                <a:cs typeface="Times New Roman" panose="02020603050405020304" pitchFamily="18" charset="0"/>
              </a:rPr>
              <a:t>Vertretet </a:t>
            </a:r>
            <a:r>
              <a:rPr lang="de-DE" dirty="0">
                <a:latin typeface="Times New Roman" panose="02020603050405020304" pitchFamily="18" charset="0"/>
                <a:cs typeface="Times New Roman" panose="02020603050405020304" pitchFamily="18" charset="0"/>
              </a:rPr>
              <a:t>- Eltern, Vormund oder Pfleger. </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de-DE" b="1" u="sng" dirty="0" smtClean="0">
                <a:latin typeface="Times New Roman" panose="02020603050405020304" pitchFamily="18" charset="0"/>
                <a:cs typeface="Times New Roman" panose="02020603050405020304" pitchFamily="18" charset="0"/>
              </a:rPr>
              <a:t>Gemäß </a:t>
            </a:r>
            <a:r>
              <a:rPr lang="de-DE" b="1" u="sng" dirty="0">
                <a:latin typeface="Times New Roman" panose="02020603050405020304" pitchFamily="18" charset="0"/>
                <a:cs typeface="Times New Roman" panose="02020603050405020304" pitchFamily="18" charset="0"/>
              </a:rPr>
              <a:t>Artikel </a:t>
            </a:r>
            <a:r>
              <a:rPr lang="de-DE" b="1" u="sng" dirty="0" smtClean="0">
                <a:latin typeface="Times New Roman" panose="02020603050405020304" pitchFamily="18" charset="0"/>
                <a:cs typeface="Times New Roman" panose="02020603050405020304" pitchFamily="18" charset="0"/>
              </a:rPr>
              <a:t>14</a:t>
            </a:r>
            <a:r>
              <a:rPr lang="pl-PL" b="1" u="sng" dirty="0" smtClean="0">
                <a:latin typeface="Times New Roman" panose="02020603050405020304" pitchFamily="18" charset="0"/>
                <a:cs typeface="Times New Roman" panose="02020603050405020304" pitchFamily="18" charset="0"/>
              </a:rPr>
              <a:t> </a:t>
            </a:r>
            <a:r>
              <a:rPr lang="pl-PL" b="1" u="sng" dirty="0" err="1" smtClean="0">
                <a:latin typeface="Times New Roman" panose="02020603050405020304" pitchFamily="18" charset="0"/>
                <a:cs typeface="Times New Roman" panose="02020603050405020304" pitchFamily="18" charset="0"/>
              </a:rPr>
              <a:t>Zivilgesetzbuch</a:t>
            </a:r>
            <a:r>
              <a:rPr lang="de-DE" b="1" u="sng"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de-DE" dirty="0" smtClean="0">
                <a:latin typeface="Times New Roman" panose="02020603050405020304" pitchFamily="18" charset="0"/>
                <a:cs typeface="Times New Roman" panose="02020603050405020304" pitchFamily="18" charset="0"/>
              </a:rPr>
              <a:t>Die </a:t>
            </a:r>
            <a:r>
              <a:rPr lang="de-DE" dirty="0">
                <a:latin typeface="Times New Roman" panose="02020603050405020304" pitchFamily="18" charset="0"/>
                <a:cs typeface="Times New Roman" panose="02020603050405020304" pitchFamily="18" charset="0"/>
              </a:rPr>
              <a:t>Rechtsgeschäften gemacht von Kinder sind für </a:t>
            </a:r>
            <a:r>
              <a:rPr lang="de-DE" dirty="0" smtClean="0">
                <a:latin typeface="Times New Roman" panose="02020603050405020304" pitchFamily="18" charset="0"/>
                <a:cs typeface="Times New Roman" panose="02020603050405020304" pitchFamily="18" charset="0"/>
              </a:rPr>
              <a:t>ungültig erklären</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39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Kasia\AppData\Local\Microsoft\Windows\INetCache\IE\Q12A4AH7\fax-1889045_6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3280" y="4877433"/>
            <a:ext cx="1950720" cy="1950720"/>
          </a:xfrm>
          <a:prstGeom prst="rect">
            <a:avLst/>
          </a:prstGeom>
          <a:noFill/>
          <a:extLst>
            <a:ext uri="{909E8E84-426E-40DD-AFC4-6F175D3DCCD1}">
              <a14:hiddenFill xmlns:a14="http://schemas.microsoft.com/office/drawing/2010/main">
                <a:solidFill>
                  <a:srgbClr val="FFFFFF"/>
                </a:solidFill>
              </a14:hiddenFill>
            </a:ext>
          </a:extLst>
        </p:spPr>
      </p:pic>
      <p:sp>
        <p:nvSpPr>
          <p:cNvPr id="4" name="Tytuł 3"/>
          <p:cNvSpPr>
            <a:spLocks noGrp="1"/>
          </p:cNvSpPr>
          <p:nvPr>
            <p:ph type="title"/>
          </p:nvPr>
        </p:nvSpPr>
        <p:spPr>
          <a:xfrm>
            <a:off x="179512" y="692696"/>
            <a:ext cx="8712968" cy="1143000"/>
          </a:xfrm>
        </p:spPr>
        <p:txBody>
          <a:bodyPr>
            <a:normAutofit fontScale="90000"/>
          </a:bodyPr>
          <a:lstStyle/>
          <a:p>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a:latin typeface="Times New Roman" panose="02020603050405020304" pitchFamily="18" charset="0"/>
                <a:cs typeface="Times New Roman" panose="02020603050405020304" pitchFamily="18" charset="0"/>
              </a:rPr>
              <a:t/>
            </a:r>
            <a:br>
              <a:rPr lang="pl-PL" sz="2700" dirty="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a:latin typeface="Times New Roman" panose="02020603050405020304" pitchFamily="18" charset="0"/>
                <a:cs typeface="Times New Roman" panose="02020603050405020304" pitchFamily="18" charset="0"/>
              </a:rPr>
              <a:t/>
            </a:r>
            <a:br>
              <a:rPr lang="pl-PL" sz="2700" dirty="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a:latin typeface="Times New Roman" panose="02020603050405020304" pitchFamily="18" charset="0"/>
                <a:cs typeface="Times New Roman" panose="02020603050405020304" pitchFamily="18" charset="0"/>
              </a:rPr>
              <a:t/>
            </a:r>
            <a:br>
              <a:rPr lang="pl-PL" sz="2700" dirty="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a:latin typeface="Times New Roman" panose="02020603050405020304" pitchFamily="18" charset="0"/>
                <a:cs typeface="Times New Roman" panose="02020603050405020304" pitchFamily="18" charset="0"/>
              </a:rPr>
              <a:t/>
            </a:r>
            <a:br>
              <a:rPr lang="pl-PL" sz="2700" dirty="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a:latin typeface="Times New Roman" panose="02020603050405020304" pitchFamily="18" charset="0"/>
                <a:cs typeface="Times New Roman" panose="02020603050405020304" pitchFamily="18" charset="0"/>
              </a:rPr>
              <a:t/>
            </a:r>
            <a:br>
              <a:rPr lang="pl-PL" sz="2700" dirty="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pl-PL" sz="2700" dirty="0" smtClean="0">
                <a:latin typeface="Times New Roman" panose="02020603050405020304" pitchFamily="18" charset="0"/>
                <a:cs typeface="Times New Roman" panose="02020603050405020304" pitchFamily="18" charset="0"/>
              </a:rPr>
              <a:t/>
            </a:r>
            <a:br>
              <a:rPr lang="pl-PL" sz="2700" dirty="0" smtClean="0">
                <a:latin typeface="Times New Roman" panose="02020603050405020304" pitchFamily="18" charset="0"/>
                <a:cs typeface="Times New Roman" panose="02020603050405020304" pitchFamily="18" charset="0"/>
              </a:rPr>
            </a:br>
            <a:r>
              <a:rPr lang="de-DE" dirty="0"/>
              <a:t/>
            </a:r>
            <a:br>
              <a:rPr lang="de-DE" dirty="0"/>
            </a:br>
            <a:r>
              <a:rPr lang="pl-PL" dirty="0" smtClean="0"/>
              <a:t/>
            </a:r>
            <a:br>
              <a:rPr lang="pl-PL" dirty="0" smtClean="0"/>
            </a:b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de-DE" sz="2700" b="1" dirty="0" smtClean="0">
                <a:latin typeface="Times New Roman" panose="02020603050405020304" pitchFamily="18" charset="0"/>
                <a:cs typeface="Times New Roman" panose="02020603050405020304" pitchFamily="18" charset="0"/>
              </a:rPr>
              <a:t>So sind </a:t>
            </a:r>
            <a:r>
              <a:rPr lang="de-DE" sz="2700" b="1" dirty="0">
                <a:latin typeface="Times New Roman" panose="02020603050405020304" pitchFamily="18" charset="0"/>
                <a:cs typeface="Times New Roman" panose="02020603050405020304" pitchFamily="18" charset="0"/>
              </a:rPr>
              <a:t>auch bestimmte Rechtsgeschäfte, die durch Geschäftsunfähige getätigt wurden, als rechtswirksam anzusehen. </a:t>
            </a:r>
            <a:endParaRPr lang="pl-PL" sz="2700"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half" idx="1"/>
          </p:nvPr>
        </p:nvSpPr>
        <p:spPr>
          <a:xfrm>
            <a:off x="457200" y="2492895"/>
            <a:ext cx="4038600" cy="3862029"/>
          </a:xfrm>
        </p:spPr>
        <p:txBody>
          <a:bodyPr>
            <a:normAutofit/>
          </a:bodyPr>
          <a:lstStyle/>
          <a:p>
            <a:pPr algn="ctr"/>
            <a:r>
              <a:rPr lang="de-DE" dirty="0" smtClean="0">
                <a:latin typeface="Times New Roman" panose="02020603050405020304" pitchFamily="18" charset="0"/>
                <a:cs typeface="Times New Roman" panose="02020603050405020304" pitchFamily="18" charset="0"/>
              </a:rPr>
              <a:t>Es </a:t>
            </a:r>
            <a:r>
              <a:rPr lang="de-DE" dirty="0">
                <a:latin typeface="Times New Roman" panose="02020603050405020304" pitchFamily="18" charset="0"/>
                <a:cs typeface="Times New Roman" panose="02020603050405020304" pitchFamily="18" charset="0"/>
              </a:rPr>
              <a:t>handelt sich dabei um Alltagsgeschäfte mit geringwertigen Mitteln, soweit Leistung und Gegenleistung erfolgt sind</a:t>
            </a:r>
            <a:r>
              <a:rPr lang="de-DE" dirty="0" smtClean="0">
                <a:latin typeface="Times New Roman" panose="02020603050405020304" pitchFamily="18" charset="0"/>
                <a:cs typeface="Times New Roman" panose="02020603050405020304" pitchFamily="18" charset="0"/>
              </a:rPr>
              <a:t>.</a:t>
            </a:r>
            <a:endParaRPr lang="pl-PL" dirty="0" smtClean="0">
              <a:latin typeface="Times New Roman" panose="02020603050405020304" pitchFamily="18" charset="0"/>
              <a:cs typeface="Times New Roman" panose="02020603050405020304" pitchFamily="18" charset="0"/>
            </a:endParaRPr>
          </a:p>
        </p:txBody>
      </p:sp>
      <p:sp>
        <p:nvSpPr>
          <p:cNvPr id="5" name="Symbol zastępczy zawartości 4"/>
          <p:cNvSpPr>
            <a:spLocks noGrp="1"/>
          </p:cNvSpPr>
          <p:nvPr>
            <p:ph sz="half" idx="2"/>
          </p:nvPr>
        </p:nvSpPr>
        <p:spPr>
          <a:xfrm>
            <a:off x="4648200" y="2492895"/>
            <a:ext cx="4038600" cy="3862029"/>
          </a:xfrm>
        </p:spPr>
        <p:txBody>
          <a:bodyPr>
            <a:normAutofit/>
          </a:bodyPr>
          <a:lstStyle/>
          <a:p>
            <a:r>
              <a:rPr lang="de-DE" dirty="0">
                <a:latin typeface="Times New Roman" panose="02020603050405020304" pitchFamily="18" charset="0"/>
                <a:cs typeface="Times New Roman" panose="02020603050405020304" pitchFamily="18" charset="0"/>
              </a:rPr>
              <a:t>Schließt der Minderjährige einen Vertrag ohne die erforderliche Einwilligung des gesetzlichen Vertreters, so hängt die Wirksamkeit des Vertrags von der Genehmigung des Vertreters </a:t>
            </a:r>
            <a:r>
              <a:rPr lang="de-DE" dirty="0" smtClean="0">
                <a:latin typeface="Times New Roman" panose="02020603050405020304" pitchFamily="18" charset="0"/>
                <a:cs typeface="Times New Roman" panose="02020603050405020304" pitchFamily="18" charset="0"/>
              </a:rPr>
              <a:t>ab</a:t>
            </a:r>
            <a:r>
              <a:rPr lang="pl-PL" dirty="0" smtClean="0">
                <a:latin typeface="Times New Roman" panose="02020603050405020304" pitchFamily="18" charset="0"/>
                <a:cs typeface="Times New Roman" panose="02020603050405020304" pitchFamily="18" charset="0"/>
              </a:rPr>
              <a:t>.</a:t>
            </a:r>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18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284752"/>
          </a:xfrm>
        </p:spPr>
        <p:txBody>
          <a:bodyPr>
            <a:normAutofit fontScale="90000"/>
          </a:bodyPr>
          <a:lstStyle/>
          <a:p>
            <a:pPr algn="ctr"/>
            <a:r>
              <a:rPr lang="pl-PL" b="1" u="sng" dirty="0" err="1" smtClean="0">
                <a:latin typeface="Times New Roman" panose="02020603050405020304" pitchFamily="18" charset="0"/>
                <a:cs typeface="Times New Roman" panose="02020603050405020304" pitchFamily="18" charset="0"/>
              </a:rPr>
              <a:t>Die</a:t>
            </a:r>
            <a:r>
              <a:rPr lang="pl-PL" b="1" u="sng" dirty="0" smtClean="0">
                <a:latin typeface="Times New Roman" panose="02020603050405020304" pitchFamily="18" charset="0"/>
                <a:cs typeface="Times New Roman" panose="02020603050405020304" pitchFamily="18" charset="0"/>
              </a:rPr>
              <a:t> </a:t>
            </a:r>
            <a:r>
              <a:rPr lang="pl-PL" b="1" u="sng" dirty="0" err="1" smtClean="0">
                <a:latin typeface="Times New Roman" panose="02020603050405020304" pitchFamily="18" charset="0"/>
                <a:cs typeface="Times New Roman" panose="02020603050405020304" pitchFamily="18" charset="0"/>
              </a:rPr>
              <a:t>beschränkte</a:t>
            </a:r>
            <a:r>
              <a:rPr lang="pl-PL" b="1" u="sng" dirty="0" smtClean="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Geschäftsfähigkeit</a:t>
            </a:r>
            <a:endParaRPr lang="pl-PL" b="1" u="sng" dirty="0">
              <a:latin typeface="Times New Roman" panose="02020603050405020304" pitchFamily="18" charset="0"/>
              <a:cs typeface="Times New Roman" panose="02020603050405020304" pitchFamily="18" charset="0"/>
            </a:endParaRPr>
          </a:p>
        </p:txBody>
      </p:sp>
      <p:sp>
        <p:nvSpPr>
          <p:cNvPr id="5" name="Symbol zastępczy zawartości 4"/>
          <p:cNvSpPr>
            <a:spLocks noGrp="1"/>
          </p:cNvSpPr>
          <p:nvPr>
            <p:ph idx="1"/>
          </p:nvPr>
        </p:nvSpPr>
        <p:spPr>
          <a:xfrm>
            <a:off x="457200" y="2204864"/>
            <a:ext cx="8229600" cy="4320480"/>
          </a:xfrm>
        </p:spPr>
        <p:txBody>
          <a:bodyPr>
            <a:normAutofit/>
          </a:bodyPr>
          <a:lstStyle/>
          <a:p>
            <a:r>
              <a:rPr lang="de-DE" dirty="0">
                <a:latin typeface="Times New Roman" panose="02020603050405020304" pitchFamily="18" charset="0"/>
                <a:cs typeface="Times New Roman" panose="02020603050405020304" pitchFamily="18" charset="0"/>
              </a:rPr>
              <a:t>Die Jugendlichen zwischen 13 und 18 Jahre haben eine beschränkte </a:t>
            </a:r>
            <a:r>
              <a:rPr lang="de-DE" dirty="0" smtClean="0">
                <a:latin typeface="Times New Roman" panose="02020603050405020304" pitchFamily="18" charset="0"/>
                <a:cs typeface="Times New Roman" panose="02020603050405020304" pitchFamily="18" charset="0"/>
              </a:rPr>
              <a:t>Geschäftsfähigkeit.</a:t>
            </a:r>
            <a:endParaRPr lang="pl-PL" dirty="0" smtClean="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Die Kinder können nicht das Verpflichtungsgeschäft handeln z.B. einen Kredit aufnehmen, Sache von hohem Wert verkaufen</a:t>
            </a:r>
            <a:r>
              <a:rPr lang="de-DE" dirty="0" smtClean="0">
                <a:latin typeface="Times New Roman" panose="02020603050405020304" pitchFamily="18" charset="0"/>
                <a:cs typeface="Times New Roman" panose="02020603050405020304" pitchFamily="18" charset="0"/>
              </a:rPr>
              <a:t>.</a:t>
            </a:r>
            <a:endParaRPr lang="pl-PL" dirty="0" smtClean="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Das Arbeitsrecht regelt, dass die Jugendliche ab 15 Jahren vom Arbeitgeber beschäftigt werden können. </a:t>
            </a:r>
          </a:p>
          <a:p>
            <a:endParaRPr lang="de-DE" dirty="0"/>
          </a:p>
          <a:p>
            <a:endParaRPr lang="pl-PL" dirty="0" smtClean="0"/>
          </a:p>
          <a:p>
            <a:pPr marL="0" indent="0">
              <a:buNone/>
            </a:pPr>
            <a:endParaRPr lang="pl-PL" dirty="0"/>
          </a:p>
        </p:txBody>
      </p:sp>
      <p:pic>
        <p:nvPicPr>
          <p:cNvPr id="9219" name="Picture 3" descr="C:\Program Files (x86)\Microsoft Office\MEDIA\CAGCAT10\j01958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5191551"/>
            <a:ext cx="1619672" cy="166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35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Kasia\AppData\Local\Microsoft\Windows\INetCache\IE\1699G6EZ\whatsapp-image-2017-11-20-at-13-36-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3919767"/>
            <a:ext cx="2924944" cy="2924944"/>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title"/>
          </p:nvPr>
        </p:nvSpPr>
        <p:spPr>
          <a:xfrm>
            <a:off x="457200" y="704088"/>
            <a:ext cx="8229600" cy="1284752"/>
          </a:xfrm>
        </p:spPr>
        <p:txBody>
          <a:bodyPr>
            <a:normAutofit fontScale="90000"/>
          </a:bodyPr>
          <a:lstStyle/>
          <a:p>
            <a:pPr algn="ctr"/>
            <a:r>
              <a:rPr lang="pl-PL" b="1" u="sng" dirty="0" err="1">
                <a:latin typeface="Times New Roman" panose="02020603050405020304" pitchFamily="18" charset="0"/>
                <a:cs typeface="Times New Roman" panose="02020603050405020304" pitchFamily="18" charset="0"/>
              </a:rPr>
              <a:t>Die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beschränkte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Geschäftsfähigkeit</a:t>
            </a:r>
            <a:endParaRPr lang="pl-PL" b="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p:txBody>
          <a:bodyPr>
            <a:normAutofit/>
          </a:bodyPr>
          <a:lstStyle/>
          <a:p>
            <a:pPr marL="0" indent="0">
              <a:buNone/>
            </a:pPr>
            <a:endParaRPr lang="pl-PL" dirty="0"/>
          </a:p>
          <a:p>
            <a:r>
              <a:rPr lang="de-DE" sz="2800" dirty="0" smtClean="0">
                <a:latin typeface="Times New Roman" panose="02020603050405020304" pitchFamily="18" charset="0"/>
                <a:cs typeface="Times New Roman" panose="02020603050405020304" pitchFamily="18" charset="0"/>
              </a:rPr>
              <a:t>Die </a:t>
            </a:r>
            <a:r>
              <a:rPr lang="de-DE" sz="2800" dirty="0">
                <a:latin typeface="Times New Roman" panose="02020603050405020304" pitchFamily="18" charset="0"/>
                <a:cs typeface="Times New Roman" panose="02020603050405020304" pitchFamily="18" charset="0"/>
              </a:rPr>
              <a:t>meisten Rechtsgeschäfte, die beschränkt Geschäftsfähige schließen, sind schwebend unwirksam, wenn sie nicht mit Einwilligung des gesetzlichen Vertreters (in der Regel die Eltern) geschlossen </a:t>
            </a:r>
            <a:r>
              <a:rPr lang="de-DE" sz="2800" dirty="0" smtClean="0">
                <a:latin typeface="Times New Roman" panose="02020603050405020304" pitchFamily="18" charset="0"/>
                <a:cs typeface="Times New Roman" panose="02020603050405020304" pitchFamily="18" charset="0"/>
              </a:rPr>
              <a:t>werden</a:t>
            </a:r>
            <a:r>
              <a:rPr lang="pl-PL" sz="2800" dirty="0" smtClean="0">
                <a:latin typeface="Times New Roman" panose="02020603050405020304" pitchFamily="18" charset="0"/>
                <a:cs typeface="Times New Roman" panose="02020603050405020304" pitchFamily="18" charset="0"/>
              </a:rPr>
              <a:t>.</a:t>
            </a:r>
            <a:endParaRPr lang="de-DE" sz="2800"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670303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0" y="1124744"/>
            <a:ext cx="8229600" cy="4496594"/>
          </a:xfrm>
        </p:spPr>
        <p:txBody>
          <a:bodyPr>
            <a:normAutofit/>
          </a:bodyPr>
          <a:lstStyle/>
          <a:p>
            <a:pPr algn="ctr"/>
            <a:r>
              <a:rPr lang="de-DE" dirty="0" smtClean="0">
                <a:latin typeface="Times New Roman" panose="02020603050405020304" pitchFamily="18" charset="0"/>
                <a:cs typeface="Times New Roman" panose="02020603050405020304" pitchFamily="18" charset="0"/>
              </a:rPr>
              <a:t>Minderjährige </a:t>
            </a:r>
            <a:r>
              <a:rPr lang="de-DE" dirty="0">
                <a:latin typeface="Times New Roman" panose="02020603050405020304" pitchFamily="18" charset="0"/>
                <a:cs typeface="Times New Roman" panose="02020603050405020304" pitchFamily="18" charset="0"/>
              </a:rPr>
              <a:t>können beschränkt geschäftsfähige wirksam Rechtsgeschäfte eingehen, die sie mit Mitteln bewirken, die ihnen zu diesem Zweck oder zur freien Verfügung vom gesetzlichen Vertreter oder mit dessen Zustimmung von Dritten überlassen worden </a:t>
            </a:r>
            <a:r>
              <a:rPr lang="de-DE" dirty="0" smtClean="0">
                <a:latin typeface="Times New Roman" panose="02020603050405020304" pitchFamily="18" charset="0"/>
                <a:cs typeface="Times New Roman" panose="02020603050405020304" pitchFamily="18" charset="0"/>
              </a:rPr>
              <a:t>sind</a:t>
            </a:r>
            <a:r>
              <a:rPr lang="pl-PL" dirty="0" smtClean="0">
                <a:latin typeface="Times New Roman" panose="02020603050405020304" pitchFamily="18" charset="0"/>
                <a:cs typeface="Times New Roman" panose="02020603050405020304" pitchFamily="18" charset="0"/>
              </a:rPr>
              <a:t>.</a:t>
            </a:r>
            <a:endParaRPr lang="de-DE" dirty="0">
              <a:latin typeface="Times New Roman" panose="02020603050405020304" pitchFamily="18" charset="0"/>
              <a:cs typeface="Times New Roman" panose="02020603050405020304" pitchFamily="18" charset="0"/>
            </a:endParaRPr>
          </a:p>
          <a:p>
            <a:pPr algn="ctr"/>
            <a:endParaRPr lang="pl-PL"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Dieses Einkünfte kann die Lohn für Arbeit, wissenschaftliche und sportliche Aktivitäten </a:t>
            </a:r>
            <a:r>
              <a:rPr lang="de-DE" dirty="0" smtClean="0">
                <a:latin typeface="Times New Roman" panose="02020603050405020304" pitchFamily="18" charset="0"/>
                <a:cs typeface="Times New Roman" panose="02020603050405020304" pitchFamily="18" charset="0"/>
              </a:rPr>
              <a:t>sein.</a:t>
            </a:r>
            <a:endParaRPr lang="pl-PL" dirty="0" smtClean="0">
              <a:latin typeface="Times New Roman" panose="02020603050405020304" pitchFamily="18" charset="0"/>
              <a:cs typeface="Times New Roman" panose="02020603050405020304" pitchFamily="18" charset="0"/>
            </a:endParaRPr>
          </a:p>
          <a:p>
            <a:pPr marL="0" indent="0" algn="ctr">
              <a:buNone/>
            </a:pPr>
            <a:endParaRPr lang="pl-PL" dirty="0"/>
          </a:p>
        </p:txBody>
      </p:sp>
      <p:pic>
        <p:nvPicPr>
          <p:cNvPr id="11268" name="Picture 4" descr="C:\Users\Kasia\AppData\Local\Microsoft\Windows\INetCache\IE\1699G6EZ\Euro_Münzgeld_und_Portmonee_-_Nahaufnahme_(Geld,_Kleingeld,_Münze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5445224"/>
            <a:ext cx="1763687" cy="117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94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792088"/>
          </a:xfrm>
        </p:spPr>
        <p:txBody>
          <a:bodyPr>
            <a:normAutofit fontScale="90000"/>
          </a:bodyPr>
          <a:lstStyle/>
          <a:p>
            <a:pPr algn="ctr"/>
            <a:r>
              <a:rPr lang="pl-PL"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AGENDA</a:t>
            </a:r>
            <a:endParaRPr lang="pl-PL"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ymbol zastępczy zawartości 3"/>
          <p:cNvSpPr>
            <a:spLocks noGrp="1"/>
          </p:cNvSpPr>
          <p:nvPr>
            <p:ph sz="half" idx="1"/>
          </p:nvPr>
        </p:nvSpPr>
        <p:spPr>
          <a:xfrm>
            <a:off x="323528" y="1268760"/>
            <a:ext cx="4104456" cy="4824536"/>
          </a:xfrm>
        </p:spPr>
        <p:txBody>
          <a:bodyPr>
            <a:normAutofit fontScale="25000" lnSpcReduction="20000"/>
          </a:bodyPr>
          <a:lstStyle/>
          <a:p>
            <a:pPr marL="514350" indent="-514350" algn="just">
              <a:lnSpc>
                <a:spcPct val="170000"/>
              </a:lnSpc>
              <a:buFont typeface="+mj-lt"/>
              <a:buAutoNum type="arabicPeriod"/>
            </a:pPr>
            <a:r>
              <a:rPr lang="de-DE" sz="7200" b="1" dirty="0">
                <a:latin typeface="Times New Roman" panose="02020603050405020304" pitchFamily="18" charset="0"/>
                <a:cs typeface="Times New Roman" panose="02020603050405020304" pitchFamily="18" charset="0"/>
              </a:rPr>
              <a:t>Was ist Zivilrecht und </a:t>
            </a:r>
            <a:r>
              <a:rPr lang="de-DE" sz="7200" b="1" dirty="0" smtClean="0">
                <a:latin typeface="Times New Roman" panose="02020603050405020304" pitchFamily="18" charset="0"/>
                <a:cs typeface="Times New Roman" panose="02020603050405020304" pitchFamily="18" charset="0"/>
              </a:rPr>
              <a:t>was es </a:t>
            </a:r>
            <a:r>
              <a:rPr lang="de-DE" sz="7200" b="1" dirty="0">
                <a:latin typeface="Times New Roman" panose="02020603050405020304" pitchFamily="18" charset="0"/>
                <a:cs typeface="Times New Roman" panose="02020603050405020304" pitchFamily="18" charset="0"/>
              </a:rPr>
              <a:t>regelt</a:t>
            </a:r>
            <a:r>
              <a:rPr lang="de-DE" sz="7200" b="1" dirty="0" smtClean="0">
                <a:latin typeface="Times New Roman" panose="02020603050405020304" pitchFamily="18" charset="0"/>
                <a:cs typeface="Times New Roman" panose="02020603050405020304" pitchFamily="18" charset="0"/>
              </a:rPr>
              <a:t>?</a:t>
            </a:r>
            <a:endParaRPr lang="pl-PL" sz="7200" b="1" dirty="0" smtClean="0">
              <a:latin typeface="Times New Roman" panose="02020603050405020304" pitchFamily="18" charset="0"/>
              <a:cs typeface="Times New Roman" panose="02020603050405020304" pitchFamily="18" charset="0"/>
            </a:endParaRPr>
          </a:p>
          <a:p>
            <a:pPr marL="514350" indent="-514350" algn="just">
              <a:lnSpc>
                <a:spcPct val="170000"/>
              </a:lnSpc>
              <a:buFont typeface="+mj-lt"/>
              <a:buAutoNum type="arabicPeriod"/>
            </a:pPr>
            <a:r>
              <a:rPr lang="pl-PL" sz="7200" b="1" dirty="0" smtClean="0">
                <a:latin typeface="Times New Roman" panose="02020603050405020304" pitchFamily="18" charset="0"/>
                <a:cs typeface="Times New Roman" panose="02020603050405020304" pitchFamily="18" charset="0"/>
              </a:rPr>
              <a:t>Das </a:t>
            </a:r>
            <a:r>
              <a:rPr lang="pl-PL" sz="7200" b="1" dirty="0" err="1" smtClean="0">
                <a:latin typeface="Times New Roman" panose="02020603050405020304" pitchFamily="18" charset="0"/>
                <a:cs typeface="Times New Roman" panose="02020603050405020304" pitchFamily="18" charset="0"/>
              </a:rPr>
              <a:t>Zivilrecht</a:t>
            </a:r>
            <a:r>
              <a:rPr lang="pl-PL" sz="7200" b="1" dirty="0" smtClean="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und</a:t>
            </a:r>
            <a:r>
              <a:rPr lang="pl-PL" sz="7200" b="1" dirty="0" smtClean="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andere</a:t>
            </a:r>
            <a:r>
              <a:rPr lang="pl-PL" sz="7200" b="1" dirty="0" smtClean="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Rechtsbereiche</a:t>
            </a:r>
            <a:endParaRPr lang="pl-PL" sz="7200" b="1"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Arbeitsrecht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Handelsrecht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Familienrecht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Urheberrecht</a:t>
            </a:r>
            <a:endParaRPr lang="pl-PL" sz="6400" dirty="0">
              <a:latin typeface="Times New Roman" panose="02020603050405020304" pitchFamily="18" charset="0"/>
              <a:cs typeface="Times New Roman" panose="02020603050405020304" pitchFamily="18" charset="0"/>
            </a:endParaRPr>
          </a:p>
          <a:p>
            <a:pPr marL="514350" indent="-514350" algn="just">
              <a:lnSpc>
                <a:spcPct val="170000"/>
              </a:lnSpc>
              <a:buFont typeface="+mj-lt"/>
              <a:buAutoNum type="arabicPeriod" startAt="3"/>
            </a:pPr>
            <a:r>
              <a:rPr lang="pl-PL" sz="7200" b="1" dirty="0" smtClean="0">
                <a:latin typeface="Times New Roman" panose="02020603050405020304" pitchFamily="18" charset="0"/>
                <a:cs typeface="Times New Roman" panose="02020603050405020304" pitchFamily="18" charset="0"/>
              </a:rPr>
              <a:t>Das </a:t>
            </a:r>
            <a:r>
              <a:rPr lang="pl-PL" sz="7200" b="1" dirty="0" err="1" smtClean="0">
                <a:latin typeface="Times New Roman" panose="02020603050405020304" pitchFamily="18" charset="0"/>
                <a:cs typeface="Times New Roman" panose="02020603050405020304" pitchFamily="18" charset="0"/>
              </a:rPr>
              <a:t>polnische</a:t>
            </a:r>
            <a:r>
              <a:rPr lang="de-DE" sz="7200" b="1" dirty="0" smtClean="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Zivilgesetzbuch</a:t>
            </a:r>
            <a:endParaRPr lang="pl-PL" sz="7200" b="1"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Allgemeiner</a:t>
            </a:r>
            <a:r>
              <a:rPr lang="pl-PL" sz="6400" dirty="0" smtClean="0">
                <a:latin typeface="Times New Roman" panose="02020603050405020304" pitchFamily="18" charset="0"/>
                <a:cs typeface="Times New Roman" panose="02020603050405020304" pitchFamily="18" charset="0"/>
              </a:rPr>
              <a:t> </a:t>
            </a:r>
            <a:r>
              <a:rPr lang="pl-PL" sz="6400" dirty="0" err="1" smtClean="0">
                <a:latin typeface="Times New Roman" panose="02020603050405020304" pitchFamily="18" charset="0"/>
                <a:cs typeface="Times New Roman" panose="02020603050405020304" pitchFamily="18" charset="0"/>
              </a:rPr>
              <a:t>Teil</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Sachenrecht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Schuldrecht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Erbrecht</a:t>
            </a:r>
            <a:endParaRPr lang="pl-PL" sz="6400" dirty="0" smtClean="0">
              <a:latin typeface="Times New Roman" panose="02020603050405020304" pitchFamily="18" charset="0"/>
              <a:cs typeface="Times New Roman" panose="02020603050405020304" pitchFamily="18" charset="0"/>
            </a:endParaRPr>
          </a:p>
          <a:p>
            <a:pPr marL="514350" indent="-514350">
              <a:buFont typeface="+mj-lt"/>
              <a:buAutoNum type="arabicPeriod" startAt="3"/>
            </a:pPr>
            <a:endParaRPr lang="pl-PL" dirty="0"/>
          </a:p>
        </p:txBody>
      </p:sp>
      <p:sp>
        <p:nvSpPr>
          <p:cNvPr id="5" name="Symbol zastępczy zawartości 4"/>
          <p:cNvSpPr>
            <a:spLocks noGrp="1"/>
          </p:cNvSpPr>
          <p:nvPr>
            <p:ph sz="half" idx="2"/>
          </p:nvPr>
        </p:nvSpPr>
        <p:spPr>
          <a:xfrm>
            <a:off x="4932040" y="1412776"/>
            <a:ext cx="3672408" cy="4536504"/>
          </a:xfrm>
        </p:spPr>
        <p:txBody>
          <a:bodyPr>
            <a:normAutofit fontScale="25000" lnSpcReduction="20000"/>
          </a:bodyPr>
          <a:lstStyle/>
          <a:p>
            <a:pPr marL="742950" indent="-742950" algn="just">
              <a:lnSpc>
                <a:spcPct val="170000"/>
              </a:lnSpc>
              <a:buFont typeface="+mj-lt"/>
              <a:buAutoNum type="arabicPeriod" startAt="4"/>
            </a:pPr>
            <a:r>
              <a:rPr lang="vi-VN" sz="7200" b="1" dirty="0" smtClean="0">
                <a:latin typeface="Times New Roman" panose="02020603050405020304" pitchFamily="18" charset="0"/>
                <a:cs typeface="Times New Roman" panose="02020603050405020304" pitchFamily="18" charset="0"/>
              </a:rPr>
              <a:t>Zivilrecht</a:t>
            </a:r>
            <a:r>
              <a:rPr lang="pl-PL" sz="7200" b="1" dirty="0" smtClean="0">
                <a:latin typeface="Times New Roman" panose="02020603050405020304" pitchFamily="18" charset="0"/>
                <a:cs typeface="Times New Roman" panose="02020603050405020304" pitchFamily="18" charset="0"/>
              </a:rPr>
              <a:t>/</a:t>
            </a:r>
            <a:r>
              <a:rPr lang="vi-VN" sz="7200" b="1" dirty="0" smtClean="0">
                <a:latin typeface="Times New Roman" panose="02020603050405020304" pitchFamily="18" charset="0"/>
                <a:cs typeface="Times New Roman" panose="02020603050405020304" pitchFamily="18" charset="0"/>
              </a:rPr>
              <a:t>Bụ̈rgerliches </a:t>
            </a:r>
            <a:r>
              <a:rPr lang="vi-VN" sz="7200" b="1" dirty="0">
                <a:latin typeface="Times New Roman" panose="02020603050405020304" pitchFamily="18" charset="0"/>
                <a:cs typeface="Times New Roman" panose="02020603050405020304" pitchFamily="18" charset="0"/>
              </a:rPr>
              <a:t>Recht - Definitionen </a:t>
            </a:r>
            <a:endParaRPr lang="pl-PL" sz="7200" b="1" dirty="0" smtClean="0">
              <a:latin typeface="Times New Roman" panose="02020603050405020304" pitchFamily="18" charset="0"/>
              <a:cs typeface="Times New Roman" panose="02020603050405020304" pitchFamily="18" charset="0"/>
            </a:endParaRPr>
          </a:p>
          <a:p>
            <a:pPr marL="742950" indent="-742950" algn="just">
              <a:lnSpc>
                <a:spcPct val="170000"/>
              </a:lnSpc>
              <a:buFont typeface="+mj-lt"/>
              <a:buAutoNum type="arabicPeriod" startAt="4"/>
            </a:pPr>
            <a:r>
              <a:rPr lang="pl-PL" sz="7200" b="1" dirty="0" err="1" smtClean="0">
                <a:latin typeface="Times New Roman" panose="02020603050405020304" pitchFamily="18" charset="0"/>
                <a:cs typeface="Times New Roman" panose="02020603050405020304" pitchFamily="18" charset="0"/>
              </a:rPr>
              <a:t>Die</a:t>
            </a:r>
            <a:r>
              <a:rPr lang="pl-PL" sz="7200" b="1" dirty="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Rechtssubjekte</a:t>
            </a:r>
            <a:endParaRPr lang="pl-PL" sz="7200" b="1" dirty="0" smtClean="0">
              <a:latin typeface="Times New Roman" panose="02020603050405020304" pitchFamily="18" charset="0"/>
              <a:cs typeface="Times New Roman" panose="02020603050405020304" pitchFamily="18" charset="0"/>
            </a:endParaRPr>
          </a:p>
          <a:p>
            <a:pPr marL="742950" indent="-742950" algn="just">
              <a:lnSpc>
                <a:spcPct val="170000"/>
              </a:lnSpc>
              <a:buFont typeface="+mj-lt"/>
              <a:buAutoNum type="arabicPeriod" startAt="6"/>
            </a:pPr>
            <a:r>
              <a:rPr lang="vi-VN" sz="7200" b="1" dirty="0" smtClean="0">
                <a:latin typeface="Times New Roman" panose="02020603050405020304" pitchFamily="18" charset="0"/>
                <a:cs typeface="Times New Roman" panose="02020603050405020304" pitchFamily="18" charset="0"/>
              </a:rPr>
              <a:t>Natürliche</a:t>
            </a:r>
            <a:r>
              <a:rPr lang="pl-PL" sz="7200" b="1" dirty="0">
                <a:latin typeface="Times New Roman" panose="02020603050405020304" pitchFamily="18" charset="0"/>
                <a:cs typeface="Times New Roman" panose="02020603050405020304" pitchFamily="18" charset="0"/>
              </a:rPr>
              <a:t> </a:t>
            </a:r>
            <a:r>
              <a:rPr lang="pl-PL" sz="7200" b="1" dirty="0" err="1" smtClean="0">
                <a:latin typeface="Times New Roman" panose="02020603050405020304" pitchFamily="18" charset="0"/>
                <a:cs typeface="Times New Roman" panose="02020603050405020304" pitchFamily="18" charset="0"/>
              </a:rPr>
              <a:t>Personen</a:t>
            </a:r>
            <a:r>
              <a:rPr lang="vi-VN" sz="7200" b="1" dirty="0" smtClean="0">
                <a:latin typeface="Times New Roman" panose="02020603050405020304" pitchFamily="18" charset="0"/>
                <a:cs typeface="Times New Roman" panose="02020603050405020304" pitchFamily="18" charset="0"/>
              </a:rPr>
              <a:t> </a:t>
            </a:r>
            <a:r>
              <a:rPr lang="vi-VN" sz="7200" b="1" dirty="0">
                <a:latin typeface="Times New Roman" panose="02020603050405020304" pitchFamily="18" charset="0"/>
                <a:cs typeface="Times New Roman" panose="02020603050405020304" pitchFamily="18" charset="0"/>
              </a:rPr>
              <a:t>und gesetzliche Regelungen</a:t>
            </a:r>
          </a:p>
          <a:p>
            <a:pPr algn="just">
              <a:lnSpc>
                <a:spcPct val="170000"/>
              </a:lnSpc>
            </a:pPr>
            <a:r>
              <a:rPr lang="pl-PL" sz="6400" dirty="0" err="1" smtClean="0">
                <a:latin typeface="Times New Roman" panose="02020603050405020304" pitchFamily="18" charset="0"/>
                <a:cs typeface="Times New Roman" panose="02020603050405020304" pitchFamily="18" charset="0"/>
              </a:rPr>
              <a:t>Rechtsfähigkeit</a:t>
            </a:r>
            <a:endParaRPr lang="pl-PL" sz="6400" dirty="0" smtClean="0">
              <a:latin typeface="Times New Roman" panose="02020603050405020304" pitchFamily="18" charset="0"/>
              <a:cs typeface="Times New Roman" panose="02020603050405020304" pitchFamily="18" charset="0"/>
            </a:endParaRPr>
          </a:p>
          <a:p>
            <a:pPr algn="just">
              <a:lnSpc>
                <a:spcPct val="170000"/>
              </a:lnSpc>
            </a:pPr>
            <a:r>
              <a:rPr lang="pl-PL" sz="6400" dirty="0" err="1" smtClean="0">
                <a:latin typeface="Times New Roman" panose="02020603050405020304" pitchFamily="18" charset="0"/>
                <a:cs typeface="Times New Roman" panose="02020603050405020304" pitchFamily="18" charset="0"/>
              </a:rPr>
              <a:t>Geschäftsfähigkeit</a:t>
            </a:r>
            <a:endParaRPr lang="pl-PL" sz="6400" dirty="0" smtClean="0">
              <a:latin typeface="Times New Roman" panose="02020603050405020304" pitchFamily="18" charset="0"/>
              <a:cs typeface="Times New Roman" panose="02020603050405020304" pitchFamily="18" charset="0"/>
            </a:endParaRPr>
          </a:p>
          <a:p>
            <a:pPr marL="742950" indent="-742950" algn="just">
              <a:lnSpc>
                <a:spcPct val="170000"/>
              </a:lnSpc>
              <a:buFont typeface="+mj-lt"/>
              <a:buAutoNum type="arabicPeriod" startAt="7"/>
            </a:pPr>
            <a:r>
              <a:rPr lang="pl-PL" sz="7200" b="1" dirty="0" err="1" smtClean="0">
                <a:latin typeface="Times New Roman" panose="02020603050405020304" pitchFamily="18" charset="0"/>
                <a:cs typeface="Times New Roman" panose="02020603050405020304" pitchFamily="18" charset="0"/>
              </a:rPr>
              <a:t>Wortschatz</a:t>
            </a:r>
            <a:endParaRPr lang="pl-PL" sz="7200" b="1" dirty="0" smtClean="0">
              <a:latin typeface="Times New Roman" panose="02020603050405020304" pitchFamily="18" charset="0"/>
              <a:cs typeface="Times New Roman" panose="02020603050405020304" pitchFamily="18" charset="0"/>
            </a:endParaRPr>
          </a:p>
          <a:p>
            <a:pPr marL="742950" indent="-742950" algn="just">
              <a:lnSpc>
                <a:spcPct val="170000"/>
              </a:lnSpc>
              <a:buFont typeface="+mj-lt"/>
              <a:buAutoNum type="arabicPeriod" startAt="7"/>
            </a:pPr>
            <a:r>
              <a:rPr lang="pl-PL" sz="7200" b="1" dirty="0" err="1" smtClean="0">
                <a:latin typeface="Times New Roman" panose="02020603050405020304" pitchFamily="18" charset="0"/>
                <a:cs typeface="Times New Roman" panose="02020603050405020304" pitchFamily="18" charset="0"/>
              </a:rPr>
              <a:t>Quellen</a:t>
            </a:r>
            <a:endParaRPr lang="pl-PL" sz="7200" b="1" dirty="0" smtClean="0">
              <a:latin typeface="Times New Roman" panose="02020603050405020304" pitchFamily="18" charset="0"/>
              <a:cs typeface="Times New Roman" panose="02020603050405020304" pitchFamily="18" charset="0"/>
            </a:endParaRPr>
          </a:p>
          <a:p>
            <a:pPr marL="514350" indent="-514350">
              <a:buFont typeface="+mj-lt"/>
              <a:buAutoNum type="arabicPeriod" startAt="7"/>
            </a:pPr>
            <a:endParaRPr lang="pl-PL" dirty="0"/>
          </a:p>
        </p:txBody>
      </p:sp>
    </p:spTree>
    <p:extLst>
      <p:ext uri="{BB962C8B-B14F-4D97-AF65-F5344CB8AC3E}">
        <p14:creationId xmlns:p14="http://schemas.microsoft.com/office/powerpoint/2010/main" val="970008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908720"/>
            <a:ext cx="8229600" cy="1215008"/>
          </a:xfrm>
        </p:spPr>
        <p:txBody>
          <a:bodyPr>
            <a:noAutofit/>
          </a:bodyPr>
          <a:lstStyle/>
          <a:p>
            <a:pPr algn="ctr"/>
            <a:r>
              <a:rPr lang="pl-PL" sz="4400" b="1" u="sng" dirty="0" err="1" smtClean="0">
                <a:latin typeface="Times New Roman" panose="02020603050405020304" pitchFamily="18" charset="0"/>
                <a:cs typeface="Times New Roman" panose="02020603050405020304" pitchFamily="18" charset="0"/>
              </a:rPr>
              <a:t>Die</a:t>
            </a:r>
            <a:r>
              <a:rPr lang="pl-PL" sz="4400" b="1" u="sng" dirty="0" smtClean="0">
                <a:latin typeface="Times New Roman" panose="02020603050405020304" pitchFamily="18" charset="0"/>
                <a:cs typeface="Times New Roman" panose="02020603050405020304" pitchFamily="18" charset="0"/>
              </a:rPr>
              <a:t> </a:t>
            </a:r>
            <a:r>
              <a:rPr lang="pl-PL" sz="4400" b="1" u="sng" dirty="0" err="1" smtClean="0">
                <a:latin typeface="Times New Roman" panose="02020603050405020304" pitchFamily="18" charset="0"/>
                <a:cs typeface="Times New Roman" panose="02020603050405020304" pitchFamily="18" charset="0"/>
              </a:rPr>
              <a:t>unbeschränkte</a:t>
            </a:r>
            <a:r>
              <a:rPr lang="pl-PL" sz="4400" b="1" u="sng" dirty="0" smtClean="0">
                <a:latin typeface="Times New Roman" panose="02020603050405020304" pitchFamily="18" charset="0"/>
                <a:cs typeface="Times New Roman" panose="02020603050405020304" pitchFamily="18" charset="0"/>
              </a:rPr>
              <a:t> </a:t>
            </a:r>
            <a:r>
              <a:rPr lang="pl-PL" sz="4400" b="1" u="sng" dirty="0" err="1" smtClean="0">
                <a:latin typeface="Times New Roman" panose="02020603050405020304" pitchFamily="18" charset="0"/>
                <a:cs typeface="Times New Roman" panose="02020603050405020304" pitchFamily="18" charset="0"/>
              </a:rPr>
              <a:t>Geschäftsfähigkeit</a:t>
            </a:r>
            <a:endParaRPr lang="pl-PL" sz="4400" b="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323528" y="2348880"/>
            <a:ext cx="8229600" cy="4389120"/>
          </a:xfrm>
        </p:spPr>
        <p:txBody>
          <a:bodyPr>
            <a:normAutofit/>
          </a:bodyPr>
          <a:lstStyle/>
          <a:p>
            <a:pPr marL="0" indent="0" algn="ctr">
              <a:buNone/>
            </a:pPr>
            <a:r>
              <a:rPr lang="de-DE" sz="2800" dirty="0">
                <a:latin typeface="Times New Roman" panose="02020603050405020304" pitchFamily="18" charset="0"/>
                <a:cs typeface="Times New Roman" panose="02020603050405020304" pitchFamily="18" charset="0"/>
              </a:rPr>
              <a:t>Die volle Geschäftsfähigkeit wird mit dem Eintritt der </a:t>
            </a:r>
            <a:r>
              <a:rPr lang="de-DE" sz="2800" b="1" dirty="0">
                <a:latin typeface="Times New Roman" panose="02020603050405020304" pitchFamily="18" charset="0"/>
                <a:cs typeface="Times New Roman" panose="02020603050405020304" pitchFamily="18" charset="0"/>
              </a:rPr>
              <a:t>Volljährigkeit</a:t>
            </a:r>
            <a:r>
              <a:rPr lang="de-DE"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erworben</a:t>
            </a:r>
            <a:endParaRPr lang="pl-PL" sz="2800" dirty="0" smtClean="0">
              <a:latin typeface="Times New Roman" panose="02020603050405020304" pitchFamily="18" charset="0"/>
              <a:cs typeface="Times New Roman" panose="02020603050405020304" pitchFamily="18" charset="0"/>
            </a:endParaRPr>
          </a:p>
          <a:p>
            <a:pPr marL="0" indent="0" algn="ctr">
              <a:buNone/>
            </a:pP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pl-PL" sz="2800" dirty="0" smtClean="0">
                <a:latin typeface="Times New Roman" panose="02020603050405020304" pitchFamily="18" charset="0"/>
                <a:cs typeface="Times New Roman" panose="02020603050405020304" pitchFamily="18" charset="0"/>
              </a:rPr>
              <a:t/>
            </a:r>
            <a:br>
              <a:rPr lang="pl-PL" sz="2800" dirty="0" smtClean="0">
                <a:latin typeface="Times New Roman" panose="02020603050405020304" pitchFamily="18" charset="0"/>
                <a:cs typeface="Times New Roman" panose="02020603050405020304" pitchFamily="18" charset="0"/>
              </a:rPr>
            </a:br>
            <a:r>
              <a:rPr lang="de-DE" sz="2800" b="1" dirty="0">
                <a:latin typeface="Times New Roman" panose="02020603050405020304" pitchFamily="18" charset="0"/>
                <a:cs typeface="Times New Roman" panose="02020603050405020304" pitchFamily="18" charset="0"/>
              </a:rPr>
              <a:t>Die Volljährigkeit </a:t>
            </a:r>
            <a:r>
              <a:rPr lang="de-DE" sz="2800" dirty="0">
                <a:latin typeface="Times New Roman" panose="02020603050405020304" pitchFamily="18" charset="0"/>
                <a:cs typeface="Times New Roman" panose="02020603050405020304" pitchFamily="18" charset="0"/>
              </a:rPr>
              <a:t>tritt mit der Vollendung des 18. Lebensjahres ein</a:t>
            </a:r>
            <a:endParaRPr lang="pl-PL" sz="2800" dirty="0">
              <a:latin typeface="Times New Roman" panose="02020603050405020304" pitchFamily="18" charset="0"/>
              <a:cs typeface="Times New Roman" panose="02020603050405020304" pitchFamily="18" charset="0"/>
            </a:endParaRPr>
          </a:p>
        </p:txBody>
      </p:sp>
      <p:sp>
        <p:nvSpPr>
          <p:cNvPr id="7" name="Strzałka w dół 6"/>
          <p:cNvSpPr/>
          <p:nvPr/>
        </p:nvSpPr>
        <p:spPr>
          <a:xfrm>
            <a:off x="4067944" y="3401841"/>
            <a:ext cx="1080120" cy="1743860"/>
          </a:xfrm>
          <a:prstGeom prst="down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161702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284752"/>
          </a:xfrm>
        </p:spPr>
        <p:txBody>
          <a:bodyPr>
            <a:normAutofit fontScale="90000"/>
          </a:bodyPr>
          <a:lstStyle/>
          <a:p>
            <a:pPr algn="ctr"/>
            <a:r>
              <a:rPr lang="pl-PL" b="1" u="sng" dirty="0" err="1">
                <a:latin typeface="Times New Roman" panose="02020603050405020304" pitchFamily="18" charset="0"/>
                <a:cs typeface="Times New Roman" panose="02020603050405020304" pitchFamily="18" charset="0"/>
              </a:rPr>
              <a:t>Die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unbeschränkte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Geschäftsfähigkeit</a:t>
            </a:r>
            <a:endParaRPr lang="pl-PL" b="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57200" y="2132856"/>
            <a:ext cx="8229600" cy="4191744"/>
          </a:xfrm>
        </p:spPr>
        <p:txBody>
          <a:bodyPr/>
          <a:lstStyle/>
          <a:p>
            <a:pPr marL="0" indent="0" algn="just">
              <a:buNone/>
            </a:pP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de-DE" dirty="0" smtClean="0">
                <a:latin typeface="Times New Roman" panose="02020603050405020304" pitchFamily="18" charset="0"/>
                <a:cs typeface="Times New Roman" panose="02020603050405020304" pitchFamily="18" charset="0"/>
              </a:rPr>
              <a:t>Jeder </a:t>
            </a:r>
            <a:r>
              <a:rPr lang="de-DE" dirty="0">
                <a:latin typeface="Times New Roman" panose="02020603050405020304" pitchFamily="18" charset="0"/>
                <a:cs typeface="Times New Roman" panose="02020603050405020304" pitchFamily="18" charset="0"/>
              </a:rPr>
              <a:t>Mensch kann über alle Angelegenheiten unabhängig entscheiden und </a:t>
            </a:r>
            <a:r>
              <a:rPr lang="de-DE" dirty="0" smtClean="0">
                <a:latin typeface="Times New Roman" panose="02020603050405020304" pitchFamily="18" charset="0"/>
                <a:cs typeface="Times New Roman" panose="02020603050405020304" pitchFamily="18" charset="0"/>
              </a:rPr>
              <a:t>alle </a:t>
            </a:r>
            <a:r>
              <a:rPr lang="de-DE" dirty="0">
                <a:latin typeface="Times New Roman" panose="02020603050405020304" pitchFamily="18" charset="0"/>
                <a:cs typeface="Times New Roman" panose="02020603050405020304" pitchFamily="18" charset="0"/>
              </a:rPr>
              <a:t>Rechtsgeschäften abschließen z.B</a:t>
            </a:r>
            <a:r>
              <a:rPr lang="de-DE" dirty="0" smtClean="0">
                <a:latin typeface="Times New Roman" panose="02020603050405020304" pitchFamily="18" charset="0"/>
                <a:cs typeface="Times New Roman" panose="02020603050405020304" pitchFamily="18" charset="0"/>
              </a:rPr>
              <a:t>.</a:t>
            </a:r>
            <a:r>
              <a:rPr lang="pl-PL" dirty="0" smtClean="0">
                <a:latin typeface="Times New Roman" panose="02020603050405020304" pitchFamily="18" charset="0"/>
                <a:cs typeface="Times New Roman" panose="02020603050405020304" pitchFamily="18" charset="0"/>
              </a:rPr>
              <a:t>:</a:t>
            </a:r>
            <a:r>
              <a:rPr lang="de-DE" dirty="0" smtClean="0">
                <a:latin typeface="Times New Roman" panose="02020603050405020304" pitchFamily="18" charset="0"/>
                <a:cs typeface="Times New Roman" panose="02020603050405020304" pitchFamily="18" charset="0"/>
              </a:rPr>
              <a:t> </a:t>
            </a:r>
            <a:endParaRPr lang="pl-PL" dirty="0" smtClean="0">
              <a:latin typeface="Times New Roman" panose="02020603050405020304" pitchFamily="18" charset="0"/>
              <a:cs typeface="Times New Roman" panose="02020603050405020304" pitchFamily="18" charset="0"/>
            </a:endParaRPr>
          </a:p>
          <a:p>
            <a:pPr algn="just"/>
            <a:r>
              <a:rPr lang="pl-PL" b="1" dirty="0">
                <a:latin typeface="Times New Roman" panose="02020603050405020304" pitchFamily="18" charset="0"/>
                <a:cs typeface="Times New Roman" panose="02020603050405020304" pitchFamily="18" charset="0"/>
              </a:rPr>
              <a:t>V</a:t>
            </a:r>
            <a:r>
              <a:rPr lang="de-DE" b="1" dirty="0" err="1" smtClean="0">
                <a:latin typeface="Times New Roman" panose="02020603050405020304" pitchFamily="18" charset="0"/>
                <a:cs typeface="Times New Roman" panose="02020603050405020304" pitchFamily="18" charset="0"/>
              </a:rPr>
              <a:t>erschiedene</a:t>
            </a:r>
            <a:r>
              <a:rPr lang="de-DE" b="1" dirty="0" smtClean="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Rechtsverträge </a:t>
            </a:r>
            <a:r>
              <a:rPr lang="de-DE" b="1" dirty="0" smtClean="0">
                <a:latin typeface="Times New Roman" panose="02020603050405020304" pitchFamily="18" charset="0"/>
                <a:cs typeface="Times New Roman" panose="02020603050405020304" pitchFamily="18" charset="0"/>
              </a:rPr>
              <a:t>abschließen</a:t>
            </a:r>
            <a:r>
              <a:rPr lang="pl-PL" b="1" dirty="0">
                <a:latin typeface="Times New Roman" panose="02020603050405020304" pitchFamily="18" charset="0"/>
                <a:cs typeface="Times New Roman" panose="02020603050405020304" pitchFamily="18" charset="0"/>
              </a:rPr>
              <a:t>;</a:t>
            </a:r>
            <a:endParaRPr lang="pl-PL" b="1" dirty="0" smtClean="0">
              <a:latin typeface="Times New Roman" panose="02020603050405020304" pitchFamily="18" charset="0"/>
              <a:cs typeface="Times New Roman" panose="02020603050405020304" pitchFamily="18" charset="0"/>
            </a:endParaRPr>
          </a:p>
          <a:p>
            <a:pPr algn="just"/>
            <a:r>
              <a:rPr lang="de-DE" b="1" dirty="0" smtClean="0">
                <a:latin typeface="Times New Roman" panose="02020603050405020304" pitchFamily="18" charset="0"/>
                <a:cs typeface="Times New Roman" panose="02020603050405020304" pitchFamily="18" charset="0"/>
              </a:rPr>
              <a:t>heiraten</a:t>
            </a:r>
            <a:r>
              <a:rPr lang="pl-PL" b="1" dirty="0">
                <a:latin typeface="Times New Roman" panose="02020603050405020304" pitchFamily="18" charset="0"/>
                <a:cs typeface="Times New Roman" panose="02020603050405020304" pitchFamily="18" charset="0"/>
              </a:rPr>
              <a:t>;</a:t>
            </a:r>
            <a:endParaRPr lang="pl-PL" b="1" dirty="0" smtClean="0">
              <a:latin typeface="Times New Roman" panose="02020603050405020304" pitchFamily="18" charset="0"/>
              <a:cs typeface="Times New Roman" panose="02020603050405020304" pitchFamily="18" charset="0"/>
            </a:endParaRPr>
          </a:p>
          <a:p>
            <a:pPr algn="just"/>
            <a:r>
              <a:rPr lang="de-DE" b="1" dirty="0">
                <a:latin typeface="Times New Roman" panose="02020603050405020304" pitchFamily="18" charset="0"/>
                <a:cs typeface="Times New Roman" panose="02020603050405020304" pitchFamily="18" charset="0"/>
              </a:rPr>
              <a:t>e</a:t>
            </a:r>
            <a:r>
              <a:rPr lang="de-DE" b="1" dirty="0" smtClean="0">
                <a:latin typeface="Times New Roman" panose="02020603050405020304" pitchFamily="18" charset="0"/>
                <a:cs typeface="Times New Roman" panose="02020603050405020304" pitchFamily="18" charset="0"/>
              </a:rPr>
              <a:t>ine </a:t>
            </a:r>
            <a:r>
              <a:rPr lang="de-DE" b="1" dirty="0">
                <a:latin typeface="Times New Roman" panose="02020603050405020304" pitchFamily="18" charset="0"/>
                <a:cs typeface="Times New Roman" panose="02020603050405020304" pitchFamily="18" charset="0"/>
              </a:rPr>
              <a:t>Partei in dem Prozess </a:t>
            </a:r>
            <a:r>
              <a:rPr lang="de-DE" b="1" dirty="0" smtClean="0">
                <a:latin typeface="Times New Roman" panose="02020603050405020304" pitchFamily="18" charset="0"/>
                <a:cs typeface="Times New Roman" panose="02020603050405020304" pitchFamily="18" charset="0"/>
              </a:rPr>
              <a:t>sein</a:t>
            </a:r>
            <a:r>
              <a:rPr lang="pl-PL" b="1" dirty="0">
                <a:latin typeface="Times New Roman" panose="02020603050405020304" pitchFamily="18" charset="0"/>
                <a:cs typeface="Times New Roman" panose="02020603050405020304" pitchFamily="18" charset="0"/>
              </a:rPr>
              <a:t>;</a:t>
            </a:r>
            <a:endParaRPr lang="pl-PL" b="1" dirty="0" smtClean="0">
              <a:latin typeface="Times New Roman" panose="02020603050405020304" pitchFamily="18" charset="0"/>
              <a:cs typeface="Times New Roman" panose="02020603050405020304" pitchFamily="18" charset="0"/>
            </a:endParaRPr>
          </a:p>
          <a:p>
            <a:pPr algn="just"/>
            <a:r>
              <a:rPr lang="pl-PL" b="1" dirty="0" err="1" smtClean="0">
                <a:latin typeface="Times New Roman" panose="02020603050405020304" pitchFamily="18" charset="0"/>
                <a:cs typeface="Times New Roman" panose="02020603050405020304" pitchFamily="18" charset="0"/>
              </a:rPr>
              <a:t>das</a:t>
            </a:r>
            <a:r>
              <a:rPr lang="pl-PL" b="1" dirty="0" smtClean="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Vermögen</a:t>
            </a:r>
            <a:r>
              <a:rPr lang="de-DE" b="1" dirty="0" smtClean="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Verwalten</a:t>
            </a:r>
            <a:r>
              <a:rPr lang="pl-PL" b="1" dirty="0">
                <a:latin typeface="Times New Roman" panose="02020603050405020304" pitchFamily="18" charset="0"/>
                <a:cs typeface="Times New Roman" panose="02020603050405020304" pitchFamily="18" charset="0"/>
              </a:rPr>
              <a:t>.</a:t>
            </a:r>
          </a:p>
        </p:txBody>
      </p:sp>
      <p:pic>
        <p:nvPicPr>
          <p:cNvPr id="12291" name="Picture 3" descr="C:\Users\Kasia\AppData\Local\Microsoft\Windows\INetCache\IE\49ZR9FV9\law-1898963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4149080"/>
            <a:ext cx="2273576" cy="191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17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284752"/>
          </a:xfrm>
        </p:spPr>
        <p:txBody>
          <a:bodyPr>
            <a:normAutofit fontScale="90000"/>
          </a:bodyPr>
          <a:lstStyle/>
          <a:p>
            <a:pPr algn="ctr"/>
            <a:r>
              <a:rPr lang="pl-PL" b="1" u="sng" dirty="0" err="1">
                <a:latin typeface="Times New Roman" panose="02020603050405020304" pitchFamily="18" charset="0"/>
                <a:cs typeface="Times New Roman" panose="02020603050405020304" pitchFamily="18" charset="0"/>
              </a:rPr>
              <a:t>Die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unbeschränkte</a:t>
            </a:r>
            <a:r>
              <a:rPr lang="pl-PL" b="1" u="sng" dirty="0">
                <a:latin typeface="Times New Roman" panose="02020603050405020304" pitchFamily="18" charset="0"/>
                <a:cs typeface="Times New Roman" panose="02020603050405020304" pitchFamily="18" charset="0"/>
              </a:rPr>
              <a:t> </a:t>
            </a:r>
            <a:r>
              <a:rPr lang="pl-PL" b="1" u="sng" dirty="0" err="1">
                <a:latin typeface="Times New Roman" panose="02020603050405020304" pitchFamily="18" charset="0"/>
                <a:cs typeface="Times New Roman" panose="02020603050405020304" pitchFamily="18" charset="0"/>
              </a:rPr>
              <a:t>Geschäftsfähigkeit</a:t>
            </a:r>
            <a:endParaRPr lang="pl-PL" b="1" u="sng"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457200" y="2132856"/>
            <a:ext cx="8229600" cy="4608512"/>
          </a:xfrm>
        </p:spPr>
        <p:txBody>
          <a:bodyPr/>
          <a:lstStyle/>
          <a:p>
            <a:endParaRPr lang="pl-PL" dirty="0">
              <a:effectLst>
                <a:outerShdw blurRad="38100" dist="38100" dir="2700000" algn="tl">
                  <a:srgbClr val="000000">
                    <a:alpha val="43137"/>
                  </a:srgbClr>
                </a:outerShdw>
              </a:effectLst>
            </a:endParaRPr>
          </a:p>
          <a:p>
            <a:r>
              <a:rPr lang="pl-PL"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AUSNAHME</a:t>
            </a:r>
          </a:p>
          <a:p>
            <a:pPr marL="0" indent="0">
              <a:buNone/>
            </a:pPr>
            <a:r>
              <a:rPr lang="pl-PL" sz="3200" dirty="0" smtClean="0">
                <a:latin typeface="Times New Roman" panose="02020603050405020304" pitchFamily="18" charset="0"/>
                <a:cs typeface="Times New Roman" panose="02020603050405020304" pitchFamily="18" charset="0"/>
              </a:rPr>
              <a:t>W</a:t>
            </a:r>
            <a:r>
              <a:rPr lang="de-DE" sz="3200" dirty="0" smtClean="0">
                <a:latin typeface="Times New Roman" panose="02020603050405020304" pitchFamily="18" charset="0"/>
                <a:cs typeface="Times New Roman" panose="02020603050405020304" pitchFamily="18" charset="0"/>
              </a:rPr>
              <a:t>er </a:t>
            </a:r>
            <a:r>
              <a:rPr lang="de-DE" sz="3200" dirty="0">
                <a:latin typeface="Times New Roman" panose="02020603050405020304" pitchFamily="18" charset="0"/>
                <a:cs typeface="Times New Roman" panose="02020603050405020304" pitchFamily="18" charset="0"/>
              </a:rPr>
              <a:t>sich in einem die freie Willensbestimmung ausschließenden Zustand krankhafter Störung der Geistestätigkeit befindet, handelt durch einen ernannten </a:t>
            </a:r>
            <a:r>
              <a:rPr lang="de-DE" sz="3200" dirty="0" smtClean="0">
                <a:latin typeface="Times New Roman" panose="02020603050405020304" pitchFamily="18" charset="0"/>
                <a:cs typeface="Times New Roman" panose="02020603050405020304" pitchFamily="18" charset="0"/>
              </a:rPr>
              <a:t>Vertreter</a:t>
            </a:r>
            <a:r>
              <a:rPr lang="pl-PL" sz="3200" dirty="0" smtClean="0">
                <a:latin typeface="Times New Roman" panose="02020603050405020304" pitchFamily="18" charset="0"/>
                <a:cs typeface="Times New Roman" panose="02020603050405020304" pitchFamily="18" charset="0"/>
              </a:rPr>
              <a:t>.</a:t>
            </a:r>
            <a:endParaRPr lang="pl-PL"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1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err="1">
                <a:latin typeface="Times New Roman" panose="02020603050405020304" pitchFamily="18" charset="0"/>
                <a:cs typeface="Times New Roman" panose="02020603050405020304" pitchFamily="18" charset="0"/>
              </a:rPr>
              <a:t>Die</a:t>
            </a:r>
            <a:r>
              <a:rPr lang="pl-PL" sz="4000" b="1" dirty="0">
                <a:latin typeface="Times New Roman" panose="02020603050405020304" pitchFamily="18" charset="0"/>
                <a:cs typeface="Times New Roman" panose="02020603050405020304" pitchFamily="18" charset="0"/>
              </a:rPr>
              <a:t> </a:t>
            </a:r>
            <a:r>
              <a:rPr lang="pl-PL" sz="4000" b="1" dirty="0" err="1">
                <a:latin typeface="Times New Roman" panose="02020603050405020304" pitchFamily="18" charset="0"/>
                <a:cs typeface="Times New Roman" panose="02020603050405020304" pitchFamily="18" charset="0"/>
              </a:rPr>
              <a:t>Geschäftsfähigkeit</a:t>
            </a:r>
            <a:r>
              <a:rPr lang="pl-PL" sz="4000" b="1" dirty="0">
                <a:latin typeface="Times New Roman" panose="02020603050405020304" pitchFamily="18" charset="0"/>
                <a:cs typeface="Times New Roman" panose="02020603050405020304" pitchFamily="18" charset="0"/>
              </a:rPr>
              <a:t> </a:t>
            </a:r>
            <a:r>
              <a:rPr lang="pl-PL" sz="4000" b="1" dirty="0" smtClean="0">
                <a:latin typeface="Times New Roman" panose="02020603050405020304" pitchFamily="18" charset="0"/>
                <a:cs typeface="Times New Roman" panose="02020603050405020304" pitchFamily="18" charset="0"/>
              </a:rPr>
              <a:t>– </a:t>
            </a:r>
            <a:r>
              <a:rPr lang="de-DE" sz="4000" b="1" dirty="0" smtClean="0">
                <a:latin typeface="Times New Roman" panose="02020603050405020304" pitchFamily="18" charset="0"/>
                <a:cs typeface="Times New Roman" panose="02020603050405020304" pitchFamily="18" charset="0"/>
              </a:rPr>
              <a:t>das</a:t>
            </a:r>
            <a:r>
              <a:rPr lang="pl-PL" sz="4000" b="1" dirty="0" smtClean="0">
                <a:latin typeface="Times New Roman" panose="02020603050405020304" pitchFamily="18" charset="0"/>
                <a:cs typeface="Times New Roman" panose="02020603050405020304" pitchFamily="18" charset="0"/>
              </a:rPr>
              <a:t> </a:t>
            </a:r>
            <a:r>
              <a:rPr lang="pl-PL" sz="4000" b="1" dirty="0" err="1" smtClean="0">
                <a:latin typeface="Times New Roman" panose="02020603050405020304" pitchFamily="18" charset="0"/>
                <a:cs typeface="Times New Roman" panose="02020603050405020304" pitchFamily="18" charset="0"/>
              </a:rPr>
              <a:t>Schema</a:t>
            </a:r>
            <a:endParaRPr lang="pl-PL" sz="4000" b="1" dirty="0">
              <a:latin typeface="Times New Roman" panose="02020603050405020304" pitchFamily="18" charset="0"/>
              <a:cs typeface="Times New Roman" panose="02020603050405020304" pitchFamily="18" charset="0"/>
            </a:endParaRPr>
          </a:p>
        </p:txBody>
      </p:sp>
      <p:pic>
        <p:nvPicPr>
          <p:cNvPr id="1331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916832"/>
            <a:ext cx="8864586"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3749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457200" y="704088"/>
            <a:ext cx="8229600" cy="636680"/>
          </a:xfrm>
        </p:spPr>
        <p:txBody>
          <a:bodyPr>
            <a:noAutofit/>
          </a:bodyPr>
          <a:lstStyle/>
          <a:p>
            <a:r>
              <a:rPr lang="pl-PL" sz="4400" b="1" u="sng" dirty="0" err="1">
                <a:latin typeface="Times New Roman" panose="02020603050405020304" pitchFamily="18" charset="0"/>
                <a:cs typeface="Times New Roman" panose="02020603050405020304" pitchFamily="18" charset="0"/>
              </a:rPr>
              <a:t>Wortschatz</a:t>
            </a:r>
            <a:r>
              <a:rPr lang="pl-PL" sz="4400" b="1" u="sng" dirty="0">
                <a:latin typeface="Times New Roman" panose="02020603050405020304" pitchFamily="18" charset="0"/>
                <a:cs typeface="Times New Roman" panose="02020603050405020304" pitchFamily="18" charset="0"/>
              </a:rPr>
              <a:t> </a:t>
            </a:r>
            <a:r>
              <a:rPr lang="pl-PL" sz="4400" b="1" u="sng" dirty="0" err="1">
                <a:latin typeface="Times New Roman" panose="02020603050405020304" pitchFamily="18" charset="0"/>
                <a:cs typeface="Times New Roman" panose="02020603050405020304" pitchFamily="18" charset="0"/>
              </a:rPr>
              <a:t>zum</a:t>
            </a:r>
            <a:r>
              <a:rPr lang="pl-PL" sz="4400" b="1" u="sng" dirty="0">
                <a:latin typeface="Times New Roman" panose="02020603050405020304" pitchFamily="18" charset="0"/>
                <a:cs typeface="Times New Roman" panose="02020603050405020304" pitchFamily="18" charset="0"/>
              </a:rPr>
              <a:t> </a:t>
            </a:r>
            <a:r>
              <a:rPr lang="pl-PL" sz="4400" b="1" u="sng" dirty="0" err="1">
                <a:latin typeface="Times New Roman" panose="02020603050405020304" pitchFamily="18" charset="0"/>
                <a:cs typeface="Times New Roman" panose="02020603050405020304" pitchFamily="18" charset="0"/>
              </a:rPr>
              <a:t>Thema</a:t>
            </a:r>
            <a:r>
              <a:rPr lang="pl-PL" sz="4400" b="1" u="sng" dirty="0">
                <a:latin typeface="Times New Roman" panose="02020603050405020304" pitchFamily="18" charset="0"/>
                <a:cs typeface="Times New Roman" panose="02020603050405020304" pitchFamily="18" charset="0"/>
              </a:rPr>
              <a:t> </a:t>
            </a:r>
          </a:p>
        </p:txBody>
      </p:sp>
      <p:sp>
        <p:nvSpPr>
          <p:cNvPr id="9" name="Symbol zastępczy zawartości 8"/>
          <p:cNvSpPr>
            <a:spLocks noGrp="1"/>
          </p:cNvSpPr>
          <p:nvPr>
            <p:ph sz="half" idx="1"/>
          </p:nvPr>
        </p:nvSpPr>
        <p:spPr>
          <a:xfrm>
            <a:off x="107504" y="1412776"/>
            <a:ext cx="4464496" cy="5445224"/>
          </a:xfrm>
        </p:spPr>
        <p:txBody>
          <a:bodyPr>
            <a:normAutofit fontScale="25000" lnSpcReduction="20000"/>
          </a:bodyPr>
          <a:lstStyle/>
          <a:p>
            <a:r>
              <a:rPr lang="pl-PL" sz="6400" dirty="0" smtClean="0">
                <a:latin typeface="Times New Roman" panose="02020603050405020304" pitchFamily="18" charset="0"/>
                <a:cs typeface="Times New Roman" panose="02020603050405020304" pitchFamily="18" charset="0"/>
              </a:rPr>
              <a:t>Das </a:t>
            </a:r>
            <a:r>
              <a:rPr lang="pl-PL" sz="6400" dirty="0" err="1">
                <a:latin typeface="Times New Roman" panose="02020603050405020304" pitchFamily="18" charset="0"/>
                <a:cs typeface="Times New Roman" panose="02020603050405020304" pitchFamily="18" charset="0"/>
              </a:rPr>
              <a:t>Gesetzbuch</a:t>
            </a:r>
            <a:r>
              <a:rPr lang="pl-PL" sz="6400" dirty="0">
                <a:latin typeface="Times New Roman" panose="02020603050405020304" pitchFamily="18" charset="0"/>
                <a:cs typeface="Times New Roman" panose="02020603050405020304" pitchFamily="18" charset="0"/>
              </a:rPr>
              <a:t> - kodeks</a:t>
            </a:r>
          </a:p>
          <a:p>
            <a:r>
              <a:rPr lang="pl-PL" sz="6400" dirty="0" err="1">
                <a:latin typeface="Times New Roman" panose="02020603050405020304" pitchFamily="18" charset="0"/>
                <a:cs typeface="Times New Roman" panose="02020603050405020304" pitchFamily="18" charset="0"/>
              </a:rPr>
              <a:t>Verabschieden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ein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Gesetz</a:t>
            </a:r>
            <a:r>
              <a:rPr lang="pl-PL" sz="6400" dirty="0">
                <a:latin typeface="Times New Roman" panose="02020603050405020304" pitchFamily="18" charset="0"/>
                <a:cs typeface="Times New Roman" panose="02020603050405020304" pitchFamily="18" charset="0"/>
              </a:rPr>
              <a:t>) – uchwalić ustawę</a:t>
            </a:r>
          </a:p>
          <a:p>
            <a:r>
              <a:rPr lang="pl-PL" sz="6400" dirty="0" err="1">
                <a:latin typeface="Times New Roman" panose="02020603050405020304" pitchFamily="18" charset="0"/>
                <a:cs typeface="Times New Roman" panose="02020603050405020304" pitchFamily="18" charset="0"/>
              </a:rPr>
              <a:t>Die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Rechtsbeziehungen</a:t>
            </a:r>
            <a:r>
              <a:rPr lang="pl-PL" sz="6400" dirty="0">
                <a:latin typeface="Times New Roman" panose="02020603050405020304" pitchFamily="18" charset="0"/>
                <a:cs typeface="Times New Roman" panose="02020603050405020304" pitchFamily="18" charset="0"/>
              </a:rPr>
              <a:t> - stosunki prawne</a:t>
            </a:r>
          </a:p>
          <a:p>
            <a:r>
              <a:rPr lang="pl-PL" sz="6400" dirty="0" err="1">
                <a:latin typeface="Times New Roman" panose="02020603050405020304" pitchFamily="18" charset="0"/>
                <a:cs typeface="Times New Roman" panose="02020603050405020304" pitchFamily="18" charset="0"/>
              </a:rPr>
              <a:t>gestalten</a:t>
            </a:r>
            <a:r>
              <a:rPr lang="pl-PL" sz="6400" dirty="0">
                <a:latin typeface="Times New Roman" panose="02020603050405020304" pitchFamily="18" charset="0"/>
                <a:cs typeface="Times New Roman" panose="02020603050405020304" pitchFamily="18" charset="0"/>
              </a:rPr>
              <a:t> - </a:t>
            </a:r>
            <a:r>
              <a:rPr lang="pl-PL" sz="6400" dirty="0" err="1">
                <a:latin typeface="Times New Roman" panose="02020603050405020304" pitchFamily="18" charset="0"/>
                <a:cs typeface="Times New Roman" panose="02020603050405020304" pitchFamily="18" charset="0"/>
              </a:rPr>
              <a:t>kształować</a:t>
            </a:r>
            <a:r>
              <a:rPr lang="pl-PL" sz="6400" dirty="0">
                <a:latin typeface="Times New Roman" panose="02020603050405020304" pitchFamily="18" charset="0"/>
                <a:cs typeface="Times New Roman" panose="02020603050405020304" pitchFamily="18" charset="0"/>
              </a:rPr>
              <a:t> </a:t>
            </a:r>
          </a:p>
          <a:p>
            <a:r>
              <a:rPr lang="pl-PL" sz="6400" dirty="0" err="1">
                <a:latin typeface="Times New Roman" panose="02020603050405020304" pitchFamily="18" charset="0"/>
                <a:cs typeface="Times New Roman" panose="02020603050405020304" pitchFamily="18" charset="0"/>
              </a:rPr>
              <a:t>Bestehen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auf</a:t>
            </a:r>
            <a:r>
              <a:rPr lang="pl-PL" sz="6400" dirty="0">
                <a:latin typeface="Times New Roman" panose="02020603050405020304" pitchFamily="18" charset="0"/>
                <a:cs typeface="Times New Roman" panose="02020603050405020304" pitchFamily="18" charset="0"/>
              </a:rPr>
              <a:t> - składać się </a:t>
            </a:r>
            <a:r>
              <a:rPr lang="pl-PL" sz="6400" dirty="0" smtClean="0">
                <a:latin typeface="Times New Roman" panose="02020603050405020304" pitchFamily="18" charset="0"/>
                <a:cs typeface="Times New Roman" panose="02020603050405020304" pitchFamily="18" charset="0"/>
              </a:rPr>
              <a:t>z</a:t>
            </a:r>
          </a:p>
          <a:p>
            <a:r>
              <a:rPr lang="de-DE" sz="6400" dirty="0">
                <a:latin typeface="Times New Roman" panose="02020603050405020304" pitchFamily="18" charset="0"/>
                <a:cs typeface="Times New Roman" panose="02020603050405020304" pitchFamily="18" charset="0"/>
              </a:rPr>
              <a:t>Allgemeinen Teil - </a:t>
            </a:r>
            <a:r>
              <a:rPr lang="de-DE" sz="6400" dirty="0" err="1">
                <a:latin typeface="Times New Roman" panose="02020603050405020304" pitchFamily="18" charset="0"/>
                <a:cs typeface="Times New Roman" panose="02020603050405020304" pitchFamily="18" charset="0"/>
              </a:rPr>
              <a:t>część</a:t>
            </a:r>
            <a:r>
              <a:rPr lang="de-DE" sz="6400" dirty="0">
                <a:latin typeface="Times New Roman" panose="02020603050405020304" pitchFamily="18" charset="0"/>
                <a:cs typeface="Times New Roman" panose="02020603050405020304" pitchFamily="18" charset="0"/>
              </a:rPr>
              <a:t> </a:t>
            </a:r>
            <a:r>
              <a:rPr lang="de-DE" sz="6400" dirty="0" err="1">
                <a:latin typeface="Times New Roman" panose="02020603050405020304" pitchFamily="18" charset="0"/>
                <a:cs typeface="Times New Roman" panose="02020603050405020304" pitchFamily="18" charset="0"/>
              </a:rPr>
              <a:t>ogólna</a:t>
            </a:r>
            <a:endParaRPr lang="de-DE" sz="6400" dirty="0">
              <a:latin typeface="Times New Roman" panose="02020603050405020304" pitchFamily="18" charset="0"/>
              <a:cs typeface="Times New Roman" panose="02020603050405020304" pitchFamily="18" charset="0"/>
            </a:endParaRPr>
          </a:p>
          <a:p>
            <a:r>
              <a:rPr lang="de-DE" sz="6400" dirty="0">
                <a:latin typeface="Times New Roman" panose="02020603050405020304" pitchFamily="18" charset="0"/>
                <a:cs typeface="Times New Roman" panose="02020603050405020304" pitchFamily="18" charset="0"/>
              </a:rPr>
              <a:t>das Sachenrecht - </a:t>
            </a:r>
            <a:r>
              <a:rPr lang="de-DE" sz="6400" dirty="0" err="1">
                <a:latin typeface="Times New Roman" panose="02020603050405020304" pitchFamily="18" charset="0"/>
                <a:cs typeface="Times New Roman" panose="02020603050405020304" pitchFamily="18" charset="0"/>
              </a:rPr>
              <a:t>prawo</a:t>
            </a:r>
            <a:r>
              <a:rPr lang="de-DE" sz="6400" dirty="0">
                <a:latin typeface="Times New Roman" panose="02020603050405020304" pitchFamily="18" charset="0"/>
                <a:cs typeface="Times New Roman" panose="02020603050405020304" pitchFamily="18" charset="0"/>
              </a:rPr>
              <a:t> </a:t>
            </a:r>
            <a:r>
              <a:rPr lang="de-DE" sz="6400" dirty="0" err="1">
                <a:latin typeface="Times New Roman" panose="02020603050405020304" pitchFamily="18" charset="0"/>
                <a:cs typeface="Times New Roman" panose="02020603050405020304" pitchFamily="18" charset="0"/>
              </a:rPr>
              <a:t>rzeczowe</a:t>
            </a:r>
            <a:endParaRPr lang="de-DE" sz="6400" dirty="0">
              <a:latin typeface="Times New Roman" panose="02020603050405020304" pitchFamily="18" charset="0"/>
              <a:cs typeface="Times New Roman" panose="02020603050405020304" pitchFamily="18" charset="0"/>
            </a:endParaRPr>
          </a:p>
          <a:p>
            <a:r>
              <a:rPr lang="de-DE" sz="6400" dirty="0">
                <a:latin typeface="Times New Roman" panose="02020603050405020304" pitchFamily="18" charset="0"/>
                <a:cs typeface="Times New Roman" panose="02020603050405020304" pitchFamily="18" charset="0"/>
              </a:rPr>
              <a:t>das Schuldrecht - </a:t>
            </a:r>
            <a:r>
              <a:rPr lang="de-DE" sz="6400" dirty="0" err="1">
                <a:latin typeface="Times New Roman" panose="02020603050405020304" pitchFamily="18" charset="0"/>
                <a:cs typeface="Times New Roman" panose="02020603050405020304" pitchFamily="18" charset="0"/>
              </a:rPr>
              <a:t>prawo</a:t>
            </a:r>
            <a:r>
              <a:rPr lang="de-DE" sz="6400" dirty="0">
                <a:latin typeface="Times New Roman" panose="02020603050405020304" pitchFamily="18" charset="0"/>
                <a:cs typeface="Times New Roman" panose="02020603050405020304" pitchFamily="18" charset="0"/>
              </a:rPr>
              <a:t> </a:t>
            </a:r>
            <a:r>
              <a:rPr lang="de-DE" sz="6400" dirty="0" err="1">
                <a:latin typeface="Times New Roman" panose="02020603050405020304" pitchFamily="18" charset="0"/>
                <a:cs typeface="Times New Roman" panose="02020603050405020304" pitchFamily="18" charset="0"/>
              </a:rPr>
              <a:t>zobowiązań</a:t>
            </a:r>
            <a:endParaRPr lang="de-DE" sz="6400" dirty="0">
              <a:latin typeface="Times New Roman" panose="02020603050405020304" pitchFamily="18" charset="0"/>
              <a:cs typeface="Times New Roman" panose="02020603050405020304" pitchFamily="18" charset="0"/>
            </a:endParaRPr>
          </a:p>
          <a:p>
            <a:r>
              <a:rPr lang="de-DE" sz="6400" dirty="0">
                <a:latin typeface="Times New Roman" panose="02020603050405020304" pitchFamily="18" charset="0"/>
                <a:cs typeface="Times New Roman" panose="02020603050405020304" pitchFamily="18" charset="0"/>
              </a:rPr>
              <a:t>Das Erbrecht - </a:t>
            </a:r>
            <a:r>
              <a:rPr lang="de-DE" sz="6400" dirty="0" err="1">
                <a:latin typeface="Times New Roman" panose="02020603050405020304" pitchFamily="18" charset="0"/>
                <a:cs typeface="Times New Roman" panose="02020603050405020304" pitchFamily="18" charset="0"/>
              </a:rPr>
              <a:t>prawo</a:t>
            </a:r>
            <a:r>
              <a:rPr lang="de-DE" sz="6400" dirty="0">
                <a:latin typeface="Times New Roman" panose="02020603050405020304" pitchFamily="18" charset="0"/>
                <a:cs typeface="Times New Roman" panose="02020603050405020304" pitchFamily="18" charset="0"/>
              </a:rPr>
              <a:t> </a:t>
            </a:r>
            <a:r>
              <a:rPr lang="de-DE" sz="6400" dirty="0" err="1">
                <a:latin typeface="Times New Roman" panose="02020603050405020304" pitchFamily="18" charset="0"/>
                <a:cs typeface="Times New Roman" panose="02020603050405020304" pitchFamily="18" charset="0"/>
              </a:rPr>
              <a:t>spadkowe</a:t>
            </a:r>
            <a:endParaRPr lang="de-DE" sz="6400" dirty="0">
              <a:latin typeface="Times New Roman" panose="02020603050405020304" pitchFamily="18" charset="0"/>
              <a:cs typeface="Times New Roman" panose="02020603050405020304" pitchFamily="18" charset="0"/>
            </a:endParaRPr>
          </a:p>
          <a:p>
            <a:r>
              <a:rPr lang="pl-PL" sz="6400" dirty="0" err="1" smtClean="0">
                <a:latin typeface="Times New Roman" panose="02020603050405020304" pitchFamily="18" charset="0"/>
                <a:cs typeface="Times New Roman" panose="02020603050405020304" pitchFamily="18" charset="0"/>
              </a:rPr>
              <a:t>Die</a:t>
            </a:r>
            <a:r>
              <a:rPr lang="pl-PL" sz="6400" dirty="0" smtClean="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Rechtsgeschäften</a:t>
            </a:r>
            <a:r>
              <a:rPr lang="pl-PL" sz="6400" dirty="0">
                <a:latin typeface="Times New Roman" panose="02020603050405020304" pitchFamily="18" charset="0"/>
                <a:cs typeface="Times New Roman" panose="02020603050405020304" pitchFamily="18" charset="0"/>
              </a:rPr>
              <a:t> - czynności prawne</a:t>
            </a:r>
          </a:p>
          <a:p>
            <a:r>
              <a:rPr lang="pl-PL" sz="6400" dirty="0" err="1">
                <a:latin typeface="Times New Roman" panose="02020603050405020304" pitchFamily="18" charset="0"/>
                <a:cs typeface="Times New Roman" panose="02020603050405020304" pitchFamily="18" charset="0"/>
              </a:rPr>
              <a:t>natürliche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Personen</a:t>
            </a:r>
            <a:r>
              <a:rPr lang="pl-PL" sz="6400" dirty="0">
                <a:latin typeface="Times New Roman" panose="02020603050405020304" pitchFamily="18" charset="0"/>
                <a:cs typeface="Times New Roman" panose="02020603050405020304" pitchFamily="18" charset="0"/>
              </a:rPr>
              <a:t> / </a:t>
            </a:r>
            <a:r>
              <a:rPr lang="pl-PL" sz="6400" dirty="0" err="1">
                <a:latin typeface="Times New Roman" panose="02020603050405020304" pitchFamily="18" charset="0"/>
                <a:cs typeface="Times New Roman" panose="02020603050405020304" pitchFamily="18" charset="0"/>
              </a:rPr>
              <a:t>juristische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Personen</a:t>
            </a:r>
            <a:r>
              <a:rPr lang="pl-PL" sz="6400" dirty="0">
                <a:latin typeface="Times New Roman" panose="02020603050405020304" pitchFamily="18" charset="0"/>
                <a:cs typeface="Times New Roman" panose="02020603050405020304" pitchFamily="18" charset="0"/>
              </a:rPr>
              <a:t> - osoba fizyczna / osoba prawna</a:t>
            </a:r>
          </a:p>
          <a:p>
            <a:r>
              <a:rPr lang="pl-PL" sz="6400" dirty="0" err="1" smtClean="0">
                <a:latin typeface="Times New Roman" panose="02020603050405020304" pitchFamily="18" charset="0"/>
                <a:cs typeface="Times New Roman" panose="02020603050405020304" pitchFamily="18" charset="0"/>
              </a:rPr>
              <a:t>die</a:t>
            </a:r>
            <a:r>
              <a:rPr lang="pl-PL" sz="6400" dirty="0" smtClean="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Rechtsfähigkeit</a:t>
            </a:r>
            <a:r>
              <a:rPr lang="pl-PL" sz="6400" dirty="0">
                <a:latin typeface="Times New Roman" panose="02020603050405020304" pitchFamily="18" charset="0"/>
                <a:cs typeface="Times New Roman" panose="02020603050405020304" pitchFamily="18" charset="0"/>
              </a:rPr>
              <a:t> - zdolność prawna </a:t>
            </a:r>
          </a:p>
          <a:p>
            <a:r>
              <a:rPr lang="pl-PL" sz="6400" dirty="0" err="1">
                <a:latin typeface="Times New Roman" panose="02020603050405020304" pitchFamily="18" charset="0"/>
                <a:cs typeface="Times New Roman" panose="02020603050405020304" pitchFamily="18" charset="0"/>
              </a:rPr>
              <a:t>Träger</a:t>
            </a:r>
            <a:r>
              <a:rPr lang="pl-PL" sz="6400" dirty="0">
                <a:latin typeface="Times New Roman" panose="02020603050405020304" pitchFamily="18" charset="0"/>
                <a:cs typeface="Times New Roman" panose="02020603050405020304" pitchFamily="18" charset="0"/>
              </a:rPr>
              <a:t> von </a:t>
            </a:r>
            <a:r>
              <a:rPr lang="pl-PL" sz="6400" dirty="0" err="1">
                <a:latin typeface="Times New Roman" panose="02020603050405020304" pitchFamily="18" charset="0"/>
                <a:cs typeface="Times New Roman" panose="02020603050405020304" pitchFamily="18" charset="0"/>
              </a:rPr>
              <a:t>Rechten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und</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Pflichten</a:t>
            </a:r>
            <a:r>
              <a:rPr lang="pl-PL" sz="6400" dirty="0">
                <a:latin typeface="Times New Roman" panose="02020603050405020304" pitchFamily="18" charset="0"/>
                <a:cs typeface="Times New Roman" panose="02020603050405020304" pitchFamily="18" charset="0"/>
              </a:rPr>
              <a:t> - podmiot praw i obowiązków</a:t>
            </a:r>
          </a:p>
          <a:p>
            <a:r>
              <a:rPr lang="pl-PL" sz="6400" dirty="0" err="1">
                <a:latin typeface="Times New Roman" panose="02020603050405020304" pitchFamily="18" charset="0"/>
                <a:cs typeface="Times New Roman" panose="02020603050405020304" pitchFamily="18" charset="0"/>
              </a:rPr>
              <a:t>Unter</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gewissen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Umständen</a:t>
            </a:r>
            <a:r>
              <a:rPr lang="pl-PL" sz="6400" dirty="0">
                <a:latin typeface="Times New Roman" panose="02020603050405020304" pitchFamily="18" charset="0"/>
                <a:cs typeface="Times New Roman" panose="02020603050405020304" pitchFamily="18" charset="0"/>
              </a:rPr>
              <a:t> - w pewnych okolicznościach </a:t>
            </a:r>
            <a:endParaRPr lang="pl-PL" sz="6400" dirty="0" smtClean="0">
              <a:latin typeface="Times New Roman" panose="02020603050405020304" pitchFamily="18" charset="0"/>
              <a:cs typeface="Times New Roman" panose="02020603050405020304" pitchFamily="18" charset="0"/>
            </a:endParaRPr>
          </a:p>
          <a:p>
            <a:r>
              <a:rPr lang="pl-PL" sz="6400" dirty="0" smtClean="0">
                <a:latin typeface="Times New Roman" panose="02020603050405020304" pitchFamily="18" charset="0"/>
                <a:cs typeface="Times New Roman" panose="02020603050405020304" pitchFamily="18" charset="0"/>
              </a:rPr>
              <a:t>Der </a:t>
            </a:r>
            <a:r>
              <a:rPr lang="pl-PL" sz="6400" dirty="0" err="1">
                <a:latin typeface="Times New Roman" panose="02020603050405020304" pitchFamily="18" charset="0"/>
                <a:cs typeface="Times New Roman" panose="02020603050405020304" pitchFamily="18" charset="0"/>
              </a:rPr>
              <a:t>Umfang</a:t>
            </a:r>
            <a:r>
              <a:rPr lang="pl-PL" sz="6400" dirty="0">
                <a:latin typeface="Times New Roman" panose="02020603050405020304" pitchFamily="18" charset="0"/>
                <a:cs typeface="Times New Roman" panose="02020603050405020304" pitchFamily="18" charset="0"/>
              </a:rPr>
              <a:t> - zakres </a:t>
            </a:r>
          </a:p>
          <a:p>
            <a:r>
              <a:rPr lang="pl-PL" sz="6400" dirty="0" err="1">
                <a:latin typeface="Times New Roman" panose="02020603050405020304" pitchFamily="18" charset="0"/>
                <a:cs typeface="Times New Roman" panose="02020603050405020304" pitchFamily="18" charset="0"/>
              </a:rPr>
              <a:t>Die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Geschäftsfähigkeit</a:t>
            </a:r>
            <a:r>
              <a:rPr lang="pl-PL" sz="6400" dirty="0">
                <a:latin typeface="Times New Roman" panose="02020603050405020304" pitchFamily="18" charset="0"/>
                <a:cs typeface="Times New Roman" panose="02020603050405020304" pitchFamily="18" charset="0"/>
              </a:rPr>
              <a:t> - zdolność do czynności prawnych</a:t>
            </a:r>
          </a:p>
          <a:p>
            <a:endParaRPr lang="pl-PL" sz="2800" dirty="0">
              <a:latin typeface="Times New Roman" panose="02020603050405020304" pitchFamily="18" charset="0"/>
              <a:cs typeface="Times New Roman" panose="02020603050405020304" pitchFamily="18" charset="0"/>
            </a:endParaRPr>
          </a:p>
          <a:p>
            <a:endParaRPr lang="pl-PL" sz="1400" dirty="0">
              <a:latin typeface="Times New Roman" panose="02020603050405020304" pitchFamily="18" charset="0"/>
              <a:cs typeface="Times New Roman" panose="02020603050405020304" pitchFamily="18" charset="0"/>
            </a:endParaRPr>
          </a:p>
        </p:txBody>
      </p:sp>
      <p:sp>
        <p:nvSpPr>
          <p:cNvPr id="10" name="Symbol zastępczy zawartości 9"/>
          <p:cNvSpPr>
            <a:spLocks noGrp="1"/>
          </p:cNvSpPr>
          <p:nvPr>
            <p:ph sz="half" idx="2"/>
          </p:nvPr>
        </p:nvSpPr>
        <p:spPr>
          <a:xfrm>
            <a:off x="4648200" y="1412776"/>
            <a:ext cx="4316288" cy="5328592"/>
          </a:xfrm>
        </p:spPr>
        <p:txBody>
          <a:bodyPr>
            <a:normAutofit fontScale="25000" lnSpcReduction="20000"/>
          </a:bodyPr>
          <a:lstStyle/>
          <a:p>
            <a:r>
              <a:rPr lang="pl-PL" sz="6400" dirty="0" err="1">
                <a:latin typeface="Times New Roman" panose="02020603050405020304" pitchFamily="18" charset="0"/>
                <a:cs typeface="Times New Roman" panose="02020603050405020304" pitchFamily="18" charset="0"/>
              </a:rPr>
              <a:t>Die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Handlung</a:t>
            </a:r>
            <a:r>
              <a:rPr lang="pl-PL" sz="6400" dirty="0">
                <a:latin typeface="Times New Roman" panose="02020603050405020304" pitchFamily="18" charset="0"/>
                <a:cs typeface="Times New Roman" panose="02020603050405020304" pitchFamily="18" charset="0"/>
              </a:rPr>
              <a:t> - czyny, czynności </a:t>
            </a:r>
          </a:p>
          <a:p>
            <a:r>
              <a:rPr lang="pl-PL" sz="6400" dirty="0" err="1">
                <a:latin typeface="Times New Roman" panose="02020603050405020304" pitchFamily="18" charset="0"/>
                <a:cs typeface="Times New Roman" panose="02020603050405020304" pitchFamily="18" charset="0"/>
              </a:rPr>
              <a:t>Vornehmen</a:t>
            </a:r>
            <a:r>
              <a:rPr lang="pl-PL" sz="6400" dirty="0">
                <a:latin typeface="Times New Roman" panose="02020603050405020304" pitchFamily="18" charset="0"/>
                <a:cs typeface="Times New Roman" panose="02020603050405020304" pitchFamily="18" charset="0"/>
              </a:rPr>
              <a:t> - </a:t>
            </a:r>
            <a:r>
              <a:rPr lang="pl-PL" sz="6400" dirty="0" err="1">
                <a:latin typeface="Times New Roman" panose="02020603050405020304" pitchFamily="18" charset="0"/>
                <a:cs typeface="Times New Roman" panose="02020603050405020304" pitchFamily="18" charset="0"/>
              </a:rPr>
              <a:t>przedsiębarać</a:t>
            </a:r>
            <a:r>
              <a:rPr lang="pl-PL" sz="6400" dirty="0">
                <a:latin typeface="Times New Roman" panose="02020603050405020304" pitchFamily="18" charset="0"/>
                <a:cs typeface="Times New Roman" panose="02020603050405020304" pitchFamily="18" charset="0"/>
              </a:rPr>
              <a:t> </a:t>
            </a:r>
          </a:p>
          <a:p>
            <a:r>
              <a:rPr lang="pl-PL" sz="6400" dirty="0" err="1">
                <a:latin typeface="Times New Roman" panose="02020603050405020304" pitchFamily="18" charset="0"/>
                <a:cs typeface="Times New Roman" panose="02020603050405020304" pitchFamily="18" charset="0"/>
              </a:rPr>
              <a:t>Ein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Rechtsgeschäft</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abschließen</a:t>
            </a:r>
            <a:r>
              <a:rPr lang="pl-PL" sz="6400" dirty="0">
                <a:latin typeface="Times New Roman" panose="02020603050405020304" pitchFamily="18" charset="0"/>
                <a:cs typeface="Times New Roman" panose="02020603050405020304" pitchFamily="18" charset="0"/>
              </a:rPr>
              <a:t> - dokonać czynności prawnej</a:t>
            </a:r>
          </a:p>
          <a:p>
            <a:r>
              <a:rPr lang="pl-PL" sz="6400" dirty="0">
                <a:latin typeface="Times New Roman" panose="02020603050405020304" pitchFamily="18" charset="0"/>
                <a:cs typeface="Times New Roman" panose="02020603050405020304" pitchFamily="18" charset="0"/>
              </a:rPr>
              <a:t>Das </a:t>
            </a:r>
            <a:r>
              <a:rPr lang="pl-PL" sz="6400" dirty="0" err="1">
                <a:latin typeface="Times New Roman" panose="02020603050405020304" pitchFamily="18" charset="0"/>
                <a:cs typeface="Times New Roman" panose="02020603050405020304" pitchFamily="18" charset="0"/>
              </a:rPr>
              <a:t>Recht</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erwerben</a:t>
            </a:r>
            <a:r>
              <a:rPr lang="pl-PL" sz="6400" dirty="0">
                <a:latin typeface="Times New Roman" panose="02020603050405020304" pitchFamily="18" charset="0"/>
                <a:cs typeface="Times New Roman" panose="02020603050405020304" pitchFamily="18" charset="0"/>
              </a:rPr>
              <a:t> - nabywać prawo</a:t>
            </a:r>
          </a:p>
          <a:p>
            <a:r>
              <a:rPr lang="pl-PL" sz="6400" dirty="0" err="1">
                <a:latin typeface="Times New Roman" panose="02020603050405020304" pitchFamily="18" charset="0"/>
                <a:cs typeface="Times New Roman" panose="02020603050405020304" pitchFamily="18" charset="0"/>
              </a:rPr>
              <a:t>Die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Verpflichtung</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eingehen</a:t>
            </a:r>
            <a:r>
              <a:rPr lang="pl-PL" sz="6400" dirty="0">
                <a:latin typeface="Times New Roman" panose="02020603050405020304" pitchFamily="18" charset="0"/>
                <a:cs typeface="Times New Roman" panose="02020603050405020304" pitchFamily="18" charset="0"/>
              </a:rPr>
              <a:t> - zaciągać </a:t>
            </a:r>
            <a:r>
              <a:rPr lang="pl-PL" sz="6400" dirty="0" smtClean="0">
                <a:latin typeface="Times New Roman" panose="02020603050405020304" pitchFamily="18" charset="0"/>
                <a:cs typeface="Times New Roman" panose="02020603050405020304" pitchFamily="18" charset="0"/>
              </a:rPr>
              <a:t>zobowiązanie</a:t>
            </a:r>
          </a:p>
          <a:p>
            <a:r>
              <a:rPr lang="pl-PL" sz="6400" dirty="0" err="1" smtClean="0">
                <a:latin typeface="Times New Roman" panose="02020603050405020304" pitchFamily="18" charset="0"/>
                <a:cs typeface="Times New Roman" panose="02020603050405020304" pitchFamily="18" charset="0"/>
              </a:rPr>
              <a:t>Die</a:t>
            </a:r>
            <a:r>
              <a:rPr lang="pl-PL" sz="6400" dirty="0" smtClean="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Willenserklärung</a:t>
            </a:r>
            <a:r>
              <a:rPr lang="pl-PL" sz="6400" dirty="0">
                <a:latin typeface="Times New Roman" panose="02020603050405020304" pitchFamily="18" charset="0"/>
                <a:cs typeface="Times New Roman" panose="02020603050405020304" pitchFamily="18" charset="0"/>
              </a:rPr>
              <a:t> - oświadczenie woli</a:t>
            </a:r>
          </a:p>
          <a:p>
            <a:r>
              <a:rPr lang="pl-PL" sz="6400" dirty="0" err="1" smtClean="0">
                <a:latin typeface="Times New Roman" panose="02020603050405020304" pitchFamily="18" charset="0"/>
                <a:cs typeface="Times New Roman" panose="02020603050405020304" pitchFamily="18" charset="0"/>
              </a:rPr>
              <a:t>Die</a:t>
            </a:r>
            <a:r>
              <a:rPr lang="pl-PL" sz="6400" dirty="0" smtClean="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Geschäftsunfähigkeit</a:t>
            </a:r>
            <a:r>
              <a:rPr lang="pl-PL" sz="6400" dirty="0">
                <a:latin typeface="Times New Roman" panose="02020603050405020304" pitchFamily="18" charset="0"/>
                <a:cs typeface="Times New Roman" panose="02020603050405020304" pitchFamily="18" charset="0"/>
              </a:rPr>
              <a:t> - brak zdolności do czynności prawnych</a:t>
            </a:r>
          </a:p>
          <a:p>
            <a:r>
              <a:rPr lang="pl-PL" sz="6400" dirty="0" err="1">
                <a:latin typeface="Times New Roman" panose="02020603050405020304" pitchFamily="18" charset="0"/>
                <a:cs typeface="Times New Roman" panose="02020603050405020304" pitchFamily="18" charset="0"/>
              </a:rPr>
              <a:t>beschränkte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Geschäftsfähigkeit</a:t>
            </a:r>
            <a:r>
              <a:rPr lang="pl-PL" sz="6400" dirty="0">
                <a:latin typeface="Times New Roman" panose="02020603050405020304" pitchFamily="18" charset="0"/>
                <a:cs typeface="Times New Roman" panose="02020603050405020304" pitchFamily="18" charset="0"/>
              </a:rPr>
              <a:t> - ograniczona zdolność do czynności prawnych</a:t>
            </a:r>
          </a:p>
          <a:p>
            <a:r>
              <a:rPr lang="pl-PL" sz="6400" dirty="0" err="1">
                <a:latin typeface="Times New Roman" panose="02020603050405020304" pitchFamily="18" charset="0"/>
                <a:cs typeface="Times New Roman" panose="02020603050405020304" pitchFamily="18" charset="0"/>
              </a:rPr>
              <a:t>unbeschränkte</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geschäftsfähigkeit</a:t>
            </a:r>
            <a:r>
              <a:rPr lang="pl-PL" sz="6400" dirty="0">
                <a:latin typeface="Times New Roman" panose="02020603050405020304" pitchFamily="18" charset="0"/>
                <a:cs typeface="Times New Roman" panose="02020603050405020304" pitchFamily="18" charset="0"/>
              </a:rPr>
              <a:t> - nieograniczona zdolność do czynności prawnych ( pełna )</a:t>
            </a:r>
          </a:p>
          <a:p>
            <a:r>
              <a:rPr lang="pl-PL" sz="6400" dirty="0">
                <a:latin typeface="Times New Roman" panose="02020603050405020304" pitchFamily="18" charset="0"/>
                <a:cs typeface="Times New Roman" panose="02020603050405020304" pitchFamily="18" charset="0"/>
              </a:rPr>
              <a:t>Im </a:t>
            </a:r>
            <a:r>
              <a:rPr lang="pl-PL" sz="6400" dirty="0" err="1">
                <a:latin typeface="Times New Roman" panose="02020603050405020304" pitchFamily="18" charset="0"/>
                <a:cs typeface="Times New Roman" panose="02020603050405020304" pitchFamily="18" charset="0"/>
              </a:rPr>
              <a:t>Auftrag</a:t>
            </a:r>
            <a:r>
              <a:rPr lang="pl-PL" sz="6400" dirty="0">
                <a:latin typeface="Times New Roman" panose="02020603050405020304" pitchFamily="18" charset="0"/>
                <a:cs typeface="Times New Roman" panose="02020603050405020304" pitchFamily="18" charset="0"/>
              </a:rPr>
              <a:t> - w imieniu, na zlecenie</a:t>
            </a:r>
          </a:p>
          <a:p>
            <a:r>
              <a:rPr lang="pl-PL" sz="6400" dirty="0">
                <a:latin typeface="Times New Roman" panose="02020603050405020304" pitchFamily="18" charset="0"/>
                <a:cs typeface="Times New Roman" panose="02020603050405020304" pitchFamily="18" charset="0"/>
              </a:rPr>
              <a:t>Der </a:t>
            </a:r>
            <a:r>
              <a:rPr lang="pl-PL" sz="6400" dirty="0" err="1">
                <a:latin typeface="Times New Roman" panose="02020603050405020304" pitchFamily="18" charset="0"/>
                <a:cs typeface="Times New Roman" panose="02020603050405020304" pitchFamily="18" charset="0"/>
              </a:rPr>
              <a:t>Minderjahrige</a:t>
            </a:r>
            <a:r>
              <a:rPr lang="pl-PL" sz="6400" dirty="0">
                <a:latin typeface="Times New Roman" panose="02020603050405020304" pitchFamily="18" charset="0"/>
                <a:cs typeface="Times New Roman" panose="02020603050405020304" pitchFamily="18" charset="0"/>
              </a:rPr>
              <a:t> - małoletni</a:t>
            </a:r>
          </a:p>
          <a:p>
            <a:r>
              <a:rPr lang="pl-PL" sz="6400" dirty="0">
                <a:latin typeface="Times New Roman" panose="02020603050405020304" pitchFamily="18" charset="0"/>
                <a:cs typeface="Times New Roman" panose="02020603050405020304" pitchFamily="18" charset="0"/>
              </a:rPr>
              <a:t>Der </a:t>
            </a:r>
            <a:r>
              <a:rPr lang="pl-PL" sz="6400" dirty="0" err="1">
                <a:latin typeface="Times New Roman" panose="02020603050405020304" pitchFamily="18" charset="0"/>
                <a:cs typeface="Times New Roman" panose="02020603050405020304" pitchFamily="18" charset="0"/>
              </a:rPr>
              <a:t>Gesetzlicher</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Verteter</a:t>
            </a:r>
            <a:r>
              <a:rPr lang="pl-PL" sz="6400" dirty="0">
                <a:latin typeface="Times New Roman" panose="02020603050405020304" pitchFamily="18" charset="0"/>
                <a:cs typeface="Times New Roman" panose="02020603050405020304" pitchFamily="18" charset="0"/>
              </a:rPr>
              <a:t>  - przedstawiciel ustawowy</a:t>
            </a:r>
          </a:p>
          <a:p>
            <a:r>
              <a:rPr lang="pl-PL" sz="6400" dirty="0">
                <a:latin typeface="Times New Roman" panose="02020603050405020304" pitchFamily="18" charset="0"/>
                <a:cs typeface="Times New Roman" panose="02020603050405020304" pitchFamily="18" charset="0"/>
              </a:rPr>
              <a:t>Der </a:t>
            </a:r>
            <a:r>
              <a:rPr lang="pl-PL" sz="6400" dirty="0" err="1">
                <a:latin typeface="Times New Roman" panose="02020603050405020304" pitchFamily="18" charset="0"/>
                <a:cs typeface="Times New Roman" panose="02020603050405020304" pitchFamily="18" charset="0"/>
              </a:rPr>
              <a:t>Vormund</a:t>
            </a:r>
            <a:r>
              <a:rPr lang="pl-PL" sz="6400" dirty="0">
                <a:latin typeface="Times New Roman" panose="02020603050405020304" pitchFamily="18" charset="0"/>
                <a:cs typeface="Times New Roman" panose="02020603050405020304" pitchFamily="18" charset="0"/>
              </a:rPr>
              <a:t> - opiekun; </a:t>
            </a:r>
            <a:r>
              <a:rPr lang="pl-PL" sz="6400" dirty="0" err="1">
                <a:latin typeface="Times New Roman" panose="02020603050405020304" pitchFamily="18" charset="0"/>
                <a:cs typeface="Times New Roman" panose="02020603050405020304" pitchFamily="18" charset="0"/>
              </a:rPr>
              <a:t>einen</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Vormund</a:t>
            </a:r>
            <a:r>
              <a:rPr lang="pl-PL" sz="6400" dirty="0">
                <a:latin typeface="Times New Roman" panose="02020603050405020304" pitchFamily="18" charset="0"/>
                <a:cs typeface="Times New Roman" panose="02020603050405020304" pitchFamily="18" charset="0"/>
              </a:rPr>
              <a:t> </a:t>
            </a:r>
            <a:r>
              <a:rPr lang="pl-PL" sz="6400" dirty="0" err="1">
                <a:latin typeface="Times New Roman" panose="02020603050405020304" pitchFamily="18" charset="0"/>
                <a:cs typeface="Times New Roman" panose="02020603050405020304" pitchFamily="18" charset="0"/>
              </a:rPr>
              <a:t>bestellen</a:t>
            </a:r>
            <a:r>
              <a:rPr lang="pl-PL" sz="6400" dirty="0">
                <a:latin typeface="Times New Roman" panose="02020603050405020304" pitchFamily="18" charset="0"/>
                <a:cs typeface="Times New Roman" panose="02020603050405020304" pitchFamily="18" charset="0"/>
              </a:rPr>
              <a:t> - ustanowić opiekuna</a:t>
            </a:r>
          </a:p>
          <a:p>
            <a:endParaRPr lang="pl-PL" dirty="0"/>
          </a:p>
        </p:txBody>
      </p:sp>
    </p:spTree>
    <p:extLst>
      <p:ext uri="{BB962C8B-B14F-4D97-AF65-F5344CB8AC3E}">
        <p14:creationId xmlns:p14="http://schemas.microsoft.com/office/powerpoint/2010/main" val="2653940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400" b="1" u="sng" dirty="0" err="1">
                <a:latin typeface="Times New Roman" panose="02020603050405020304" pitchFamily="18" charset="0"/>
                <a:cs typeface="Times New Roman" panose="02020603050405020304" pitchFamily="18" charset="0"/>
              </a:rPr>
              <a:t>Wortschatz</a:t>
            </a:r>
            <a:r>
              <a:rPr lang="pl-PL" sz="4400" b="1" u="sng" dirty="0">
                <a:latin typeface="Times New Roman" panose="02020603050405020304" pitchFamily="18" charset="0"/>
                <a:cs typeface="Times New Roman" panose="02020603050405020304" pitchFamily="18" charset="0"/>
              </a:rPr>
              <a:t> </a:t>
            </a:r>
            <a:r>
              <a:rPr lang="pl-PL" sz="4400" b="1" u="sng" dirty="0" err="1">
                <a:latin typeface="Times New Roman" panose="02020603050405020304" pitchFamily="18" charset="0"/>
                <a:cs typeface="Times New Roman" panose="02020603050405020304" pitchFamily="18" charset="0"/>
              </a:rPr>
              <a:t>zum</a:t>
            </a:r>
            <a:r>
              <a:rPr lang="pl-PL" sz="4400" b="1" u="sng" dirty="0">
                <a:latin typeface="Times New Roman" panose="02020603050405020304" pitchFamily="18" charset="0"/>
                <a:cs typeface="Times New Roman" panose="02020603050405020304" pitchFamily="18" charset="0"/>
              </a:rPr>
              <a:t> </a:t>
            </a:r>
            <a:r>
              <a:rPr lang="pl-PL" sz="4400" b="1" u="sng" dirty="0" err="1">
                <a:latin typeface="Times New Roman" panose="02020603050405020304" pitchFamily="18" charset="0"/>
                <a:cs typeface="Times New Roman" panose="02020603050405020304" pitchFamily="18" charset="0"/>
              </a:rPr>
              <a:t>Thema</a:t>
            </a:r>
            <a:r>
              <a:rPr lang="pl-PL" sz="4400" b="1" u="sng" dirty="0">
                <a:latin typeface="Times New Roman" panose="02020603050405020304" pitchFamily="18" charset="0"/>
                <a:cs typeface="Times New Roman" panose="02020603050405020304" pitchFamily="18" charset="0"/>
              </a:rPr>
              <a:t> </a:t>
            </a:r>
          </a:p>
        </p:txBody>
      </p:sp>
      <p:sp>
        <p:nvSpPr>
          <p:cNvPr id="3" name="Symbol zastępczy zawartości 2"/>
          <p:cNvSpPr>
            <a:spLocks noGrp="1"/>
          </p:cNvSpPr>
          <p:nvPr>
            <p:ph idx="1"/>
          </p:nvPr>
        </p:nvSpPr>
        <p:spPr/>
        <p:txBody>
          <a:bodyPr>
            <a:normAutofit fontScale="92500" lnSpcReduction="20000"/>
          </a:bodyPr>
          <a:lstStyle/>
          <a:p>
            <a:r>
              <a:rPr lang="pl-PL" sz="2400" dirty="0" err="1">
                <a:latin typeface="Times New Roman" panose="02020603050405020304" pitchFamily="18" charset="0"/>
                <a:cs typeface="Times New Roman" panose="02020603050405020304" pitchFamily="18" charset="0"/>
              </a:rPr>
              <a:t>Entscheidungen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treffen</a:t>
            </a:r>
            <a:r>
              <a:rPr lang="pl-PL" sz="2400" dirty="0">
                <a:latin typeface="Times New Roman" panose="02020603050405020304" pitchFamily="18" charset="0"/>
                <a:cs typeface="Times New Roman" panose="02020603050405020304" pitchFamily="18" charset="0"/>
              </a:rPr>
              <a:t> - podejmować decyzje </a:t>
            </a:r>
          </a:p>
          <a:p>
            <a:r>
              <a:rPr lang="pl-PL" sz="2400" dirty="0" err="1">
                <a:latin typeface="Times New Roman" panose="02020603050405020304" pitchFamily="18" charset="0"/>
                <a:cs typeface="Times New Roman" panose="02020603050405020304" pitchFamily="18" charset="0"/>
              </a:rPr>
              <a:t>für</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ungultig</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erklären</a:t>
            </a:r>
            <a:r>
              <a:rPr lang="pl-PL" sz="2400" dirty="0">
                <a:latin typeface="Times New Roman" panose="02020603050405020304" pitchFamily="18" charset="0"/>
                <a:cs typeface="Times New Roman" panose="02020603050405020304" pitchFamily="18" charset="0"/>
              </a:rPr>
              <a:t> - uznać za nieważne</a:t>
            </a:r>
          </a:p>
          <a:p>
            <a:r>
              <a:rPr lang="pl-PL" sz="2400" dirty="0" err="1">
                <a:latin typeface="Times New Roman" panose="02020603050405020304" pitchFamily="18" charset="0"/>
                <a:cs typeface="Times New Roman" panose="02020603050405020304" pitchFamily="18" charset="0"/>
              </a:rPr>
              <a:t>die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Einwilligung</a:t>
            </a:r>
            <a:r>
              <a:rPr lang="pl-PL" sz="2400" dirty="0">
                <a:latin typeface="Times New Roman" panose="02020603050405020304" pitchFamily="18" charset="0"/>
                <a:cs typeface="Times New Roman" panose="02020603050405020304" pitchFamily="18" charset="0"/>
              </a:rPr>
              <a:t> der </a:t>
            </a:r>
            <a:r>
              <a:rPr lang="pl-PL" sz="2400" dirty="0" err="1">
                <a:latin typeface="Times New Roman" panose="02020603050405020304" pitchFamily="18" charset="0"/>
                <a:cs typeface="Times New Roman" panose="02020603050405020304" pitchFamily="18" charset="0"/>
              </a:rPr>
              <a:t>Eltern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ist</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erforderlich</a:t>
            </a:r>
            <a:r>
              <a:rPr lang="pl-PL" sz="2400" dirty="0">
                <a:latin typeface="Times New Roman" panose="02020603050405020304" pitchFamily="18" charset="0"/>
                <a:cs typeface="Times New Roman" panose="02020603050405020304" pitchFamily="18" charset="0"/>
              </a:rPr>
              <a:t> - </a:t>
            </a:r>
            <a:r>
              <a:rPr lang="pl-PL" sz="2400" dirty="0" err="1">
                <a:latin typeface="Times New Roman" panose="02020603050405020304" pitchFamily="18" charset="0"/>
                <a:cs typeface="Times New Roman" panose="02020603050405020304" pitchFamily="18" charset="0"/>
              </a:rPr>
              <a:t>wymagan</a:t>
            </a:r>
            <a:r>
              <a:rPr lang="pl-PL" sz="2400" dirty="0">
                <a:latin typeface="Times New Roman" panose="02020603050405020304" pitchFamily="18" charset="0"/>
                <a:cs typeface="Times New Roman" panose="02020603050405020304" pitchFamily="18" charset="0"/>
              </a:rPr>
              <a:t> jest zgoda rodziców</a:t>
            </a:r>
          </a:p>
          <a:p>
            <a:r>
              <a:rPr lang="pl-PL" sz="2400" dirty="0" err="1">
                <a:latin typeface="Times New Roman" panose="02020603050405020304" pitchFamily="18" charset="0"/>
                <a:cs typeface="Times New Roman" panose="02020603050405020304" pitchFamily="18" charset="0"/>
              </a:rPr>
              <a:t>Die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Einwilligung</a:t>
            </a:r>
            <a:r>
              <a:rPr lang="pl-PL" sz="2400" dirty="0">
                <a:latin typeface="Times New Roman" panose="02020603050405020304" pitchFamily="18" charset="0"/>
                <a:cs typeface="Times New Roman" panose="02020603050405020304" pitchFamily="18" charset="0"/>
              </a:rPr>
              <a:t> - zgoda (uprzednia)</a:t>
            </a:r>
          </a:p>
          <a:p>
            <a:r>
              <a:rPr lang="pl-PL" sz="2400" dirty="0" err="1">
                <a:latin typeface="Times New Roman" panose="02020603050405020304" pitchFamily="18" charset="0"/>
                <a:cs typeface="Times New Roman" panose="02020603050405020304" pitchFamily="18" charset="0"/>
              </a:rPr>
              <a:t>Die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Folgen</a:t>
            </a:r>
            <a:r>
              <a:rPr lang="pl-PL" sz="2400" dirty="0">
                <a:latin typeface="Times New Roman" panose="02020603050405020304" pitchFamily="18" charset="0"/>
                <a:cs typeface="Times New Roman" panose="02020603050405020304" pitchFamily="18" charset="0"/>
              </a:rPr>
              <a:t> - konsekwencja </a:t>
            </a:r>
          </a:p>
          <a:p>
            <a:r>
              <a:rPr lang="pl-PL" sz="2400" dirty="0" err="1">
                <a:latin typeface="Times New Roman" panose="02020603050405020304" pitchFamily="18" charset="0"/>
                <a:cs typeface="Times New Roman" panose="02020603050405020304" pitchFamily="18" charset="0"/>
              </a:rPr>
              <a:t>unabhängigen</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Handeln</a:t>
            </a:r>
            <a:r>
              <a:rPr lang="pl-PL" sz="2400" dirty="0">
                <a:latin typeface="Times New Roman" panose="02020603050405020304" pitchFamily="18" charset="0"/>
                <a:cs typeface="Times New Roman" panose="02020603050405020304" pitchFamily="18" charset="0"/>
              </a:rPr>
              <a:t> - działać samodzielnie</a:t>
            </a:r>
          </a:p>
          <a:p>
            <a:r>
              <a:rPr lang="pl-PL" sz="2400" dirty="0" err="1">
                <a:latin typeface="Times New Roman" panose="02020603050405020304" pitchFamily="18" charset="0"/>
                <a:cs typeface="Times New Roman" panose="02020603050405020304" pitchFamily="18" charset="0"/>
              </a:rPr>
              <a:t>Die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Zustimmung</a:t>
            </a:r>
            <a:r>
              <a:rPr lang="pl-PL" sz="2400" dirty="0">
                <a:latin typeface="Times New Roman" panose="02020603050405020304" pitchFamily="18" charset="0"/>
                <a:cs typeface="Times New Roman" panose="02020603050405020304" pitchFamily="18" charset="0"/>
              </a:rPr>
              <a:t> - zgoda </a:t>
            </a:r>
          </a:p>
          <a:p>
            <a:r>
              <a:rPr lang="pl-PL" sz="2400" dirty="0" err="1">
                <a:latin typeface="Times New Roman" panose="02020603050405020304" pitchFamily="18" charset="0"/>
                <a:cs typeface="Times New Roman" panose="02020603050405020304" pitchFamily="18" charset="0"/>
              </a:rPr>
              <a:t>das</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Verpflichtungsgeschäft</a:t>
            </a:r>
            <a:r>
              <a:rPr lang="pl-PL" sz="2400" dirty="0">
                <a:latin typeface="Times New Roman" panose="02020603050405020304" pitchFamily="18" charset="0"/>
                <a:cs typeface="Times New Roman" panose="02020603050405020304" pitchFamily="18" charset="0"/>
              </a:rPr>
              <a:t> - czynność prawna zobowiązująca </a:t>
            </a:r>
          </a:p>
          <a:p>
            <a:r>
              <a:rPr lang="pl-PL" sz="2400" dirty="0">
                <a:latin typeface="Times New Roman" panose="02020603050405020304" pitchFamily="18" charset="0"/>
                <a:cs typeface="Times New Roman" panose="02020603050405020304" pitchFamily="18" charset="0"/>
              </a:rPr>
              <a:t>Der </a:t>
            </a:r>
            <a:r>
              <a:rPr lang="pl-PL" sz="2400" dirty="0" err="1">
                <a:latin typeface="Times New Roman" panose="02020603050405020304" pitchFamily="18" charset="0"/>
                <a:cs typeface="Times New Roman" panose="02020603050405020304" pitchFamily="18" charset="0"/>
              </a:rPr>
              <a:t>Einkünfte</a:t>
            </a:r>
            <a:r>
              <a:rPr lang="pl-PL" sz="2400" dirty="0">
                <a:latin typeface="Times New Roman" panose="02020603050405020304" pitchFamily="18" charset="0"/>
                <a:cs typeface="Times New Roman" panose="02020603050405020304" pitchFamily="18" charset="0"/>
              </a:rPr>
              <a:t> - dochody, zarobek </a:t>
            </a:r>
          </a:p>
          <a:p>
            <a:r>
              <a:rPr lang="pl-PL" sz="2400" dirty="0" err="1">
                <a:latin typeface="Times New Roman" panose="02020603050405020304" pitchFamily="18" charset="0"/>
                <a:cs typeface="Times New Roman" panose="02020603050405020304" pitchFamily="18" charset="0"/>
              </a:rPr>
              <a:t>verfügen</a:t>
            </a:r>
            <a:r>
              <a:rPr lang="pl-PL" sz="2400" dirty="0">
                <a:latin typeface="Times New Roman" panose="02020603050405020304" pitchFamily="18" charset="0"/>
                <a:cs typeface="Times New Roman" panose="02020603050405020304" pitchFamily="18" charset="0"/>
              </a:rPr>
              <a:t> - zarządzać, rozporządzać</a:t>
            </a:r>
          </a:p>
          <a:p>
            <a:r>
              <a:rPr lang="pl-PL" sz="2400" dirty="0" err="1">
                <a:latin typeface="Times New Roman" panose="02020603050405020304" pitchFamily="18" charset="0"/>
                <a:cs typeface="Times New Roman" panose="02020603050405020304" pitchFamily="18" charset="0"/>
              </a:rPr>
              <a:t>Die</a:t>
            </a:r>
            <a:r>
              <a:rPr lang="pl-PL" sz="2400" dirty="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Volljährigkeit</a:t>
            </a:r>
            <a:r>
              <a:rPr lang="pl-PL" sz="2400" dirty="0">
                <a:latin typeface="Times New Roman" panose="02020603050405020304" pitchFamily="18" charset="0"/>
                <a:cs typeface="Times New Roman" panose="02020603050405020304" pitchFamily="18" charset="0"/>
              </a:rPr>
              <a:t> - pełnoletniość </a:t>
            </a:r>
          </a:p>
          <a:p>
            <a:r>
              <a:rPr lang="pl-PL" sz="2400" dirty="0" err="1" smtClean="0">
                <a:latin typeface="Times New Roman" panose="02020603050405020304" pitchFamily="18" charset="0"/>
                <a:cs typeface="Times New Roman" panose="02020603050405020304" pitchFamily="18" charset="0"/>
              </a:rPr>
              <a:t>Die</a:t>
            </a:r>
            <a:r>
              <a:rPr lang="pl-PL" sz="2400" dirty="0" smtClean="0">
                <a:latin typeface="Times New Roman" panose="02020603050405020304" pitchFamily="18" charset="0"/>
                <a:cs typeface="Times New Roman" panose="02020603050405020304" pitchFamily="18" charset="0"/>
              </a:rPr>
              <a:t> </a:t>
            </a:r>
            <a:r>
              <a:rPr lang="pl-PL" sz="2400" dirty="0" err="1">
                <a:latin typeface="Times New Roman" panose="02020603050405020304" pitchFamily="18" charset="0"/>
                <a:cs typeface="Times New Roman" panose="02020603050405020304" pitchFamily="18" charset="0"/>
              </a:rPr>
              <a:t>Beförderungsvertrag</a:t>
            </a:r>
            <a:r>
              <a:rPr lang="pl-PL" sz="2400" dirty="0">
                <a:latin typeface="Times New Roman" panose="02020603050405020304" pitchFamily="18" charset="0"/>
                <a:cs typeface="Times New Roman" panose="02020603050405020304" pitchFamily="18" charset="0"/>
              </a:rPr>
              <a:t> – umowa przewozu</a:t>
            </a:r>
          </a:p>
          <a:p>
            <a:endParaRPr lang="pl-PL" dirty="0"/>
          </a:p>
        </p:txBody>
      </p:sp>
    </p:spTree>
    <p:extLst>
      <p:ext uri="{BB962C8B-B14F-4D97-AF65-F5344CB8AC3E}">
        <p14:creationId xmlns:p14="http://schemas.microsoft.com/office/powerpoint/2010/main" val="3943159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pPr algn="ctr"/>
            <a:r>
              <a:rPr lang="pl-PL" sz="4800" b="1" dirty="0" smtClean="0">
                <a:latin typeface="Times New Roman" panose="02020603050405020304" pitchFamily="18" charset="0"/>
                <a:cs typeface="Times New Roman" panose="02020603050405020304" pitchFamily="18" charset="0"/>
              </a:rPr>
              <a:t>QUELLEN</a:t>
            </a:r>
            <a:endParaRPr lang="pl-PL" sz="4800" b="1" dirty="0">
              <a:latin typeface="Times New Roman" panose="02020603050405020304" pitchFamily="18" charset="0"/>
              <a:cs typeface="Times New Roman" panose="02020603050405020304" pitchFamily="18" charset="0"/>
            </a:endParaRPr>
          </a:p>
        </p:txBody>
      </p:sp>
      <p:sp>
        <p:nvSpPr>
          <p:cNvPr id="6" name="Symbol zastępczy zawartości 5"/>
          <p:cNvSpPr>
            <a:spLocks noGrp="1"/>
          </p:cNvSpPr>
          <p:nvPr>
            <p:ph idx="1"/>
          </p:nvPr>
        </p:nvSpPr>
        <p:spPr/>
        <p:txBody>
          <a:bodyPr>
            <a:normAutofit/>
          </a:bodyPr>
          <a:lstStyle/>
          <a:p>
            <a:r>
              <a:rPr lang="de-DE" dirty="0">
                <a:latin typeface="Times New Roman" panose="02020603050405020304" pitchFamily="18" charset="0"/>
                <a:cs typeface="Times New Roman" panose="02020603050405020304" pitchFamily="18" charset="0"/>
              </a:rPr>
              <a:t>Gesetz vom </a:t>
            </a:r>
            <a:r>
              <a:rPr lang="de-DE" dirty="0" smtClean="0">
                <a:latin typeface="Times New Roman" panose="02020603050405020304" pitchFamily="18" charset="0"/>
                <a:cs typeface="Times New Roman" panose="02020603050405020304" pitchFamily="18" charset="0"/>
              </a:rPr>
              <a:t>2</a:t>
            </a:r>
            <a:r>
              <a:rPr lang="pl-PL" dirty="0" smtClean="0">
                <a:latin typeface="Times New Roman" panose="02020603050405020304" pitchFamily="18" charset="0"/>
                <a:cs typeface="Times New Roman" panose="02020603050405020304" pitchFamily="18" charset="0"/>
              </a:rPr>
              <a:t>3</a:t>
            </a:r>
            <a:r>
              <a:rPr lang="de-DE" dirty="0" smtClean="0">
                <a:latin typeface="Times New Roman" panose="02020603050405020304" pitchFamily="18" charset="0"/>
                <a:cs typeface="Times New Roman" panose="02020603050405020304" pitchFamily="18" charset="0"/>
              </a:rPr>
              <a:t>.</a:t>
            </a:r>
            <a:r>
              <a:rPr lang="pl-PL" dirty="0" smtClean="0">
                <a:latin typeface="Times New Roman" panose="02020603050405020304" pitchFamily="18" charset="0"/>
                <a:cs typeface="Times New Roman" panose="02020603050405020304" pitchFamily="18" charset="0"/>
              </a:rPr>
              <a:t>04.</a:t>
            </a:r>
            <a:r>
              <a:rPr lang="de-DE" dirty="0" smtClean="0">
                <a:latin typeface="Times New Roman" panose="02020603050405020304" pitchFamily="18" charset="0"/>
                <a:cs typeface="Times New Roman" panose="02020603050405020304" pitchFamily="18" charset="0"/>
              </a:rPr>
              <a:t>1964 </a:t>
            </a:r>
            <a:r>
              <a:rPr lang="pl-PL" dirty="0" smtClean="0">
                <a:latin typeface="Times New Roman" panose="02020603050405020304" pitchFamily="18" charset="0"/>
                <a:cs typeface="Times New Roman" panose="02020603050405020304" pitchFamily="18" charset="0"/>
              </a:rPr>
              <a:t>P</a:t>
            </a:r>
            <a:r>
              <a:rPr lang="de-DE" dirty="0" err="1" smtClean="0">
                <a:latin typeface="Times New Roman" panose="02020603050405020304" pitchFamily="18" charset="0"/>
                <a:cs typeface="Times New Roman" panose="02020603050405020304" pitchFamily="18" charset="0"/>
              </a:rPr>
              <a:t>olnisches</a:t>
            </a:r>
            <a:r>
              <a:rPr lang="de-DE" dirty="0" smtClean="0">
                <a:latin typeface="Times New Roman" panose="02020603050405020304" pitchFamily="18" charset="0"/>
                <a:cs typeface="Times New Roman" panose="02020603050405020304" pitchFamily="18" charset="0"/>
              </a:rPr>
              <a:t> Zivilgesetzbuch</a:t>
            </a:r>
            <a:endParaRPr lang="pl-PL" dirty="0" smtClean="0">
              <a:latin typeface="Times New Roman" panose="02020603050405020304" pitchFamily="18" charset="0"/>
              <a:cs typeface="Times New Roman" panose="02020603050405020304" pitchFamily="18" charset="0"/>
            </a:endParaRPr>
          </a:p>
          <a:p>
            <a:r>
              <a:rPr lang="pl-PL" dirty="0" err="1" smtClean="0">
                <a:latin typeface="Times New Roman" panose="02020603050405020304" pitchFamily="18" charset="0"/>
                <a:cs typeface="Times New Roman" panose="02020603050405020304" pitchFamily="18" charset="0"/>
              </a:rPr>
              <a:t>Gesetz</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vom</a:t>
            </a:r>
            <a:r>
              <a:rPr lang="pl-PL"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18.08.1896 </a:t>
            </a:r>
            <a:r>
              <a:rPr lang="pl-PL" dirty="0" err="1" smtClean="0">
                <a:latin typeface="Times New Roman" panose="02020603050405020304" pitchFamily="18" charset="0"/>
                <a:cs typeface="Times New Roman" panose="02020603050405020304" pitchFamily="18" charset="0"/>
              </a:rPr>
              <a:t>Bürgerliches</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Gesetzbuch</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B. Skoczyńska-Prokopowicz, Język niemiecki dla studentów administracji, prawa i nauk społecznych, Rzeszów 2015</a:t>
            </a:r>
          </a:p>
          <a:p>
            <a:r>
              <a:rPr lang="pl-PL" dirty="0" smtClean="0">
                <a:latin typeface="Times New Roman" panose="02020603050405020304" pitchFamily="18" charset="0"/>
                <a:cs typeface="Times New Roman" panose="02020603050405020304" pitchFamily="18" charset="0"/>
                <a:hlinkClick r:id="rId2"/>
              </a:rPr>
              <a:t>https</a:t>
            </a:r>
            <a:r>
              <a:rPr lang="pl-PL" dirty="0">
                <a:latin typeface="Times New Roman" panose="02020603050405020304" pitchFamily="18" charset="0"/>
                <a:cs typeface="Times New Roman" panose="02020603050405020304" pitchFamily="18" charset="0"/>
                <a:hlinkClick r:id="rId2"/>
              </a:rPr>
              <a:t>://</a:t>
            </a:r>
            <a:r>
              <a:rPr lang="pl-PL" dirty="0" smtClean="0">
                <a:latin typeface="Times New Roman" panose="02020603050405020304" pitchFamily="18" charset="0"/>
                <a:cs typeface="Times New Roman" panose="02020603050405020304" pitchFamily="18" charset="0"/>
                <a:hlinkClick r:id="rId2"/>
              </a:rPr>
              <a:t>www.wikipedia.de</a:t>
            </a:r>
            <a:r>
              <a:rPr lang="de-DE" dirty="0" smtClean="0">
                <a:latin typeface="Times New Roman" panose="02020603050405020304" pitchFamily="18" charset="0"/>
                <a:cs typeface="Times New Roman" panose="02020603050405020304" pitchFamily="18" charset="0"/>
              </a:rPr>
              <a:t> </a:t>
            </a:r>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hlinkClick r:id="rId3"/>
              </a:rPr>
              <a:t>https://</a:t>
            </a:r>
            <a:r>
              <a:rPr lang="pl-PL" dirty="0" smtClean="0">
                <a:latin typeface="Times New Roman" panose="02020603050405020304" pitchFamily="18" charset="0"/>
                <a:cs typeface="Times New Roman" panose="02020603050405020304" pitchFamily="18" charset="0"/>
                <a:hlinkClick r:id="rId3"/>
              </a:rPr>
              <a:t>pl.pons.com/tłumaczenie</a:t>
            </a:r>
            <a:r>
              <a:rPr lang="de-DE" smtClean="0">
                <a:latin typeface="Times New Roman" panose="02020603050405020304" pitchFamily="18" charset="0"/>
                <a:cs typeface="Times New Roman" panose="02020603050405020304" pitchFamily="18" charset="0"/>
              </a:rPr>
              <a:t> </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630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80728"/>
            <a:ext cx="8219256" cy="3528392"/>
          </a:xfrm>
        </p:spPr>
        <p:txBody>
          <a:bodyPr>
            <a:normAutofit fontScale="90000"/>
          </a:bodyPr>
          <a:lstStyle/>
          <a:p>
            <a:pPr algn="ctr"/>
            <a:r>
              <a:rPr lang="de-DE"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Vielen Dank </a:t>
            </a:r>
            <a:br>
              <a:rPr lang="de-DE"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de-DE"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für </a:t>
            </a:r>
            <a:br>
              <a:rPr lang="de-DE"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de-DE"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Ihre Aufmerksamkeit</a:t>
            </a:r>
            <a:r>
              <a:rPr lang="de-DE" dirty="0"/>
              <a:t/>
            </a:r>
            <a:br>
              <a:rPr lang="de-DE" dirty="0"/>
            </a:br>
            <a:endParaRPr lang="pl-PL" dirty="0"/>
          </a:p>
        </p:txBody>
      </p:sp>
      <p:pic>
        <p:nvPicPr>
          <p:cNvPr id="1026" name="Picture 2" descr="C:\Users\Kasia\AppData\Local\Microsoft\Windows\INetCache\IE\49ZR9FV9\1200px-SNice.svg[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033838"/>
            <a:ext cx="2824162" cy="2824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11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Kasia\AppData\Local\Microsoft\Windows\INetCache\IE\1699G6EZ\1_XbHR3K2efnJUN5eOVHA9qQ[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0658" y="4725144"/>
            <a:ext cx="2983260" cy="1988840"/>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title"/>
          </p:nvPr>
        </p:nvSpPr>
        <p:spPr/>
        <p:txBody>
          <a:bodyPr/>
          <a:lstStyle/>
          <a:p>
            <a:pPr algn="ctr"/>
            <a:r>
              <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Das </a:t>
            </a:r>
            <a:r>
              <a:rPr lang="pl-PL"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polnische</a:t>
            </a:r>
            <a:r>
              <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Zivilrecht</a:t>
            </a:r>
            <a:endPar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ymbol zastępczy zawartości 4"/>
          <p:cNvSpPr>
            <a:spLocks noGrp="1"/>
          </p:cNvSpPr>
          <p:nvPr>
            <p:ph idx="1"/>
          </p:nvPr>
        </p:nvSpPr>
        <p:spPr>
          <a:xfrm>
            <a:off x="0" y="2060848"/>
            <a:ext cx="9144000" cy="4797152"/>
          </a:xfrm>
        </p:spPr>
        <p:txBody>
          <a:bodyPr>
            <a:normAutofit/>
          </a:bodyPr>
          <a:lstStyle/>
          <a:p>
            <a:r>
              <a:rPr lang="pl-PL" sz="2800" dirty="0" smtClean="0">
                <a:latin typeface="Times New Roman" panose="02020603050405020304" pitchFamily="18" charset="0"/>
                <a:cs typeface="Times New Roman" panose="02020603050405020304" pitchFamily="18" charset="0"/>
              </a:rPr>
              <a:t> Das </a:t>
            </a:r>
            <a:r>
              <a:rPr lang="pl-PL" sz="2800" dirty="0" err="1" smtClean="0">
                <a:latin typeface="Times New Roman" panose="02020603050405020304" pitchFamily="18" charset="0"/>
                <a:cs typeface="Times New Roman" panose="02020603050405020304" pitchFamily="18" charset="0"/>
              </a:rPr>
              <a:t>polnische</a:t>
            </a:r>
            <a:r>
              <a:rPr lang="pl-PL" sz="2800" dirty="0" smtClean="0">
                <a:latin typeface="Times New Roman" panose="02020603050405020304" pitchFamily="18" charset="0"/>
                <a:cs typeface="Times New Roman" panose="02020603050405020304" pitchFamily="18" charset="0"/>
              </a:rPr>
              <a:t> </a:t>
            </a:r>
            <a:r>
              <a:rPr lang="pl-PL" sz="2800" dirty="0" err="1" smtClean="0">
                <a:latin typeface="Times New Roman" panose="02020603050405020304" pitchFamily="18" charset="0"/>
                <a:cs typeface="Times New Roman" panose="02020603050405020304" pitchFamily="18" charset="0"/>
              </a:rPr>
              <a:t>Zivilrecht</a:t>
            </a:r>
            <a:r>
              <a:rPr lang="pl-PL" sz="2800" dirty="0" smtClean="0">
                <a:latin typeface="Times New Roman" panose="02020603050405020304" pitchFamily="18" charset="0"/>
                <a:cs typeface="Times New Roman" panose="02020603050405020304" pitchFamily="18" charset="0"/>
              </a:rPr>
              <a:t> </a:t>
            </a:r>
            <a:r>
              <a:rPr lang="pl-PL" sz="2800" dirty="0" err="1" smtClean="0">
                <a:latin typeface="Times New Roman" panose="02020603050405020304" pitchFamily="18" charset="0"/>
                <a:cs typeface="Times New Roman" panose="02020603050405020304" pitchFamily="18" charset="0"/>
              </a:rPr>
              <a:t>ist</a:t>
            </a:r>
            <a:r>
              <a:rPr lang="pl-PL" sz="2800" dirty="0" smtClean="0">
                <a:latin typeface="Times New Roman" panose="02020603050405020304" pitchFamily="18" charset="0"/>
                <a:cs typeface="Times New Roman" panose="02020603050405020304" pitchFamily="18" charset="0"/>
              </a:rPr>
              <a:t> im </a:t>
            </a:r>
            <a:r>
              <a:rPr lang="pl-PL" sz="2800" dirty="0" err="1" smtClean="0">
                <a:latin typeface="Times New Roman" panose="02020603050405020304" pitchFamily="18" charset="0"/>
                <a:cs typeface="Times New Roman" panose="02020603050405020304" pitchFamily="18" charset="0"/>
              </a:rPr>
              <a:t>polnischen</a:t>
            </a:r>
            <a:r>
              <a:rPr lang="pl-PL" sz="2800" dirty="0" smtClean="0">
                <a:latin typeface="Times New Roman" panose="02020603050405020304" pitchFamily="18" charset="0"/>
                <a:cs typeface="Times New Roman" panose="02020603050405020304" pitchFamily="18" charset="0"/>
              </a:rPr>
              <a:t> </a:t>
            </a:r>
            <a:r>
              <a:rPr lang="pl-PL" sz="2800" dirty="0" err="1" smtClean="0">
                <a:latin typeface="Times New Roman" panose="02020603050405020304" pitchFamily="18" charset="0"/>
                <a:cs typeface="Times New Roman" panose="02020603050405020304" pitchFamily="18" charset="0"/>
              </a:rPr>
              <a:t>Zivilgesetzbuch</a:t>
            </a:r>
            <a:r>
              <a:rPr lang="pl-PL" sz="2800" dirty="0" smtClean="0">
                <a:latin typeface="Times New Roman" panose="02020603050405020304" pitchFamily="18" charset="0"/>
                <a:cs typeface="Times New Roman" panose="02020603050405020304" pitchFamily="18" charset="0"/>
              </a:rPr>
              <a:t> </a:t>
            </a:r>
            <a:r>
              <a:rPr lang="pl-PL" sz="2800" dirty="0" err="1" smtClean="0">
                <a:latin typeface="Times New Roman" panose="02020603050405020304" pitchFamily="18" charset="0"/>
                <a:cs typeface="Times New Roman" panose="02020603050405020304" pitchFamily="18" charset="0"/>
              </a:rPr>
              <a:t>geregelt</a:t>
            </a:r>
            <a:r>
              <a:rPr lang="pl-PL" sz="2800" dirty="0" smtClean="0">
                <a:latin typeface="Times New Roman" panose="02020603050405020304" pitchFamily="18" charset="0"/>
                <a:cs typeface="Times New Roman" panose="02020603050405020304" pitchFamily="18" charset="0"/>
              </a:rPr>
              <a:t>;</a:t>
            </a:r>
            <a:endParaRPr lang="pl-PL" sz="2800" dirty="0">
              <a:latin typeface="Times New Roman" panose="02020603050405020304" pitchFamily="18" charset="0"/>
              <a:cs typeface="Times New Roman" panose="02020603050405020304" pitchFamily="18" charset="0"/>
            </a:endParaRPr>
          </a:p>
          <a:p>
            <a:r>
              <a:rPr lang="pl-PL" sz="2800" b="1" dirty="0" smtClean="0">
                <a:latin typeface="Times New Roman" panose="02020603050405020304" pitchFamily="18" charset="0"/>
                <a:cs typeface="Times New Roman" panose="02020603050405020304" pitchFamily="18" charset="0"/>
              </a:rPr>
              <a:t> Es </a:t>
            </a:r>
            <a:r>
              <a:rPr lang="pl-PL" sz="2800" b="1" dirty="0" err="1" smtClean="0">
                <a:latin typeface="Times New Roman" panose="02020603050405020304" pitchFamily="18" charset="0"/>
                <a:cs typeface="Times New Roman" panose="02020603050405020304" pitchFamily="18" charset="0"/>
              </a:rPr>
              <a:t>wurde</a:t>
            </a:r>
            <a:r>
              <a:rPr lang="pl-PL" sz="2800" b="1" dirty="0" smtClean="0">
                <a:latin typeface="Times New Roman" panose="02020603050405020304" pitchFamily="18" charset="0"/>
                <a:cs typeface="Times New Roman" panose="02020603050405020304" pitchFamily="18" charset="0"/>
              </a:rPr>
              <a:t> </a:t>
            </a:r>
            <a:r>
              <a:rPr lang="de-DE" sz="2800" b="1" dirty="0">
                <a:latin typeface="Times New Roman" panose="02020603050405020304" pitchFamily="18" charset="0"/>
                <a:cs typeface="Times New Roman" panose="02020603050405020304" pitchFamily="18" charset="0"/>
              </a:rPr>
              <a:t>am 24. April 1964 </a:t>
            </a:r>
            <a:r>
              <a:rPr lang="de-DE" sz="2800" b="1" dirty="0" smtClean="0">
                <a:latin typeface="Times New Roman" panose="02020603050405020304" pitchFamily="18" charset="0"/>
                <a:cs typeface="Times New Roman" panose="02020603050405020304" pitchFamily="18" charset="0"/>
              </a:rPr>
              <a:t>verabschiedet</a:t>
            </a:r>
            <a:r>
              <a:rPr lang="pl-PL" sz="2800" b="1" dirty="0" smtClean="0">
                <a:latin typeface="Times New Roman" panose="02020603050405020304" pitchFamily="18" charset="0"/>
                <a:cs typeface="Times New Roman" panose="02020603050405020304" pitchFamily="18" charset="0"/>
              </a:rPr>
              <a:t>;</a:t>
            </a:r>
          </a:p>
          <a:p>
            <a:r>
              <a:rPr lang="pl-PL" sz="2800" dirty="0" smtClean="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Dieses </a:t>
            </a:r>
            <a:r>
              <a:rPr lang="de-DE" sz="2800" dirty="0">
                <a:latin typeface="Times New Roman" panose="02020603050405020304" pitchFamily="18" charset="0"/>
                <a:cs typeface="Times New Roman" panose="02020603050405020304" pitchFamily="18" charset="0"/>
              </a:rPr>
              <a:t>Gesetz gehört zum </a:t>
            </a:r>
            <a:r>
              <a:rPr lang="de-DE" sz="2800" dirty="0" smtClean="0">
                <a:latin typeface="Times New Roman" panose="02020603050405020304" pitchFamily="18" charset="0"/>
                <a:cs typeface="Times New Roman" panose="02020603050405020304" pitchFamily="18" charset="0"/>
              </a:rPr>
              <a:t>Privatrecht</a:t>
            </a:r>
            <a:r>
              <a:rPr lang="pl-PL" sz="2800" dirty="0" smtClean="0">
                <a:latin typeface="Times New Roman" panose="02020603050405020304" pitchFamily="18" charset="0"/>
                <a:cs typeface="Times New Roman" panose="02020603050405020304" pitchFamily="18" charset="0"/>
              </a:rPr>
              <a:t>;</a:t>
            </a:r>
          </a:p>
          <a:p>
            <a:r>
              <a:rPr lang="pl-PL" sz="2800" dirty="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 </a:t>
            </a:r>
            <a:r>
              <a:rPr lang="de-DE" sz="2800" b="1" dirty="0">
                <a:latin typeface="Times New Roman" panose="02020603050405020304" pitchFamily="18" charset="0"/>
                <a:cs typeface="Times New Roman" panose="02020603050405020304" pitchFamily="18" charset="0"/>
              </a:rPr>
              <a:t>In der deutschen Sprache wird das Zivilrecht als </a:t>
            </a:r>
            <a:r>
              <a:rPr lang="de-DE" sz="2800" b="1" dirty="0" err="1">
                <a:latin typeface="Times New Roman" panose="02020603050405020304" pitchFamily="18" charset="0"/>
                <a:cs typeface="Times New Roman" panose="02020603050405020304" pitchFamily="18" charset="0"/>
              </a:rPr>
              <a:t>bụ̈rgerliches</a:t>
            </a:r>
            <a:r>
              <a:rPr lang="de-DE" sz="2800" b="1" dirty="0">
                <a:latin typeface="Times New Roman" panose="02020603050405020304" pitchFamily="18" charset="0"/>
                <a:cs typeface="Times New Roman" panose="02020603050405020304" pitchFamily="18" charset="0"/>
              </a:rPr>
              <a:t> Recht bezeichnet</a:t>
            </a:r>
            <a:endParaRPr lang="pl-PL"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341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692696"/>
            <a:ext cx="8229600" cy="1008113"/>
          </a:xfrm>
        </p:spPr>
        <p:txBody>
          <a:bodyPr>
            <a:normAutofit fontScale="90000"/>
          </a:bodyPr>
          <a:lstStyle/>
          <a:p>
            <a:pPr algn="ctr"/>
            <a:r>
              <a:rPr lang="pl-PL" b="1" dirty="0" smtClean="0">
                <a:latin typeface="Times New Roman" panose="02020603050405020304" pitchFamily="18" charset="0"/>
                <a:cs typeface="Times New Roman" panose="02020603050405020304" pitchFamily="18" charset="0"/>
              </a:rPr>
              <a:t/>
            </a:r>
            <a:br>
              <a:rPr lang="pl-PL" b="1" dirty="0" smtClean="0">
                <a:latin typeface="Times New Roman" panose="02020603050405020304" pitchFamily="18" charset="0"/>
                <a:cs typeface="Times New Roman" panose="02020603050405020304" pitchFamily="18" charset="0"/>
              </a:rPr>
            </a:br>
            <a:r>
              <a:rPr lang="pl-PL" b="1" dirty="0" smtClean="0">
                <a:latin typeface="Times New Roman" panose="02020603050405020304" pitchFamily="18" charset="0"/>
                <a:cs typeface="Times New Roman" panose="02020603050405020304" pitchFamily="18" charset="0"/>
              </a:rPr>
              <a:t/>
            </a:r>
            <a:br>
              <a:rPr lang="pl-PL" b="1" dirty="0" smtClean="0">
                <a:latin typeface="Times New Roman" panose="02020603050405020304" pitchFamily="18" charset="0"/>
                <a:cs typeface="Times New Roman" panose="02020603050405020304" pitchFamily="18" charset="0"/>
              </a:rPr>
            </a:br>
            <a:r>
              <a:rPr lang="pl-PL" b="1" dirty="0" smtClean="0">
                <a:latin typeface="Times New Roman" panose="02020603050405020304" pitchFamily="18" charset="0"/>
                <a:cs typeface="Times New Roman" panose="02020603050405020304" pitchFamily="18" charset="0"/>
              </a:rPr>
              <a:t/>
            </a:r>
            <a:br>
              <a:rPr lang="pl-PL" b="1" dirty="0" smtClean="0">
                <a:latin typeface="Times New Roman" panose="02020603050405020304" pitchFamily="18" charset="0"/>
                <a:cs typeface="Times New Roman" panose="02020603050405020304" pitchFamily="18" charset="0"/>
              </a:rPr>
            </a:br>
            <a:r>
              <a:rPr lang="pl-PL" b="1" dirty="0">
                <a:latin typeface="Times New Roman" panose="02020603050405020304" pitchFamily="18" charset="0"/>
                <a:cs typeface="Times New Roman" panose="02020603050405020304" pitchFamily="18" charset="0"/>
              </a:rPr>
              <a:t/>
            </a:r>
            <a:br>
              <a:rPr lang="pl-PL" b="1" dirty="0">
                <a:latin typeface="Times New Roman" panose="02020603050405020304" pitchFamily="18" charset="0"/>
                <a:cs typeface="Times New Roman" panose="02020603050405020304" pitchFamily="18" charset="0"/>
              </a:rPr>
            </a:br>
            <a:r>
              <a:rPr lang="pl-PL" b="1" dirty="0" smtClean="0">
                <a:latin typeface="Times New Roman" panose="02020603050405020304" pitchFamily="18" charset="0"/>
                <a:cs typeface="Times New Roman" panose="02020603050405020304" pitchFamily="18" charset="0"/>
              </a:rPr>
              <a:t>Was </a:t>
            </a:r>
            <a:r>
              <a:rPr lang="pl-PL" b="1" dirty="0" err="1">
                <a:latin typeface="Times New Roman" panose="02020603050405020304" pitchFamily="18" charset="0"/>
                <a:cs typeface="Times New Roman" panose="02020603050405020304" pitchFamily="18" charset="0"/>
              </a:rPr>
              <a:t>ist</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zivilrechtlich</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geregelt</a:t>
            </a:r>
            <a:r>
              <a:rPr lang="pl-PL" b="1" dirty="0">
                <a:latin typeface="Times New Roman" panose="02020603050405020304" pitchFamily="18" charset="0"/>
                <a:cs typeface="Times New Roman" panose="02020603050405020304" pitchFamily="18" charset="0"/>
              </a:rPr>
              <a:t>?</a:t>
            </a:r>
          </a:p>
        </p:txBody>
      </p:sp>
      <p:sp>
        <p:nvSpPr>
          <p:cNvPr id="5" name="Symbol zastępczy zawartości 4"/>
          <p:cNvSpPr>
            <a:spLocks noGrp="1"/>
          </p:cNvSpPr>
          <p:nvPr>
            <p:ph idx="1"/>
          </p:nvPr>
        </p:nvSpPr>
        <p:spPr/>
        <p:txBody>
          <a:bodyPr numCol="2"/>
          <a:lstStyle/>
          <a:p>
            <a:endParaRPr lang="pl-PL" dirty="0" smtClean="0"/>
          </a:p>
          <a:p>
            <a:endParaRPr lang="pl-PL" dirty="0"/>
          </a:p>
          <a:p>
            <a:endParaRPr lang="pl-PL" dirty="0" smtClean="0"/>
          </a:p>
          <a:p>
            <a:endParaRPr lang="pl-PL" dirty="0"/>
          </a:p>
        </p:txBody>
      </p:sp>
      <p:graphicFrame>
        <p:nvGraphicFramePr>
          <p:cNvPr id="14" name="Diagram 13"/>
          <p:cNvGraphicFramePr/>
          <p:nvPr>
            <p:extLst>
              <p:ext uri="{D42A27DB-BD31-4B8C-83A1-F6EECF244321}">
                <p14:modId xmlns:p14="http://schemas.microsoft.com/office/powerpoint/2010/main" val="2727920110"/>
              </p:ext>
            </p:extLst>
          </p:nvPr>
        </p:nvGraphicFramePr>
        <p:xfrm>
          <a:off x="0" y="1925396"/>
          <a:ext cx="91440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548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Zivilrecht</a:t>
            </a:r>
            <a:r>
              <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und</a:t>
            </a:r>
            <a:r>
              <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andere</a:t>
            </a:r>
            <a:r>
              <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Rechtsgebiete</a:t>
            </a:r>
            <a:endParaRPr lang="pl-P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2830483"/>
              </p:ext>
            </p:extLst>
          </p:nvPr>
        </p:nvGraphicFramePr>
        <p:xfrm>
          <a:off x="457200" y="1988840"/>
          <a:ext cx="85792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55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852704"/>
          </a:xfrm>
        </p:spPr>
        <p:txBody>
          <a:bodyPr>
            <a:normAutofit/>
          </a:bodyPr>
          <a:lstStyle/>
          <a:p>
            <a:r>
              <a:rPr lang="pl-PL" b="1" dirty="0">
                <a:latin typeface="Times New Roman" panose="02020603050405020304" pitchFamily="18" charset="0"/>
                <a:cs typeface="Times New Roman" panose="02020603050405020304" pitchFamily="18" charset="0"/>
              </a:rPr>
              <a:t>Was </a:t>
            </a:r>
            <a:r>
              <a:rPr lang="pl-PL" b="1" dirty="0" err="1">
                <a:latin typeface="Times New Roman" panose="02020603050405020304" pitchFamily="18" charset="0"/>
                <a:cs typeface="Times New Roman" panose="02020603050405020304" pitchFamily="18" charset="0"/>
              </a:rPr>
              <a:t>regelt</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das</a:t>
            </a:r>
            <a:r>
              <a:rPr lang="pl-PL" b="1" dirty="0">
                <a:latin typeface="Times New Roman" panose="02020603050405020304" pitchFamily="18" charset="0"/>
                <a:cs typeface="Times New Roman" panose="02020603050405020304" pitchFamily="18" charset="0"/>
              </a:rPr>
              <a:t> </a:t>
            </a:r>
            <a:r>
              <a:rPr lang="pl-PL" b="1" dirty="0" err="1" smtClean="0">
                <a:latin typeface="Times New Roman" panose="02020603050405020304" pitchFamily="18" charset="0"/>
                <a:cs typeface="Times New Roman" panose="02020603050405020304" pitchFamily="18" charset="0"/>
              </a:rPr>
              <a:t>Arbeitsrecht</a:t>
            </a:r>
            <a:r>
              <a:rPr lang="pl-PL" b="1" dirty="0" smtClean="0">
                <a:latin typeface="Times New Roman" panose="02020603050405020304" pitchFamily="18" charset="0"/>
                <a:cs typeface="Times New Roman" panose="02020603050405020304" pitchFamily="18" charset="0"/>
              </a:rPr>
              <a:t>?</a:t>
            </a:r>
            <a:endParaRPr lang="pl-PL"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02845045"/>
              </p:ext>
            </p:extLst>
          </p:nvPr>
        </p:nvGraphicFramePr>
        <p:xfrm>
          <a:off x="251520" y="1556792"/>
          <a:ext cx="8712968" cy="5184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339" name="Picture 3" descr="C:\Users\Kasia\AppData\Local\Microsoft\Windows\INetCache\IE\KCXVZNIG\3-znaky-svarc-systemu-na-ktere-si-musite-dat-pozor-146409955[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2204864"/>
            <a:ext cx="806484" cy="846156"/>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C:\Users\Kasia\AppData\Local\Microsoft\Windows\INetCache\IE\Q12A4AH7\document-40599_960_720[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4939" y="3645025"/>
            <a:ext cx="716942" cy="910402"/>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C:\Users\Kasia\AppData\Local\Microsoft\Windows\INetCache\IE\1699G6EZ\zegar2[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9552" y="5428212"/>
            <a:ext cx="906584" cy="61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229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latin typeface="Times New Roman" panose="02020603050405020304" pitchFamily="18" charset="0"/>
                <a:cs typeface="Times New Roman" panose="02020603050405020304" pitchFamily="18" charset="0"/>
              </a:rPr>
              <a:t>Was </a:t>
            </a:r>
            <a:r>
              <a:rPr lang="pl-PL" b="1" dirty="0" err="1">
                <a:latin typeface="Times New Roman" panose="02020603050405020304" pitchFamily="18" charset="0"/>
                <a:cs typeface="Times New Roman" panose="02020603050405020304" pitchFamily="18" charset="0"/>
              </a:rPr>
              <a:t>regelt</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das</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Handelsrecht</a:t>
            </a:r>
            <a:r>
              <a:rPr lang="pl-PL" b="1" dirty="0">
                <a:latin typeface="Times New Roman" panose="02020603050405020304" pitchFamily="18" charset="0"/>
                <a:cs typeface="Times New Roman" panose="02020603050405020304" pitchFamily="18" charset="0"/>
              </a:rPr>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873043"/>
              </p:ext>
            </p:extLst>
          </p:nvPr>
        </p:nvGraphicFramePr>
        <p:xfrm>
          <a:off x="539552" y="1988840"/>
          <a:ext cx="8229600" cy="4356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C:\Users\Kasia\AppData\Local\Microsoft\Windows\INetCache\IE\1699G6EZ\18983198260_9af0b74242_b[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629" y="4653136"/>
            <a:ext cx="990489" cy="86409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Kasia\AppData\Local\Microsoft\Windows\INetCache\IE\1699G6EZ\ruuu[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3629" y="2860931"/>
            <a:ext cx="1152128"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82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Was </a:t>
            </a:r>
            <a:r>
              <a:rPr lang="pl-PL" sz="4400"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regelt</a:t>
            </a:r>
            <a:r>
              <a:rPr lang="pl-PL"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4400"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das</a:t>
            </a:r>
            <a:r>
              <a:rPr lang="pl-PL"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pl-PL" sz="4400"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Familienrecht</a:t>
            </a:r>
            <a:r>
              <a:rPr lang="pl-PL"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pl-PL"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861092867"/>
              </p:ext>
            </p:extLst>
          </p:nvPr>
        </p:nvGraphicFramePr>
        <p:xfrm>
          <a:off x="457200" y="1935163"/>
          <a:ext cx="8229600" cy="4734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6" name="Picture 4" descr="C:\Users\Kasia\AppData\Local\Microsoft\Windows\INetCache\IE\1699G6EZ\wedding-rings-152336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1867" y="2452750"/>
            <a:ext cx="1333422" cy="1024614"/>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Kasia\AppData\Local\Microsoft\Windows\INetCache\IE\49ZR9FV9\puzzle-1020403_64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0878" y="5373216"/>
            <a:ext cx="695400" cy="695400"/>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C:\Users\Kasia\AppData\Local\Microsoft\Windows\INetCache\IE\49ZR9FV9\divorce-156444_960_720[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1057405" y="3869798"/>
            <a:ext cx="797746" cy="784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72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800" b="1" dirty="0">
                <a:latin typeface="Times New Roman" panose="02020603050405020304" pitchFamily="18" charset="0"/>
                <a:cs typeface="Times New Roman" panose="02020603050405020304" pitchFamily="18" charset="0"/>
              </a:rPr>
              <a:t>Was </a:t>
            </a:r>
            <a:r>
              <a:rPr lang="pl-PL" sz="4800" b="1" dirty="0" err="1">
                <a:latin typeface="Times New Roman" panose="02020603050405020304" pitchFamily="18" charset="0"/>
                <a:cs typeface="Times New Roman" panose="02020603050405020304" pitchFamily="18" charset="0"/>
              </a:rPr>
              <a:t>regelt</a:t>
            </a:r>
            <a:r>
              <a:rPr lang="pl-PL" sz="4800" b="1" dirty="0">
                <a:latin typeface="Times New Roman" panose="02020603050405020304" pitchFamily="18" charset="0"/>
                <a:cs typeface="Times New Roman" panose="02020603050405020304" pitchFamily="18" charset="0"/>
              </a:rPr>
              <a:t> </a:t>
            </a:r>
            <a:r>
              <a:rPr lang="pl-PL" sz="4800" b="1" dirty="0" err="1" smtClean="0">
                <a:latin typeface="Times New Roman" panose="02020603050405020304" pitchFamily="18" charset="0"/>
                <a:cs typeface="Times New Roman" panose="02020603050405020304" pitchFamily="18" charset="0"/>
              </a:rPr>
              <a:t>das</a:t>
            </a:r>
            <a:r>
              <a:rPr lang="pl-PL" sz="4800" b="1" dirty="0" smtClean="0">
                <a:latin typeface="Times New Roman" panose="02020603050405020304" pitchFamily="18" charset="0"/>
                <a:cs typeface="Times New Roman" panose="02020603050405020304" pitchFamily="18" charset="0"/>
              </a:rPr>
              <a:t> </a:t>
            </a:r>
            <a:r>
              <a:rPr lang="pl-PL" sz="4800" b="1" dirty="0" err="1" smtClean="0">
                <a:latin typeface="Times New Roman" panose="02020603050405020304" pitchFamily="18" charset="0"/>
                <a:cs typeface="Times New Roman" panose="02020603050405020304" pitchFamily="18" charset="0"/>
              </a:rPr>
              <a:t>Urheberrecht</a:t>
            </a:r>
            <a:r>
              <a:rPr lang="pl-PL" sz="4800" b="1" dirty="0" smtClean="0">
                <a:latin typeface="Times New Roman" panose="02020603050405020304" pitchFamily="18" charset="0"/>
                <a:cs typeface="Times New Roman" panose="02020603050405020304" pitchFamily="18" charset="0"/>
              </a:rPr>
              <a:t>?  </a:t>
            </a:r>
            <a:endParaRPr lang="pl-PL" sz="4800" b="1" dirty="0">
              <a:latin typeface="Times New Roman" panose="02020603050405020304" pitchFamily="18" charset="0"/>
              <a:cs typeface="Times New Roman" panose="02020603050405020304" pitchFamily="18"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8567647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363" name="Picture 3" descr="C:\Users\Kasia\AppData\Local\Microsoft\Windows\INetCache\IE\KCXVZNIG\book-36865_960_720[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2924944"/>
            <a:ext cx="1542838" cy="771419"/>
          </a:xfrm>
          <a:prstGeom prst="rect">
            <a:avLst/>
          </a:prstGeom>
          <a:noFill/>
          <a:extLst>
            <a:ext uri="{909E8E84-426E-40DD-AFC4-6F175D3DCCD1}">
              <a14:hiddenFill xmlns:a14="http://schemas.microsoft.com/office/drawing/2010/main">
                <a:solidFill>
                  <a:srgbClr val="FFFFFF"/>
                </a:solidFill>
              </a14:hiddenFill>
            </a:ext>
          </a:extLst>
        </p:spPr>
      </p:pic>
      <p:sp>
        <p:nvSpPr>
          <p:cNvPr id="5" name="Lock"/>
          <p:cNvSpPr>
            <a:spLocks noEditPoints="1" noChangeArrowheads="1"/>
          </p:cNvSpPr>
          <p:nvPr/>
        </p:nvSpPr>
        <p:spPr bwMode="auto">
          <a:xfrm>
            <a:off x="827584" y="4581128"/>
            <a:ext cx="766956" cy="1080120"/>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p14="http://schemas.microsoft.com/office/powerpoint/2010/main" val="4149094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Niestandardowy 1">
    <a:dk1>
      <a:srgbClr val="F8D1D3"/>
    </a:dk1>
    <a:lt1>
      <a:srgbClr val="F2A3A7"/>
    </a:lt1>
    <a:dk2>
      <a:srgbClr val="FFFFFF"/>
    </a:dk2>
    <a:lt2>
      <a:srgbClr val="FFFFFF"/>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Flow</Template>
  <TotalTime>487</TotalTime>
  <Words>966</Words>
  <Application>Microsoft Office PowerPoint</Application>
  <PresentationFormat>Pokaz na ekranie (4:3)</PresentationFormat>
  <Paragraphs>172</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Przepływ</vt:lpstr>
      <vt:lpstr>Die natürliche Person  im polnischen Zivilrecht</vt:lpstr>
      <vt:lpstr>AGENDA</vt:lpstr>
      <vt:lpstr>Das polnische Zivilrecht</vt:lpstr>
      <vt:lpstr>    Was ist zivilrechtlich geregelt?</vt:lpstr>
      <vt:lpstr>Zivilrecht und andere Rechtsgebiete</vt:lpstr>
      <vt:lpstr>Was regelt das Arbeitsrecht?</vt:lpstr>
      <vt:lpstr>Was regelt das Handelsrecht?</vt:lpstr>
      <vt:lpstr>Was regelt das Familienrecht?</vt:lpstr>
      <vt:lpstr>Was regelt das Urheberrecht?  </vt:lpstr>
      <vt:lpstr>Das polnische Zivilgesetzbuch besteht aus vier Büchern:</vt:lpstr>
      <vt:lpstr>Rechtssubjekte im Bürgerlichen Gesetzbuch</vt:lpstr>
      <vt:lpstr>Definitionen</vt:lpstr>
      <vt:lpstr>Definitionen</vt:lpstr>
      <vt:lpstr>Die Geschäftsunfähigkeit</vt:lpstr>
      <vt:lpstr>Die Geschäftsunfähigkeit</vt:lpstr>
      <vt:lpstr>               So sind auch bestimmte Rechtsgeschäfte, die durch Geschäftsunfähige getätigt wurden, als rechtswirksam anzusehen. </vt:lpstr>
      <vt:lpstr>Die beschränkte Geschäftsfähigkeit</vt:lpstr>
      <vt:lpstr>Die beschränkte Geschäftsfähigkeit</vt:lpstr>
      <vt:lpstr>Prezentacja programu PowerPoint</vt:lpstr>
      <vt:lpstr>Die unbeschränkte Geschäftsfähigkeit</vt:lpstr>
      <vt:lpstr>Die unbeschränkte Geschäftsfähigkeit</vt:lpstr>
      <vt:lpstr>Die unbeschränkte Geschäftsfähigkeit</vt:lpstr>
      <vt:lpstr>Die Geschäftsfähigkeit – das Schema</vt:lpstr>
      <vt:lpstr>Wortschatz zum Thema </vt:lpstr>
      <vt:lpstr>Wortschatz zum Thema </vt:lpstr>
      <vt:lpstr>QUELLEN</vt:lpstr>
      <vt:lpstr>Vielen Dank  für  Ihre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natürliche Personen im polnischen Zivilrecht</dc:title>
  <dc:creator>Kasia</dc:creator>
  <cp:lastModifiedBy>Oem</cp:lastModifiedBy>
  <cp:revision>52</cp:revision>
  <dcterms:created xsi:type="dcterms:W3CDTF">2020-03-26T11:31:48Z</dcterms:created>
  <dcterms:modified xsi:type="dcterms:W3CDTF">2020-04-27T20:39:50Z</dcterms:modified>
</cp:coreProperties>
</file>