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9" r:id="rId11"/>
    <p:sldId id="267" r:id="rId12"/>
    <p:sldId id="261" r:id="rId13"/>
    <p:sldId id="268" r:id="rId14"/>
    <p:sldId id="270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63" d="100"/>
          <a:sy n="63" d="100"/>
        </p:scale>
        <p:origin x="-168" y="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nga Jasińska" userId="b4e642a3791229f1" providerId="LiveId" clId="{DBDA5A53-1BE0-4921-AF18-35E32339DDDC}"/>
    <pc:docChg chg="undo custSel modSld sldOrd">
      <pc:chgData name="Kinga Jasińska" userId="b4e642a3791229f1" providerId="LiveId" clId="{DBDA5A53-1BE0-4921-AF18-35E32339DDDC}" dt="2022-05-20T17:28:36.993" v="296" actId="1076"/>
      <pc:docMkLst>
        <pc:docMk/>
      </pc:docMkLst>
      <pc:sldChg chg="modSp mod modAnim">
        <pc:chgData name="Kinga Jasińska" userId="b4e642a3791229f1" providerId="LiveId" clId="{DBDA5A53-1BE0-4921-AF18-35E32339DDDC}" dt="2022-05-20T14:21:23.617" v="193"/>
        <pc:sldMkLst>
          <pc:docMk/>
          <pc:sldMk cId="650317164" sldId="256"/>
        </pc:sldMkLst>
        <pc:spChg chg="mod">
          <ac:chgData name="Kinga Jasińska" userId="b4e642a3791229f1" providerId="LiveId" clId="{DBDA5A53-1BE0-4921-AF18-35E32339DDDC}" dt="2022-05-20T14:20:21.502" v="1" actId="2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Kinga Jasińska" userId="b4e642a3791229f1" providerId="LiveId" clId="{DBDA5A53-1BE0-4921-AF18-35E32339DDDC}" dt="2022-05-20T14:20:26.101" v="8" actId="2"/>
          <ac:spMkLst>
            <pc:docMk/>
            <pc:sldMk cId="650317164" sldId="256"/>
            <ac:spMk id="3" creationId="{00000000-0000-0000-0000-000000000000}"/>
          </ac:spMkLst>
        </pc:spChg>
      </pc:sldChg>
      <pc:sldChg chg="modSp mod">
        <pc:chgData name="Kinga Jasińska" userId="b4e642a3791229f1" providerId="LiveId" clId="{DBDA5A53-1BE0-4921-AF18-35E32339DDDC}" dt="2022-05-20T14:20:28.634" v="19" actId="2"/>
        <pc:sldMkLst>
          <pc:docMk/>
          <pc:sldMk cId="2236805085" sldId="258"/>
        </pc:sldMkLst>
        <pc:spChg chg="mod">
          <ac:chgData name="Kinga Jasińska" userId="b4e642a3791229f1" providerId="LiveId" clId="{DBDA5A53-1BE0-4921-AF18-35E32339DDDC}" dt="2022-05-20T14:20:26.399" v="9" actId="2"/>
          <ac:spMkLst>
            <pc:docMk/>
            <pc:sldMk cId="2236805085" sldId="258"/>
            <ac:spMk id="2" creationId="{BA97A01D-3933-FC52-1FD3-37F91539BA03}"/>
          </ac:spMkLst>
        </pc:spChg>
        <pc:graphicFrameChg chg="mod">
          <ac:chgData name="Kinga Jasińska" userId="b4e642a3791229f1" providerId="LiveId" clId="{DBDA5A53-1BE0-4921-AF18-35E32339DDDC}" dt="2022-05-20T14:20:28.634" v="19" actId="2"/>
          <ac:graphicFrameMkLst>
            <pc:docMk/>
            <pc:sldMk cId="2236805085" sldId="258"/>
            <ac:graphicFrameMk id="75" creationId="{34C30A37-3522-32DF-41C5-F8CBE788B357}"/>
          </ac:graphicFrameMkLst>
        </pc:graphicFrameChg>
      </pc:sldChg>
      <pc:sldChg chg="modSp mod">
        <pc:chgData name="Kinga Jasińska" userId="b4e642a3791229f1" providerId="LiveId" clId="{DBDA5A53-1BE0-4921-AF18-35E32339DDDC}" dt="2022-05-20T14:23:26.019" v="194" actId="1076"/>
        <pc:sldMkLst>
          <pc:docMk/>
          <pc:sldMk cId="1804439602" sldId="259"/>
        </pc:sldMkLst>
        <pc:spChg chg="mod">
          <ac:chgData name="Kinga Jasińska" userId="b4e642a3791229f1" providerId="LiveId" clId="{DBDA5A53-1BE0-4921-AF18-35E32339DDDC}" dt="2022-05-20T14:20:31.880" v="38" actId="2"/>
          <ac:spMkLst>
            <pc:docMk/>
            <pc:sldMk cId="1804439602" sldId="259"/>
            <ac:spMk id="2" creationId="{5561C40F-8B56-73BC-37F2-5CD83F05C020}"/>
          </ac:spMkLst>
        </pc:spChg>
        <pc:picChg chg="mod">
          <ac:chgData name="Kinga Jasińska" userId="b4e642a3791229f1" providerId="LiveId" clId="{DBDA5A53-1BE0-4921-AF18-35E32339DDDC}" dt="2022-05-20T14:23:26.019" v="194" actId="1076"/>
          <ac:picMkLst>
            <pc:docMk/>
            <pc:sldMk cId="1804439602" sldId="259"/>
            <ac:picMk id="4" creationId="{89EB510B-6E6D-8E2F-1DE1-824587C3CDEB}"/>
          </ac:picMkLst>
        </pc:picChg>
      </pc:sldChg>
      <pc:sldChg chg="modSp mod">
        <pc:chgData name="Kinga Jasińska" userId="b4e642a3791229f1" providerId="LiveId" clId="{DBDA5A53-1BE0-4921-AF18-35E32339DDDC}" dt="2022-05-20T14:20:32.049" v="39" actId="2"/>
        <pc:sldMkLst>
          <pc:docMk/>
          <pc:sldMk cId="3766408585" sldId="260"/>
        </pc:sldMkLst>
        <pc:spChg chg="mod">
          <ac:chgData name="Kinga Jasińska" userId="b4e642a3791229f1" providerId="LiveId" clId="{DBDA5A53-1BE0-4921-AF18-35E32339DDDC}" dt="2022-05-20T14:20:32.049" v="39" actId="2"/>
          <ac:spMkLst>
            <pc:docMk/>
            <pc:sldMk cId="3766408585" sldId="260"/>
            <ac:spMk id="2" creationId="{1C9AC831-6AB5-FC61-2E17-4C994FF92199}"/>
          </ac:spMkLst>
        </pc:spChg>
      </pc:sldChg>
      <pc:sldChg chg="modSp mod">
        <pc:chgData name="Kinga Jasińska" userId="b4e642a3791229f1" providerId="LiveId" clId="{DBDA5A53-1BE0-4921-AF18-35E32339DDDC}" dt="2022-05-20T17:20:49.765" v="295" actId="2"/>
        <pc:sldMkLst>
          <pc:docMk/>
          <pc:sldMk cId="2832950851" sldId="261"/>
        </pc:sldMkLst>
        <pc:spChg chg="mod">
          <ac:chgData name="Kinga Jasińska" userId="b4e642a3791229f1" providerId="LiveId" clId="{DBDA5A53-1BE0-4921-AF18-35E32339DDDC}" dt="2022-05-20T17:20:49.765" v="295" actId="2"/>
          <ac:spMkLst>
            <pc:docMk/>
            <pc:sldMk cId="2832950851" sldId="261"/>
            <ac:spMk id="2" creationId="{BE9EE242-06EB-2276-D3CA-1AC3E121DCE7}"/>
          </ac:spMkLst>
        </pc:spChg>
      </pc:sldChg>
      <pc:sldChg chg="modSp mod">
        <pc:chgData name="Kinga Jasińska" userId="b4e642a3791229f1" providerId="LiveId" clId="{DBDA5A53-1BE0-4921-AF18-35E32339DDDC}" dt="2022-05-20T14:20:35.150" v="56" actId="2"/>
        <pc:sldMkLst>
          <pc:docMk/>
          <pc:sldMk cId="2265897028" sldId="262"/>
        </pc:sldMkLst>
        <pc:spChg chg="mod">
          <ac:chgData name="Kinga Jasińska" userId="b4e642a3791229f1" providerId="LiveId" clId="{DBDA5A53-1BE0-4921-AF18-35E32339DDDC}" dt="2022-05-20T14:20:32.259" v="40" actId="2"/>
          <ac:spMkLst>
            <pc:docMk/>
            <pc:sldMk cId="2265897028" sldId="262"/>
            <ac:spMk id="2" creationId="{6FBC2442-62A1-68C4-1BA4-A4605A7B3F53}"/>
          </ac:spMkLst>
        </pc:spChg>
        <pc:spChg chg="mod">
          <ac:chgData name="Kinga Jasińska" userId="b4e642a3791229f1" providerId="LiveId" clId="{DBDA5A53-1BE0-4921-AF18-35E32339DDDC}" dt="2022-05-20T14:20:35.150" v="56" actId="2"/>
          <ac:spMkLst>
            <pc:docMk/>
            <pc:sldMk cId="2265897028" sldId="262"/>
            <ac:spMk id="3" creationId="{9D303FB1-F77A-ADE2-FE0C-EBF982B25A1D}"/>
          </ac:spMkLst>
        </pc:spChg>
      </pc:sldChg>
      <pc:sldChg chg="modSp mod">
        <pc:chgData name="Kinga Jasińska" userId="b4e642a3791229f1" providerId="LiveId" clId="{DBDA5A53-1BE0-4921-AF18-35E32339DDDC}" dt="2022-05-20T14:20:38.844" v="76" actId="2"/>
        <pc:sldMkLst>
          <pc:docMk/>
          <pc:sldMk cId="370134597" sldId="263"/>
        </pc:sldMkLst>
        <pc:spChg chg="mod">
          <ac:chgData name="Kinga Jasińska" userId="b4e642a3791229f1" providerId="LiveId" clId="{DBDA5A53-1BE0-4921-AF18-35E32339DDDC}" dt="2022-05-20T14:20:35.304" v="57" actId="2"/>
          <ac:spMkLst>
            <pc:docMk/>
            <pc:sldMk cId="370134597" sldId="263"/>
            <ac:spMk id="2" creationId="{94C0D101-67C0-8D33-2990-F824C7992C80}"/>
          </ac:spMkLst>
        </pc:spChg>
        <pc:spChg chg="mod">
          <ac:chgData name="Kinga Jasińska" userId="b4e642a3791229f1" providerId="LiveId" clId="{DBDA5A53-1BE0-4921-AF18-35E32339DDDC}" dt="2022-05-20T14:20:38.844" v="76" actId="2"/>
          <ac:spMkLst>
            <pc:docMk/>
            <pc:sldMk cId="370134597" sldId="263"/>
            <ac:spMk id="4" creationId="{BCAFA310-3E90-35A2-AA0A-CF4A4C4F5611}"/>
          </ac:spMkLst>
        </pc:spChg>
      </pc:sldChg>
      <pc:sldChg chg="modSp mod">
        <pc:chgData name="Kinga Jasińska" userId="b4e642a3791229f1" providerId="LiveId" clId="{DBDA5A53-1BE0-4921-AF18-35E32339DDDC}" dt="2022-05-20T14:20:43.054" v="98" actId="2"/>
        <pc:sldMkLst>
          <pc:docMk/>
          <pc:sldMk cId="419593284" sldId="264"/>
        </pc:sldMkLst>
        <pc:spChg chg="mod">
          <ac:chgData name="Kinga Jasińska" userId="b4e642a3791229f1" providerId="LiveId" clId="{DBDA5A53-1BE0-4921-AF18-35E32339DDDC}" dt="2022-05-20T14:20:39.060" v="77" actId="2"/>
          <ac:spMkLst>
            <pc:docMk/>
            <pc:sldMk cId="419593284" sldId="264"/>
            <ac:spMk id="2" creationId="{A8AC2F4E-E165-57E1-5E7A-19BCC476DA84}"/>
          </ac:spMkLst>
        </pc:spChg>
        <pc:spChg chg="mod">
          <ac:chgData name="Kinga Jasińska" userId="b4e642a3791229f1" providerId="LiveId" clId="{DBDA5A53-1BE0-4921-AF18-35E32339DDDC}" dt="2022-05-20T14:20:43.054" v="98" actId="2"/>
          <ac:spMkLst>
            <pc:docMk/>
            <pc:sldMk cId="419593284" sldId="264"/>
            <ac:spMk id="3" creationId="{09521FDF-C382-D079-F527-7B340521E5D0}"/>
          </ac:spMkLst>
        </pc:spChg>
      </pc:sldChg>
      <pc:sldChg chg="modSp mod">
        <pc:chgData name="Kinga Jasińska" userId="b4e642a3791229f1" providerId="LiveId" clId="{DBDA5A53-1BE0-4921-AF18-35E32339DDDC}" dt="2022-05-20T14:20:47.033" v="122" actId="2"/>
        <pc:sldMkLst>
          <pc:docMk/>
          <pc:sldMk cId="467679564" sldId="265"/>
        </pc:sldMkLst>
        <pc:spChg chg="mod">
          <ac:chgData name="Kinga Jasińska" userId="b4e642a3791229f1" providerId="LiveId" clId="{DBDA5A53-1BE0-4921-AF18-35E32339DDDC}" dt="2022-05-20T14:20:43.254" v="99" actId="2"/>
          <ac:spMkLst>
            <pc:docMk/>
            <pc:sldMk cId="467679564" sldId="265"/>
            <ac:spMk id="2" creationId="{16E75D64-C3C1-BD29-366B-544009C521BE}"/>
          </ac:spMkLst>
        </pc:spChg>
        <pc:spChg chg="mod">
          <ac:chgData name="Kinga Jasińska" userId="b4e642a3791229f1" providerId="LiveId" clId="{DBDA5A53-1BE0-4921-AF18-35E32339DDDC}" dt="2022-05-20T14:20:47.033" v="122" actId="2"/>
          <ac:spMkLst>
            <pc:docMk/>
            <pc:sldMk cId="467679564" sldId="265"/>
            <ac:spMk id="3" creationId="{0B94F02A-E2E9-36C6-8855-8713FDD3CD9D}"/>
          </ac:spMkLst>
        </pc:spChg>
      </pc:sldChg>
      <pc:sldChg chg="modSp mod">
        <pc:chgData name="Kinga Jasińska" userId="b4e642a3791229f1" providerId="LiveId" clId="{DBDA5A53-1BE0-4921-AF18-35E32339DDDC}" dt="2022-05-20T14:20:47.650" v="126" actId="2"/>
        <pc:sldMkLst>
          <pc:docMk/>
          <pc:sldMk cId="1647635301" sldId="266"/>
        </pc:sldMkLst>
        <pc:spChg chg="mod">
          <ac:chgData name="Kinga Jasińska" userId="b4e642a3791229f1" providerId="LiveId" clId="{DBDA5A53-1BE0-4921-AF18-35E32339DDDC}" dt="2022-05-20T14:20:47.195" v="123" actId="2"/>
          <ac:spMkLst>
            <pc:docMk/>
            <pc:sldMk cId="1647635301" sldId="266"/>
            <ac:spMk id="2" creationId="{37368984-F20E-8E5D-BBB6-FEE15F72427C}"/>
          </ac:spMkLst>
        </pc:spChg>
        <pc:spChg chg="mod">
          <ac:chgData name="Kinga Jasińska" userId="b4e642a3791229f1" providerId="LiveId" clId="{DBDA5A53-1BE0-4921-AF18-35E32339DDDC}" dt="2022-05-20T14:20:47.650" v="126" actId="2"/>
          <ac:spMkLst>
            <pc:docMk/>
            <pc:sldMk cId="1647635301" sldId="266"/>
            <ac:spMk id="3" creationId="{EEB629AA-DAED-6F3F-9483-958164D213CE}"/>
          </ac:spMkLst>
        </pc:spChg>
      </pc:sldChg>
      <pc:sldChg chg="modSp mod">
        <pc:chgData name="Kinga Jasińska" userId="b4e642a3791229f1" providerId="LiveId" clId="{DBDA5A53-1BE0-4921-AF18-35E32339DDDC}" dt="2022-05-20T16:59:12.505" v="265" actId="1076"/>
        <pc:sldMkLst>
          <pc:docMk/>
          <pc:sldMk cId="2982452591" sldId="267"/>
        </pc:sldMkLst>
        <pc:spChg chg="mod">
          <ac:chgData name="Kinga Jasińska" userId="b4e642a3791229f1" providerId="LiveId" clId="{DBDA5A53-1BE0-4921-AF18-35E32339DDDC}" dt="2022-05-20T16:59:04.180" v="263" actId="1076"/>
          <ac:spMkLst>
            <pc:docMk/>
            <pc:sldMk cId="2982452591" sldId="267"/>
            <ac:spMk id="4" creationId="{6C62DBAC-ED68-6720-F97D-6EF98010D1C9}"/>
          </ac:spMkLst>
        </pc:spChg>
        <pc:picChg chg="mod">
          <ac:chgData name="Kinga Jasińska" userId="b4e642a3791229f1" providerId="LiveId" clId="{DBDA5A53-1BE0-4921-AF18-35E32339DDDC}" dt="2022-05-20T16:59:12.505" v="265" actId="1076"/>
          <ac:picMkLst>
            <pc:docMk/>
            <pc:sldMk cId="2982452591" sldId="267"/>
            <ac:picMk id="3" creationId="{D67A9435-E43A-0617-70D7-6A556845BCC3}"/>
          </ac:picMkLst>
        </pc:picChg>
      </pc:sldChg>
      <pc:sldChg chg="modSp mod ord">
        <pc:chgData name="Kinga Jasińska" userId="b4e642a3791229f1" providerId="LiveId" clId="{DBDA5A53-1BE0-4921-AF18-35E32339DDDC}" dt="2022-05-20T17:01:36.088" v="294"/>
        <pc:sldMkLst>
          <pc:docMk/>
          <pc:sldMk cId="1679669964" sldId="268"/>
        </pc:sldMkLst>
        <pc:spChg chg="mod">
          <ac:chgData name="Kinga Jasińska" userId="b4e642a3791229f1" providerId="LiveId" clId="{DBDA5A53-1BE0-4921-AF18-35E32339DDDC}" dt="2022-05-20T14:20:49.523" v="136" actId="2"/>
          <ac:spMkLst>
            <pc:docMk/>
            <pc:sldMk cId="1679669964" sldId="268"/>
            <ac:spMk id="2" creationId="{6C02DF85-B086-5C84-3616-53B941A85214}"/>
          </ac:spMkLst>
        </pc:spChg>
        <pc:spChg chg="mod">
          <ac:chgData name="Kinga Jasińska" userId="b4e642a3791229f1" providerId="LiveId" clId="{DBDA5A53-1BE0-4921-AF18-35E32339DDDC}" dt="2022-05-20T14:20:49.739" v="137" actId="2"/>
          <ac:spMkLst>
            <pc:docMk/>
            <pc:sldMk cId="1679669964" sldId="268"/>
            <ac:spMk id="3" creationId="{8CADCF42-A849-A382-065B-DA7F02CF40BC}"/>
          </ac:spMkLst>
        </pc:spChg>
      </pc:sldChg>
      <pc:sldChg chg="addSp delSp modSp mod">
        <pc:chgData name="Kinga Jasińska" userId="b4e642a3791229f1" providerId="LiveId" clId="{DBDA5A53-1BE0-4921-AF18-35E32339DDDC}" dt="2022-05-20T14:47:26.033" v="254" actId="14100"/>
        <pc:sldMkLst>
          <pc:docMk/>
          <pc:sldMk cId="1644081181" sldId="269"/>
        </pc:sldMkLst>
        <pc:spChg chg="mod">
          <ac:chgData name="Kinga Jasińska" userId="b4e642a3791229f1" providerId="LiveId" clId="{DBDA5A53-1BE0-4921-AF18-35E32339DDDC}" dt="2022-05-20T14:47:26.033" v="254" actId="14100"/>
          <ac:spMkLst>
            <pc:docMk/>
            <pc:sldMk cId="1644081181" sldId="269"/>
            <ac:spMk id="2" creationId="{F280F29D-60F8-5D38-ED9B-DA0D2011E9A3}"/>
          </ac:spMkLst>
        </pc:spChg>
        <pc:spChg chg="mod">
          <ac:chgData name="Kinga Jasińska" userId="b4e642a3791229f1" providerId="LiveId" clId="{DBDA5A53-1BE0-4921-AF18-35E32339DDDC}" dt="2022-05-20T14:34:22.176" v="201" actId="1076"/>
          <ac:spMkLst>
            <pc:docMk/>
            <pc:sldMk cId="1644081181" sldId="269"/>
            <ac:spMk id="4" creationId="{C528C427-876B-DE92-CFA3-C601C10593D8}"/>
          </ac:spMkLst>
        </pc:spChg>
        <pc:picChg chg="del">
          <ac:chgData name="Kinga Jasińska" userId="b4e642a3791229f1" providerId="LiveId" clId="{DBDA5A53-1BE0-4921-AF18-35E32339DDDC}" dt="2022-05-20T14:33:36.644" v="195" actId="478"/>
          <ac:picMkLst>
            <pc:docMk/>
            <pc:sldMk cId="1644081181" sldId="269"/>
            <ac:picMk id="3" creationId="{7CDE5A64-22AF-9ACC-4926-F4A912D89E4A}"/>
          </ac:picMkLst>
        </pc:picChg>
        <pc:picChg chg="add del mod modCrop">
          <ac:chgData name="Kinga Jasińska" userId="b4e642a3791229f1" providerId="LiveId" clId="{DBDA5A53-1BE0-4921-AF18-35E32339DDDC}" dt="2022-05-20T14:44:12.927" v="238" actId="478"/>
          <ac:picMkLst>
            <pc:docMk/>
            <pc:sldMk cId="1644081181" sldId="269"/>
            <ac:picMk id="6" creationId="{8A70D178-78A5-1DC8-10B5-00092162F8B5}"/>
          </ac:picMkLst>
        </pc:picChg>
        <pc:picChg chg="add del mod modCrop">
          <ac:chgData name="Kinga Jasińska" userId="b4e642a3791229f1" providerId="LiveId" clId="{DBDA5A53-1BE0-4921-AF18-35E32339DDDC}" dt="2022-05-20T14:44:14.384" v="239" actId="478"/>
          <ac:picMkLst>
            <pc:docMk/>
            <pc:sldMk cId="1644081181" sldId="269"/>
            <ac:picMk id="8" creationId="{F057B615-719C-6EB4-26A1-423289A7EC51}"/>
          </ac:picMkLst>
        </pc:picChg>
        <pc:picChg chg="add mod">
          <ac:chgData name="Kinga Jasińska" userId="b4e642a3791229f1" providerId="LiveId" clId="{DBDA5A53-1BE0-4921-AF18-35E32339DDDC}" dt="2022-05-20T14:44:54.848" v="248" actId="1076"/>
          <ac:picMkLst>
            <pc:docMk/>
            <pc:sldMk cId="1644081181" sldId="269"/>
            <ac:picMk id="10" creationId="{E2A629B5-6B81-4F84-97FD-C167A3AC71A9}"/>
          </ac:picMkLst>
        </pc:picChg>
      </pc:sldChg>
      <pc:sldChg chg="modSp mod">
        <pc:chgData name="Kinga Jasińska" userId="b4e642a3791229f1" providerId="LiveId" clId="{DBDA5A53-1BE0-4921-AF18-35E32339DDDC}" dt="2022-05-20T17:28:36.993" v="296" actId="1076"/>
        <pc:sldMkLst>
          <pc:docMk/>
          <pc:sldMk cId="741474555" sldId="270"/>
        </pc:sldMkLst>
        <pc:spChg chg="mod">
          <ac:chgData name="Kinga Jasińska" userId="b4e642a3791229f1" providerId="LiveId" clId="{DBDA5A53-1BE0-4921-AF18-35E32339DDDC}" dt="2022-05-20T17:28:36.993" v="296" actId="1076"/>
          <ac:spMkLst>
            <pc:docMk/>
            <pc:sldMk cId="741474555" sldId="270"/>
            <ac:spMk id="2" creationId="{113A07B7-52E3-167C-BA1A-1C3256E6FB3A}"/>
          </ac:spMkLst>
        </pc:spChg>
        <pc:graphicFrameChg chg="modGraphic">
          <ac:chgData name="Kinga Jasińska" userId="b4e642a3791229f1" providerId="LiveId" clId="{DBDA5A53-1BE0-4921-AF18-35E32339DDDC}" dt="2022-05-20T14:21:01.750" v="192" actId="2"/>
          <ac:graphicFrameMkLst>
            <pc:docMk/>
            <pc:sldMk cId="741474555" sldId="270"/>
            <ac:graphicFrameMk id="3" creationId="{51135C87-B875-4EAC-92A3-35EB2504406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A8DD16-99CE-4EE1-8E1F-2DCC66018862}" type="doc">
      <dgm:prSet loTypeId="urn:microsoft.com/office/officeart/2005/8/layout/vList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58759C7A-76B1-4B95-A281-4F50DD4B7DC2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Was ist die </a:t>
          </a:r>
          <a:r>
            <a:rPr lang="pl-PL" dirty="0" smtClean="0">
              <a:latin typeface="Calibri" panose="020F0502020204030204" pitchFamily="34" charset="0"/>
              <a:cs typeface="Calibri" panose="020F0502020204030204" pitchFamily="34" charset="0"/>
            </a:rPr>
            <a:t>R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echtsform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 von </a:t>
          </a:r>
          <a:r>
            <a:rPr lang="pl-PL" dirty="0" smtClean="0">
              <a:latin typeface="Calibri" panose="020F0502020204030204" pitchFamily="34" charset="0"/>
              <a:cs typeface="Calibri" panose="020F0502020204030204" pitchFamily="34" charset="0"/>
            </a:rPr>
            <a:t>U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nternehmen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8FB321-67A1-47C3-A744-2BCA2802A26D}" type="parTrans" cxnId="{ABE325A2-5D01-4F12-8A4D-9F746177AEBC}">
      <dgm:prSet/>
      <dgm:spPr/>
      <dgm:t>
        <a:bodyPr/>
        <a:lstStyle/>
        <a:p>
          <a:endParaRPr lang="en-US"/>
        </a:p>
      </dgm:t>
    </dgm:pt>
    <dgm:pt modelId="{CC7E881A-9A29-482E-B6CC-E3C90FCC726A}" type="sibTrans" cxnId="{ABE325A2-5D01-4F12-8A4D-9F746177AEBC}">
      <dgm:prSet/>
      <dgm:spPr/>
      <dgm:t>
        <a:bodyPr/>
        <a:lstStyle/>
        <a:p>
          <a:endParaRPr lang="en-US"/>
        </a:p>
      </dgm:t>
    </dgm:pt>
    <dgm:pt modelId="{1512F344-FC74-48D8-92DD-690D26236E90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Arten von Rechtsformen</a:t>
          </a:r>
        </a:p>
      </dgm:t>
    </dgm:pt>
    <dgm:pt modelId="{BF71FE9B-6DE1-4ED3-BBBA-C5B36E19C90E}" type="parTrans" cxnId="{7EB3E37D-9564-4F42-B005-FF39C000C92E}">
      <dgm:prSet/>
      <dgm:spPr/>
      <dgm:t>
        <a:bodyPr/>
        <a:lstStyle/>
        <a:p>
          <a:endParaRPr lang="en-US"/>
        </a:p>
      </dgm:t>
    </dgm:pt>
    <dgm:pt modelId="{3BAF33CE-E0D4-4E72-BCC1-F4287D115E39}" type="sibTrans" cxnId="{7EB3E37D-9564-4F42-B005-FF39C000C92E}">
      <dgm:prSet/>
      <dgm:spPr/>
      <dgm:t>
        <a:bodyPr/>
        <a:lstStyle/>
        <a:p>
          <a:endParaRPr lang="en-US"/>
        </a:p>
      </dgm:t>
    </dgm:pt>
    <dgm:pt modelId="{CBCCA952-6A61-4CA1-A16A-19E3553D541E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Wovon hängt die Wahl der Rechtsform ab?</a:t>
          </a:r>
        </a:p>
      </dgm:t>
    </dgm:pt>
    <dgm:pt modelId="{33232981-5414-420C-9F30-1D34E4DEB58D}" type="parTrans" cxnId="{FC54368A-F469-437C-A63B-420099C60ABE}">
      <dgm:prSet/>
      <dgm:spPr/>
      <dgm:t>
        <a:bodyPr/>
        <a:lstStyle/>
        <a:p>
          <a:endParaRPr lang="en-US"/>
        </a:p>
      </dgm:t>
    </dgm:pt>
    <dgm:pt modelId="{98CDC46B-D7F3-4801-9BB8-0CF19DD3EF04}" type="sibTrans" cxnId="{FC54368A-F469-437C-A63B-420099C60ABE}">
      <dgm:prSet/>
      <dgm:spPr/>
      <dgm:t>
        <a:bodyPr/>
        <a:lstStyle/>
        <a:p>
          <a:endParaRPr lang="en-US"/>
        </a:p>
      </dgm:t>
    </dgm:pt>
    <dgm:pt modelId="{E38CC906-1782-4650-99FD-E84105208512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Literaturverzeichnis </a:t>
          </a:r>
        </a:p>
      </dgm:t>
    </dgm:pt>
    <dgm:pt modelId="{D580A9D5-0865-4E37-8C96-873E979D273A}" type="parTrans" cxnId="{E4B7673E-C77D-4DFE-A6DC-B1B6295AC7BD}">
      <dgm:prSet/>
      <dgm:spPr/>
      <dgm:t>
        <a:bodyPr/>
        <a:lstStyle/>
        <a:p>
          <a:endParaRPr lang="en-US"/>
        </a:p>
      </dgm:t>
    </dgm:pt>
    <dgm:pt modelId="{2B78EA90-7239-4FB9-9010-DA1120EEFE5B}" type="sibTrans" cxnId="{E4B7673E-C77D-4DFE-A6DC-B1B6295AC7BD}">
      <dgm:prSet/>
      <dgm:spPr/>
      <dgm:t>
        <a:bodyPr/>
        <a:lstStyle/>
        <a:p>
          <a:endParaRPr lang="en-US"/>
        </a:p>
      </dgm:t>
    </dgm:pt>
    <dgm:pt modelId="{D816E677-ED5A-464E-A9B8-1C0F1687B657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Wörterbuch</a:t>
          </a:r>
        </a:p>
      </dgm:t>
    </dgm:pt>
    <dgm:pt modelId="{510B5E85-C3E5-4520-875A-4984264C90EF}" type="parTrans" cxnId="{A5EE4E5C-ED82-4155-9B61-2C2805C47D80}">
      <dgm:prSet/>
      <dgm:spPr/>
      <dgm:t>
        <a:bodyPr/>
        <a:lstStyle/>
        <a:p>
          <a:endParaRPr lang="en-US"/>
        </a:p>
      </dgm:t>
    </dgm:pt>
    <dgm:pt modelId="{BB2AF65E-1780-4DAD-8D0D-61770DFD5F66}" type="sibTrans" cxnId="{A5EE4E5C-ED82-4155-9B61-2C2805C47D80}">
      <dgm:prSet/>
      <dgm:spPr/>
      <dgm:t>
        <a:bodyPr/>
        <a:lstStyle/>
        <a:p>
          <a:endParaRPr lang="en-US"/>
        </a:p>
      </dgm:t>
    </dgm:pt>
    <dgm:pt modelId="{5351CD79-D680-4339-8B50-0D8672F9BFBE}" type="pres">
      <dgm:prSet presAssocID="{68A8DD16-99CE-4EE1-8E1F-2DCC660188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1CE395F-6FCF-4400-8C11-CF3B81ACB544}" type="pres">
      <dgm:prSet presAssocID="{58759C7A-76B1-4B95-A281-4F50DD4B7DC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E7693F-C29C-4972-970D-A4759CADDFE4}" type="pres">
      <dgm:prSet presAssocID="{CC7E881A-9A29-482E-B6CC-E3C90FCC726A}" presName="spacer" presStyleCnt="0"/>
      <dgm:spPr/>
    </dgm:pt>
    <dgm:pt modelId="{C741F85F-65D5-47D5-AB53-081F2FC5C65D}" type="pres">
      <dgm:prSet presAssocID="{1512F344-FC74-48D8-92DD-690D26236E9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746DAA-90D0-44DD-98BF-9847922C3334}" type="pres">
      <dgm:prSet presAssocID="{3BAF33CE-E0D4-4E72-BCC1-F4287D115E39}" presName="spacer" presStyleCnt="0"/>
      <dgm:spPr/>
    </dgm:pt>
    <dgm:pt modelId="{A12BFCDC-2BCB-4C9B-A52E-AF654755A819}" type="pres">
      <dgm:prSet presAssocID="{CBCCA952-6A61-4CA1-A16A-19E3553D541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5D1888-7699-4AC6-B4F6-952ECC1B3A64}" type="pres">
      <dgm:prSet presAssocID="{98CDC46B-D7F3-4801-9BB8-0CF19DD3EF04}" presName="spacer" presStyleCnt="0"/>
      <dgm:spPr/>
    </dgm:pt>
    <dgm:pt modelId="{05C42513-E6DB-4CD0-9FEB-1BE1F1023E2D}" type="pres">
      <dgm:prSet presAssocID="{E38CC906-1782-4650-99FD-E8410520851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6B5BE0-B822-4F04-AA7B-5A197E1CA4B0}" type="pres">
      <dgm:prSet presAssocID="{2B78EA90-7239-4FB9-9010-DA1120EEFE5B}" presName="spacer" presStyleCnt="0"/>
      <dgm:spPr/>
    </dgm:pt>
    <dgm:pt modelId="{9B014913-02D4-479D-9255-B835BDEC8286}" type="pres">
      <dgm:prSet presAssocID="{D816E677-ED5A-464E-A9B8-1C0F1687B65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9BD7206-A4DD-4B54-9BD5-5AFB55FA3344}" type="presOf" srcId="{CBCCA952-6A61-4CA1-A16A-19E3553D541E}" destId="{A12BFCDC-2BCB-4C9B-A52E-AF654755A819}" srcOrd="0" destOrd="0" presId="urn:microsoft.com/office/officeart/2005/8/layout/vList2"/>
    <dgm:cxn modelId="{6FCD5A77-250C-4404-BD5E-77F4B33CDE62}" type="presOf" srcId="{1512F344-FC74-48D8-92DD-690D26236E90}" destId="{C741F85F-65D5-47D5-AB53-081F2FC5C65D}" srcOrd="0" destOrd="0" presId="urn:microsoft.com/office/officeart/2005/8/layout/vList2"/>
    <dgm:cxn modelId="{CD0E87B9-DE6A-4279-BAB4-CB506E4E4869}" type="presOf" srcId="{D816E677-ED5A-464E-A9B8-1C0F1687B657}" destId="{9B014913-02D4-479D-9255-B835BDEC8286}" srcOrd="0" destOrd="0" presId="urn:microsoft.com/office/officeart/2005/8/layout/vList2"/>
    <dgm:cxn modelId="{457304C4-762B-44AD-B0E2-61FA3562AD85}" type="presOf" srcId="{68A8DD16-99CE-4EE1-8E1F-2DCC66018862}" destId="{5351CD79-D680-4339-8B50-0D8672F9BFBE}" srcOrd="0" destOrd="0" presId="urn:microsoft.com/office/officeart/2005/8/layout/vList2"/>
    <dgm:cxn modelId="{E4B7673E-C77D-4DFE-A6DC-B1B6295AC7BD}" srcId="{68A8DD16-99CE-4EE1-8E1F-2DCC66018862}" destId="{E38CC906-1782-4650-99FD-E84105208512}" srcOrd="3" destOrd="0" parTransId="{D580A9D5-0865-4E37-8C96-873E979D273A}" sibTransId="{2B78EA90-7239-4FB9-9010-DA1120EEFE5B}"/>
    <dgm:cxn modelId="{ABE325A2-5D01-4F12-8A4D-9F746177AEBC}" srcId="{68A8DD16-99CE-4EE1-8E1F-2DCC66018862}" destId="{58759C7A-76B1-4B95-A281-4F50DD4B7DC2}" srcOrd="0" destOrd="0" parTransId="{1F8FB321-67A1-47C3-A744-2BCA2802A26D}" sibTransId="{CC7E881A-9A29-482E-B6CC-E3C90FCC726A}"/>
    <dgm:cxn modelId="{CA4601C9-C074-4AB0-9D47-E02E458AFE84}" type="presOf" srcId="{58759C7A-76B1-4B95-A281-4F50DD4B7DC2}" destId="{31CE395F-6FCF-4400-8C11-CF3B81ACB544}" srcOrd="0" destOrd="0" presId="urn:microsoft.com/office/officeart/2005/8/layout/vList2"/>
    <dgm:cxn modelId="{7EB3E37D-9564-4F42-B005-FF39C000C92E}" srcId="{68A8DD16-99CE-4EE1-8E1F-2DCC66018862}" destId="{1512F344-FC74-48D8-92DD-690D26236E90}" srcOrd="1" destOrd="0" parTransId="{BF71FE9B-6DE1-4ED3-BBBA-C5B36E19C90E}" sibTransId="{3BAF33CE-E0D4-4E72-BCC1-F4287D115E39}"/>
    <dgm:cxn modelId="{FC54368A-F469-437C-A63B-420099C60ABE}" srcId="{68A8DD16-99CE-4EE1-8E1F-2DCC66018862}" destId="{CBCCA952-6A61-4CA1-A16A-19E3553D541E}" srcOrd="2" destOrd="0" parTransId="{33232981-5414-420C-9F30-1D34E4DEB58D}" sibTransId="{98CDC46B-D7F3-4801-9BB8-0CF19DD3EF04}"/>
    <dgm:cxn modelId="{A266E27E-D94F-4B0C-BECC-E21354086378}" type="presOf" srcId="{E38CC906-1782-4650-99FD-E84105208512}" destId="{05C42513-E6DB-4CD0-9FEB-1BE1F1023E2D}" srcOrd="0" destOrd="0" presId="urn:microsoft.com/office/officeart/2005/8/layout/vList2"/>
    <dgm:cxn modelId="{A5EE4E5C-ED82-4155-9B61-2C2805C47D80}" srcId="{68A8DD16-99CE-4EE1-8E1F-2DCC66018862}" destId="{D816E677-ED5A-464E-A9B8-1C0F1687B657}" srcOrd="4" destOrd="0" parTransId="{510B5E85-C3E5-4520-875A-4984264C90EF}" sibTransId="{BB2AF65E-1780-4DAD-8D0D-61770DFD5F66}"/>
    <dgm:cxn modelId="{5E64B028-4BB8-4EBE-AB64-98DBF0DA481C}" type="presParOf" srcId="{5351CD79-D680-4339-8B50-0D8672F9BFBE}" destId="{31CE395F-6FCF-4400-8C11-CF3B81ACB544}" srcOrd="0" destOrd="0" presId="urn:microsoft.com/office/officeart/2005/8/layout/vList2"/>
    <dgm:cxn modelId="{BBA24A3F-4F32-4CF3-821B-DFFFCCF4D5FC}" type="presParOf" srcId="{5351CD79-D680-4339-8B50-0D8672F9BFBE}" destId="{E6E7693F-C29C-4972-970D-A4759CADDFE4}" srcOrd="1" destOrd="0" presId="urn:microsoft.com/office/officeart/2005/8/layout/vList2"/>
    <dgm:cxn modelId="{2BF75947-AC54-4C6E-8452-C122D626E961}" type="presParOf" srcId="{5351CD79-D680-4339-8B50-0D8672F9BFBE}" destId="{C741F85F-65D5-47D5-AB53-081F2FC5C65D}" srcOrd="2" destOrd="0" presId="urn:microsoft.com/office/officeart/2005/8/layout/vList2"/>
    <dgm:cxn modelId="{38377AF3-F585-437E-B109-1B30445C2C66}" type="presParOf" srcId="{5351CD79-D680-4339-8B50-0D8672F9BFBE}" destId="{CC746DAA-90D0-44DD-98BF-9847922C3334}" srcOrd="3" destOrd="0" presId="urn:microsoft.com/office/officeart/2005/8/layout/vList2"/>
    <dgm:cxn modelId="{01B017DA-4056-40E1-B5FF-4BFA9488E126}" type="presParOf" srcId="{5351CD79-D680-4339-8B50-0D8672F9BFBE}" destId="{A12BFCDC-2BCB-4C9B-A52E-AF654755A819}" srcOrd="4" destOrd="0" presId="urn:microsoft.com/office/officeart/2005/8/layout/vList2"/>
    <dgm:cxn modelId="{BA37C166-FA84-4D9E-AE96-E665846F82C7}" type="presParOf" srcId="{5351CD79-D680-4339-8B50-0D8672F9BFBE}" destId="{0F5D1888-7699-4AC6-B4F6-952ECC1B3A64}" srcOrd="5" destOrd="0" presId="urn:microsoft.com/office/officeart/2005/8/layout/vList2"/>
    <dgm:cxn modelId="{6EBC9D29-E679-4F0E-A4D7-CD03FF858FF3}" type="presParOf" srcId="{5351CD79-D680-4339-8B50-0D8672F9BFBE}" destId="{05C42513-E6DB-4CD0-9FEB-1BE1F1023E2D}" srcOrd="6" destOrd="0" presId="urn:microsoft.com/office/officeart/2005/8/layout/vList2"/>
    <dgm:cxn modelId="{8019000E-DA6D-457B-9822-B9A1430D56A5}" type="presParOf" srcId="{5351CD79-D680-4339-8B50-0D8672F9BFBE}" destId="{886B5BE0-B822-4F04-AA7B-5A197E1CA4B0}" srcOrd="7" destOrd="0" presId="urn:microsoft.com/office/officeart/2005/8/layout/vList2"/>
    <dgm:cxn modelId="{D437E3A6-F90B-4436-BE9F-22656AAC8982}" type="presParOf" srcId="{5351CD79-D680-4339-8B50-0D8672F9BFBE}" destId="{9B014913-02D4-479D-9255-B835BDEC828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E395F-6FCF-4400-8C11-CF3B81ACB544}">
      <dsp:nvSpPr>
        <dsp:cNvPr id="0" name=""/>
        <dsp:cNvSpPr/>
      </dsp:nvSpPr>
      <dsp:spPr>
        <a:xfrm>
          <a:off x="0" y="998011"/>
          <a:ext cx="4495500" cy="455715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Calibri" panose="020F0502020204030204" pitchFamily="34" charset="0"/>
              <a:cs typeface="Calibri" panose="020F0502020204030204" pitchFamily="34" charset="0"/>
            </a:rPr>
            <a:t>Was ist die </a:t>
          </a:r>
          <a:r>
            <a:rPr lang="pl-PL" sz="19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</a:t>
          </a:r>
          <a:r>
            <a:rPr lang="en-US" sz="19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echtsform</a:t>
          </a:r>
          <a:r>
            <a:rPr lang="en-US" sz="1900" kern="1200" dirty="0">
              <a:latin typeface="Calibri" panose="020F0502020204030204" pitchFamily="34" charset="0"/>
              <a:cs typeface="Calibri" panose="020F0502020204030204" pitchFamily="34" charset="0"/>
            </a:rPr>
            <a:t> von </a:t>
          </a:r>
          <a:r>
            <a:rPr lang="pl-PL" sz="19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U</a:t>
          </a:r>
          <a:r>
            <a:rPr lang="en-US" sz="19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nternehmen</a:t>
          </a:r>
          <a:endParaRPr lang="en-US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246" y="1020257"/>
        <a:ext cx="4451008" cy="411223"/>
      </dsp:txXfrm>
    </dsp:sp>
    <dsp:sp modelId="{C741F85F-65D5-47D5-AB53-081F2FC5C65D}">
      <dsp:nvSpPr>
        <dsp:cNvPr id="0" name=""/>
        <dsp:cNvSpPr/>
      </dsp:nvSpPr>
      <dsp:spPr>
        <a:xfrm>
          <a:off x="0" y="1508446"/>
          <a:ext cx="4495500" cy="455715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54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Calibri" panose="020F0502020204030204" pitchFamily="34" charset="0"/>
              <a:cs typeface="Calibri" panose="020F0502020204030204" pitchFamily="34" charset="0"/>
            </a:rPr>
            <a:t>Arten von Rechtsformen</a:t>
          </a:r>
        </a:p>
      </dsp:txBody>
      <dsp:txXfrm>
        <a:off x="22246" y="1530692"/>
        <a:ext cx="4451008" cy="411223"/>
      </dsp:txXfrm>
    </dsp:sp>
    <dsp:sp modelId="{A12BFCDC-2BCB-4C9B-A52E-AF654755A819}">
      <dsp:nvSpPr>
        <dsp:cNvPr id="0" name=""/>
        <dsp:cNvSpPr/>
      </dsp:nvSpPr>
      <dsp:spPr>
        <a:xfrm>
          <a:off x="0" y="2018881"/>
          <a:ext cx="4495500" cy="455715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108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Calibri" panose="020F0502020204030204" pitchFamily="34" charset="0"/>
              <a:cs typeface="Calibri" panose="020F0502020204030204" pitchFamily="34" charset="0"/>
            </a:rPr>
            <a:t>Wovon hängt die Wahl der Rechtsform ab?</a:t>
          </a:r>
        </a:p>
      </dsp:txBody>
      <dsp:txXfrm>
        <a:off x="22246" y="2041127"/>
        <a:ext cx="4451008" cy="411223"/>
      </dsp:txXfrm>
    </dsp:sp>
    <dsp:sp modelId="{05C42513-E6DB-4CD0-9FEB-1BE1F1023E2D}">
      <dsp:nvSpPr>
        <dsp:cNvPr id="0" name=""/>
        <dsp:cNvSpPr/>
      </dsp:nvSpPr>
      <dsp:spPr>
        <a:xfrm>
          <a:off x="0" y="2529316"/>
          <a:ext cx="4495500" cy="455715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163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Calibri" panose="020F0502020204030204" pitchFamily="34" charset="0"/>
              <a:cs typeface="Calibri" panose="020F0502020204030204" pitchFamily="34" charset="0"/>
            </a:rPr>
            <a:t>Literaturverzeichnis </a:t>
          </a:r>
        </a:p>
      </dsp:txBody>
      <dsp:txXfrm>
        <a:off x="22246" y="2551562"/>
        <a:ext cx="4451008" cy="411223"/>
      </dsp:txXfrm>
    </dsp:sp>
    <dsp:sp modelId="{9B014913-02D4-479D-9255-B835BDEC8286}">
      <dsp:nvSpPr>
        <dsp:cNvPr id="0" name=""/>
        <dsp:cNvSpPr/>
      </dsp:nvSpPr>
      <dsp:spPr>
        <a:xfrm>
          <a:off x="0" y="3039751"/>
          <a:ext cx="4495500" cy="455715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217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Calibri" panose="020F0502020204030204" pitchFamily="34" charset="0"/>
              <a:cs typeface="Calibri" panose="020F0502020204030204" pitchFamily="34" charset="0"/>
            </a:rPr>
            <a:t>Wörterbuch</a:t>
          </a:r>
        </a:p>
      </dsp:txBody>
      <dsp:txXfrm>
        <a:off x="22246" y="3061997"/>
        <a:ext cx="4451008" cy="41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2EFA84C-D756-4DC7-AA46-68D776F37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1999A10-4355-4A13-B008-196B21ABE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3B596B8-8230-4695-8D76-F06AFA815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53EBF93-5FD9-4F4E-8485-7B937145C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66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20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2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1B299E6-11CC-4181-86C3-528A13F1F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DFF0049-0231-4557-A707-569556F0CA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57A0DB1-87C8-4BF4-B2A2-F9CA6ED05A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6C29209-8A8F-48A7-8BA2-AFADA37CBD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66BE9C-AE7C-4C39-9694-C32D6939B9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1BA86D8-2A29-4A0E-AEA0-39B41C4187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085E13E-918A-4D04-9E84-94148D7C87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69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6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D4B6724-AB30-4E7C-BE2B-ECD94FF1B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4EC6F70-D800-4067-A36A-5BBFC8018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2B66CB6-8988-4FBA-8524-726765A5F2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63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9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7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5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5/22/2022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08D74AC-B125-4E11-BA53-E9E383966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DC76EBE-FB9D-4054-B5D8-19E3EAFE4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27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28" r:id="rId6"/>
    <p:sldLayoutId id="2147483724" r:id="rId7"/>
    <p:sldLayoutId id="2147483725" r:id="rId8"/>
    <p:sldLayoutId id="2147483726" r:id="rId9"/>
    <p:sldLayoutId id="2147483727" r:id="rId10"/>
    <p:sldLayoutId id="214748372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uer-gruender.de/wissen/existenzgruendung-planen/recht-und-steuern/rechtsform/#:~:text=4.%20Rechtsformen%20im%20Vergleich%20%20%20%20Kriterien,%20%20%20%2037%20more%20rows%20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evdesk.de/lexikon/rechtsformen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wl-lexikon.de/wiki/versicherungsverein-auf-gegenseitigkeit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wl-lexikon.de/wiki/rechtsforme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68">
            <a:extLst>
              <a:ext uri="{FF2B5EF4-FFF2-40B4-BE49-F238E27FC236}">
                <a16:creationId xmlns:a16="http://schemas.microsoft.com/office/drawing/2014/main" xmlns="" id="{E20BB609-EF92-42DB-836C-0699A590B5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70">
            <a:extLst>
              <a:ext uri="{FF2B5EF4-FFF2-40B4-BE49-F238E27FC236}">
                <a16:creationId xmlns:a16="http://schemas.microsoft.com/office/drawing/2014/main" xmlns="" id="{40FA88D0-E295-4CF3-934C-6423EACEB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xmlns="" id="{33767F33-0348-0C9F-E96E-215D0FAA30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43736" r="-1" b="-1"/>
          <a:stretch/>
        </p:blipFill>
        <p:spPr>
          <a:xfrm>
            <a:off x="3068" y="-1"/>
            <a:ext cx="12188932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05082" y="1736348"/>
            <a:ext cx="10502106" cy="116343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6200" b="1" dirty="0">
                <a:solidFill>
                  <a:srgbClr val="FFFFFF"/>
                </a:solidFill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Rechtsformen von Unternehmen</a:t>
            </a:r>
            <a:endParaRPr lang="en-US" sz="6200" b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548940" y="4177909"/>
            <a:ext cx="5378990" cy="2461781"/>
          </a:xfrm>
        </p:spPr>
        <p:txBody>
          <a:bodyPr anchor="b">
            <a:normAutofit/>
          </a:bodyPr>
          <a:lstStyle/>
          <a:p>
            <a:pPr algn="r"/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Kinga Jasińska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Indexnummer: 116578</a:t>
            </a:r>
            <a:endParaRPr lang="pl-PL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Universität Rzeszów</a:t>
            </a:r>
            <a:endParaRPr lang="pl-PL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Institut für Wirtschaft und Finanzen</a:t>
            </a:r>
            <a:endParaRPr lang="pl-PL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pl-PL" dirty="0">
              <a:solidFill>
                <a:srgbClr val="FFFFFF"/>
              </a:solidFill>
            </a:endParaRPr>
          </a:p>
        </p:txBody>
      </p:sp>
      <p:cxnSp>
        <p:nvCxnSpPr>
          <p:cNvPr id="99" name="Straight Connector 72">
            <a:extLst>
              <a:ext uri="{FF2B5EF4-FFF2-40B4-BE49-F238E27FC236}">
                <a16:creationId xmlns:a16="http://schemas.microsoft.com/office/drawing/2014/main" xmlns="" id="{8F4E56A8-93D5-4BE3-AE61-84677331AD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BD492A0C-1773-477B-83B5-C707CB0577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80F29D-60F8-5D38-ED9B-DA0D2011E9A3}"/>
              </a:ext>
            </a:extLst>
          </p:cNvPr>
          <p:cNvSpPr txBox="1"/>
          <p:nvPr/>
        </p:nvSpPr>
        <p:spPr>
          <a:xfrm>
            <a:off x="516731" y="478851"/>
            <a:ext cx="10722769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Einzelunternehmens und Teamgründung: Vorteile und Nachteile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28C427-876B-DE92-CFA3-C601C10593D8}"/>
              </a:ext>
            </a:extLst>
          </p:cNvPr>
          <p:cNvSpPr txBox="1"/>
          <p:nvPr/>
        </p:nvSpPr>
        <p:spPr>
          <a:xfrm>
            <a:off x="516731" y="6086960"/>
            <a:ext cx="744140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Quelle: </a:t>
            </a:r>
            <a:r>
              <a:rPr lang="en-US" sz="1400" i="1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Rechtsform: Überblick und Wahl der Rechtsform (fuer-gruender.de)</a:t>
            </a:r>
            <a:endParaRPr lang="en-US" sz="1400" i="1" dirty="0"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E2A629B5-6B81-4F84-97FD-C167A3AC7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60" y="1970471"/>
            <a:ext cx="4673680" cy="41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81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D67A9435-E43A-0617-70D7-6A556845BC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57"/>
          <a:stretch/>
        </p:blipFill>
        <p:spPr>
          <a:xfrm>
            <a:off x="3186113" y="795037"/>
            <a:ext cx="5819774" cy="4910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62DBAC-ED68-6720-F97D-6EF98010D1C9}"/>
              </a:ext>
            </a:extLst>
          </p:cNvPr>
          <p:cNvSpPr txBox="1"/>
          <p:nvPr/>
        </p:nvSpPr>
        <p:spPr>
          <a:xfrm>
            <a:off x="3390901" y="5967416"/>
            <a:ext cx="646747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/>
              <a:t>Quelle: </a:t>
            </a:r>
            <a:r>
              <a:rPr lang="en-US" sz="1400" i="1" dirty="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Rechtsformen von Unternehmen - Übersicht der Merkmale (sevdesk.de)</a:t>
            </a:r>
            <a:endParaRPr lang="en-US" sz="1400" i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2452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9EE242-06EB-2276-D3CA-1AC3E121DCE7}"/>
              </a:ext>
            </a:extLst>
          </p:cNvPr>
          <p:cNvSpPr txBox="1"/>
          <p:nvPr/>
        </p:nvSpPr>
        <p:spPr>
          <a:xfrm>
            <a:off x="381000" y="976312"/>
            <a:ext cx="11811000" cy="4585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dirty="0">
                <a:latin typeface="Calibri Light" panose="020F0302020204030204" pitchFamily="34" charset="0"/>
                <a:ea typeface="+mn-lt"/>
                <a:cs typeface="Calibri Light" panose="020F0302020204030204" pitchFamily="34" charset="0"/>
              </a:rPr>
              <a:t>Literaturverzeichnis:</a:t>
            </a:r>
          </a:p>
          <a:p>
            <a:endParaRPr lang="en-US" sz="2800" dirty="0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400" i="1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▷ Rechtsformen » Definition, Erklärung &amp; Beispiele + Übungsfragen (bwl-lexikon.de)</a:t>
            </a:r>
          </a:p>
          <a:p>
            <a:pPr marL="457200" indent="-457200">
              <a:buFont typeface="Arial"/>
              <a:buChar char="•"/>
            </a:pPr>
            <a:r>
              <a:rPr lang="en-US" sz="2400" i="1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Rechtsformen für Unternehmen: GbR, GmbH, OHG &amp; Co.- Gründer.de (gruender.de)</a:t>
            </a:r>
          </a:p>
          <a:p>
            <a:pPr marL="457200" indent="-457200">
              <a:buFont typeface="Arial"/>
              <a:buChar char="•"/>
            </a:pPr>
            <a:r>
              <a:rPr lang="en-US" sz="2400" i="1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Rechtsform: Überblick und Wahl der Rechtsform (fuer-gruender.de)</a:t>
            </a: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400" i="1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Rechtsformen von Unternehmen - Übersicht der Merkmale (sevdesk.de)</a:t>
            </a:r>
          </a:p>
          <a:p>
            <a:pPr marL="457200" indent="-457200">
              <a:buFont typeface="Arial"/>
              <a:buChar char="•"/>
            </a:pPr>
            <a:r>
              <a:rPr lang="de-DE" sz="2400" i="1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▷ Versicherungsverein auf Gegenseitigkeit » Definition, Erklärung &amp; Beispiele + Übungsfragen (bwl-lexikon.de</a:t>
            </a:r>
            <a:r>
              <a:rPr lang="pl-PL" sz="2400" i="1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r>
              <a:rPr lang="de-DE" sz="2400" i="1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endParaRPr lang="pl-PL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400" i="1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Stille Gesellschaft - Definition &amp; Beispiel - typisch / atypisch (juraforum.de)</a:t>
            </a:r>
            <a:endParaRPr lang="pl-PL" sz="2400" i="1" dirty="0"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https://www.unternehmer-gesucht.com/ratgeber/rechtsformen/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2950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02DF85-B086-5C84-3616-53B941A85214}"/>
              </a:ext>
            </a:extLst>
          </p:cNvPr>
          <p:cNvSpPr txBox="1"/>
          <p:nvPr/>
        </p:nvSpPr>
        <p:spPr>
          <a:xfrm>
            <a:off x="78583" y="2644170"/>
            <a:ext cx="717232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die Kommanditgesellschaft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die Gesselschaft 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 mit beschränkter Haftung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die Aktiengesellschaft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die Gesellschaft bürgerlichen Rechts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ADCF42-A849-A382-065B-DA7F02CF40BC}"/>
              </a:ext>
            </a:extLst>
          </p:cNvPr>
          <p:cNvSpPr txBox="1"/>
          <p:nvPr/>
        </p:nvSpPr>
        <p:spPr>
          <a:xfrm>
            <a:off x="8229600" y="2644170"/>
            <a:ext cx="274319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buAutoNum type="alphaU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AG</a:t>
            </a:r>
          </a:p>
          <a:p>
            <a:pPr marL="342900" indent="-342900">
              <a:buAutoNum type="alphaU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GbR</a:t>
            </a:r>
          </a:p>
          <a:p>
            <a:pPr marL="342900" indent="-342900">
              <a:buAutoNum type="alphaU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KG</a:t>
            </a:r>
          </a:p>
          <a:p>
            <a:pPr marL="342900" indent="-342900">
              <a:buAutoNum type="alphaU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GmbH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4D4EE5-42E9-3172-06E9-A1ECC1B4335B}"/>
              </a:ext>
            </a:extLst>
          </p:cNvPr>
          <p:cNvSpPr txBox="1"/>
          <p:nvPr/>
        </p:nvSpPr>
        <p:spPr>
          <a:xfrm>
            <a:off x="2545556" y="4819649"/>
            <a:ext cx="80248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11A5AE-9E5E-68E0-58FD-386954745E3F}"/>
              </a:ext>
            </a:extLst>
          </p:cNvPr>
          <p:cNvSpPr txBox="1"/>
          <p:nvPr/>
        </p:nvSpPr>
        <p:spPr>
          <a:xfrm>
            <a:off x="4260056" y="4819649"/>
            <a:ext cx="79057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3C1DB3-BEF3-DD87-972D-480D875C776A}"/>
              </a:ext>
            </a:extLst>
          </p:cNvPr>
          <p:cNvSpPr txBox="1"/>
          <p:nvPr/>
        </p:nvSpPr>
        <p:spPr>
          <a:xfrm>
            <a:off x="6165056" y="4819649"/>
            <a:ext cx="7310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3A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A11608-D599-2870-127C-27527209B667}"/>
              </a:ext>
            </a:extLst>
          </p:cNvPr>
          <p:cNvSpPr txBox="1"/>
          <p:nvPr/>
        </p:nvSpPr>
        <p:spPr>
          <a:xfrm>
            <a:off x="7746206" y="4819648"/>
            <a:ext cx="74295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4B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056437E-7BB9-DFE0-F62F-5B98CA06F704}"/>
              </a:ext>
            </a:extLst>
          </p:cNvPr>
          <p:cNvSpPr txBox="1"/>
          <p:nvPr/>
        </p:nvSpPr>
        <p:spPr>
          <a:xfrm>
            <a:off x="5079206" y="745331"/>
            <a:ext cx="2171699" cy="7786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Aufgabe</a:t>
            </a:r>
          </a:p>
        </p:txBody>
      </p:sp>
    </p:spTree>
    <p:extLst>
      <p:ext uri="{BB962C8B-B14F-4D97-AF65-F5344CB8AC3E}">
        <p14:creationId xmlns:p14="http://schemas.microsoft.com/office/powerpoint/2010/main" val="167966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3A07B7-52E3-167C-BA1A-1C3256E6FB3A}"/>
              </a:ext>
            </a:extLst>
          </p:cNvPr>
          <p:cNvSpPr txBox="1"/>
          <p:nvPr/>
        </p:nvSpPr>
        <p:spPr>
          <a:xfrm>
            <a:off x="488156" y="-88106"/>
            <a:ext cx="2478881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Calibri Light" panose="020F0302020204030204" pitchFamily="34" charset="0"/>
                <a:ea typeface="+mn-lt"/>
                <a:cs typeface="Calibri Light" panose="020F0302020204030204" pitchFamily="34" charset="0"/>
              </a:rPr>
              <a:t>Wörterbuch</a:t>
            </a:r>
            <a:endParaRPr lang="en-US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en-US" sz="3200" b="1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51135C87-B875-4EAC-92A3-35EB25044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39226"/>
              </p:ext>
            </p:extLst>
          </p:nvPr>
        </p:nvGraphicFramePr>
        <p:xfrm>
          <a:off x="488156" y="619123"/>
          <a:ext cx="1119902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9510">
                  <a:extLst>
                    <a:ext uri="{9D8B030D-6E8A-4147-A177-3AD203B41FA5}">
                      <a16:colId xmlns:a16="http://schemas.microsoft.com/office/drawing/2014/main" xmlns="" val="1218388084"/>
                    </a:ext>
                  </a:extLst>
                </a:gridCol>
                <a:gridCol w="5599510">
                  <a:extLst>
                    <a:ext uri="{9D8B030D-6E8A-4147-A177-3AD203B41FA5}">
                      <a16:colId xmlns:a16="http://schemas.microsoft.com/office/drawing/2014/main" xmlns="" val="706803091"/>
                    </a:ext>
                  </a:extLst>
                </a:gridCol>
              </a:tblGrid>
              <a:tr h="6050279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 Rechtsform</a:t>
                      </a:r>
                    </a:p>
                    <a:p>
                      <a:pPr lvl="0"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das Unternehmen</a:t>
                      </a:r>
                    </a:p>
                    <a:p>
                      <a:pPr lvl="0">
                        <a:buNone/>
                      </a:pPr>
                      <a:r>
                        <a:rPr lang="de" sz="1800" b="0" i="0" u="none" strike="noStrik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steuerliche und buchhalterische Pflichten</a:t>
                      </a:r>
                    </a:p>
                    <a:p>
                      <a:pPr lvl="0">
                        <a:buNone/>
                      </a:pPr>
                      <a:r>
                        <a:rPr lang="de" sz="1800" b="0" i="0" u="none" strike="noStrik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 Investoren</a:t>
                      </a:r>
                    </a:p>
                    <a:p>
                      <a:pPr lvl="0">
                        <a:buNone/>
                      </a:pPr>
                      <a:r>
                        <a:rPr lang="de" sz="1800" b="0" i="0" u="none" strike="noStrik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 </a:t>
                      </a:r>
                      <a:r>
                        <a:rPr lang="pl-PL" sz="1800" b="0" i="0" u="none" strike="noStrike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de" sz="1800" b="0" i="0" u="none" strike="noStrike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ormalität</a:t>
                      </a:r>
                      <a:endParaRPr lang="de" sz="1800" b="0" i="0" u="none" strike="noStrike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de" sz="1800" b="0" i="0" u="none" strike="noStrik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das Einzelunternehmen</a:t>
                      </a:r>
                    </a:p>
                    <a:p>
                      <a:pPr lvl="0">
                        <a:buNone/>
                      </a:pPr>
                      <a:r>
                        <a:rPr lang="de" sz="1800" b="0" i="0" u="none" strike="noStrik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 Personengesellschaft</a:t>
                      </a:r>
                    </a:p>
                    <a:p>
                      <a:pPr lvl="0">
                        <a:buNone/>
                      </a:pPr>
                      <a:r>
                        <a:rPr lang="de" sz="1800" b="0" i="0" u="none" strike="noStrik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 Mischformen</a:t>
                      </a:r>
                    </a:p>
                    <a:p>
                      <a:pPr lvl="0">
                        <a:buNone/>
                      </a:pPr>
                      <a:r>
                        <a:rPr lang="de" sz="1800" b="0" i="0" u="none" strike="noStrik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 Kapitalgesellschaft</a:t>
                      </a:r>
                    </a:p>
                    <a:p>
                      <a:pPr lvl="0">
                        <a:buNone/>
                      </a:pPr>
                      <a:r>
                        <a:rPr lang="de" sz="1800" b="0" i="0" u="none" strike="noStrik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 Sonstige</a:t>
                      </a: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 Gesellschaft bürgerlichen Rechts</a:t>
                      </a: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 Offene Handelsgesellschaft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 Kommanditgesellschaft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 </a:t>
                      </a:r>
                      <a:r>
                        <a:rPr lang="en-US" sz="1800" b="0" i="0" u="none" strike="noStrike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Stille</a:t>
                      </a: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800" b="0" i="0" u="none" strike="noStrike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1800" b="0" i="0" u="none" strike="noStrike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esellschaft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 Partnerschaftsgesellschaft </a:t>
                      </a: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 Aktiengesellschaft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 Gesellschaft mit beschränkter Haftung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,Sans-Serif"/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 Genossenschaft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 Versicherungsverein auf Gegenseitigkeit 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 Stiftung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 Startkapital</a:t>
                      </a:r>
                    </a:p>
                    <a:p>
                      <a:pPr lvl="0">
                        <a:buNone/>
                      </a:pPr>
                      <a:r>
                        <a:rPr lang="pl-PL" sz="1800" b="0" i="0" u="none" strike="noStrike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</a:t>
                      </a:r>
                      <a:r>
                        <a:rPr lang="pl-PL" sz="1800" b="0" i="0" u="none" strike="noStrike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Gemeinnützigkeit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 prawna</a:t>
                      </a:r>
                    </a:p>
                    <a:p>
                      <a:pPr lvl="0"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przedsiębiorstwo</a:t>
                      </a:r>
                    </a:p>
                    <a:p>
                      <a:pPr lvl="0"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obowiązki podatkowe i księgowe</a:t>
                      </a:r>
                    </a:p>
                    <a:p>
                      <a:pPr lvl="0"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inwestorzy</a:t>
                      </a:r>
                    </a:p>
                    <a:p>
                      <a:pPr lvl="0"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formalność</a:t>
                      </a:r>
                    </a:p>
                    <a:p>
                      <a:pPr lvl="0"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firma jednoosobowa</a:t>
                      </a:r>
                    </a:p>
                    <a:p>
                      <a:pPr lvl="0">
                        <a:buNone/>
                      </a:pP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spółka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osobowa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mieszana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spółka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kapitałowa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inne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spółka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cywilna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spółka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jawna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spółka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komandytowa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spółka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cicha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spółka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partnerska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spółka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akcyjna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spółka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z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ograniczoną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odpowiedzialnością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spółdzielnia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towarzystwo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ubezpieczeń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wzajemnych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fundacja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fundusz zalążkowy</a:t>
                      </a:r>
                    </a:p>
                    <a:p>
                      <a:pPr lvl="0"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non-profit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0287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47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xmlns="" id="{108D74AC-B125-4E11-BA53-E9E383966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37">
            <a:extLst>
              <a:ext uri="{FF2B5EF4-FFF2-40B4-BE49-F238E27FC236}">
                <a16:creationId xmlns:a16="http://schemas.microsoft.com/office/drawing/2014/main" xmlns="" id="{9DC76EBE-FB9D-4054-B5D8-19E3EAFE4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39">
            <a:extLst>
              <a:ext uri="{FF2B5EF4-FFF2-40B4-BE49-F238E27FC236}">
                <a16:creationId xmlns:a16="http://schemas.microsoft.com/office/drawing/2014/main" xmlns="" id="{6557890E-85E3-4FA1-A6D3-78D0878DAD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69" name="Rectangle 41">
            <a:extLst>
              <a:ext uri="{FF2B5EF4-FFF2-40B4-BE49-F238E27FC236}">
                <a16:creationId xmlns:a16="http://schemas.microsoft.com/office/drawing/2014/main" xmlns="" id="{92B0CFF1-78D7-4A83-A95E-71F9E38316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97A01D-3933-FC52-1FD3-37F91539BA03}"/>
              </a:ext>
            </a:extLst>
          </p:cNvPr>
          <p:cNvSpPr txBox="1"/>
          <p:nvPr/>
        </p:nvSpPr>
        <p:spPr>
          <a:xfrm>
            <a:off x="482600" y="869889"/>
            <a:ext cx="7161210" cy="334968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Präsentationsplan: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6600" dirty="0">
              <a:latin typeface="+mj-lt"/>
              <a:ea typeface="+mj-ea"/>
              <a:cs typeface="+mj-cs"/>
            </a:endParaRPr>
          </a:p>
          <a:p>
            <a:pPr marL="742950" indent="-742950">
              <a:spcBef>
                <a:spcPct val="0"/>
              </a:spcBef>
              <a:spcAft>
                <a:spcPts val="600"/>
              </a:spcAft>
            </a:pPr>
            <a:endParaRPr lang="en-US" sz="6600" dirty="0">
              <a:latin typeface="+mj-lt"/>
              <a:ea typeface="+mj-ea"/>
              <a:cs typeface="+mj-cs"/>
            </a:endParaRPr>
          </a:p>
        </p:txBody>
      </p:sp>
      <p:cxnSp>
        <p:nvCxnSpPr>
          <p:cNvPr id="71" name="Straight Connector 43">
            <a:extLst>
              <a:ext uri="{FF2B5EF4-FFF2-40B4-BE49-F238E27FC236}">
                <a16:creationId xmlns:a16="http://schemas.microsoft.com/office/drawing/2014/main" xmlns="" id="{671B74E7-4838-4A57-A093-7ECD0A0CF3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45">
            <a:extLst>
              <a:ext uri="{FF2B5EF4-FFF2-40B4-BE49-F238E27FC236}">
                <a16:creationId xmlns:a16="http://schemas.microsoft.com/office/drawing/2014/main" xmlns="" id="{164B30CE-C2B6-406B-921A-5A1BAAD877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5" name="TextBox 2">
            <a:extLst>
              <a:ext uri="{FF2B5EF4-FFF2-40B4-BE49-F238E27FC236}">
                <a16:creationId xmlns:a16="http://schemas.microsoft.com/office/drawing/2014/main" xmlns="" id="{34C30A37-3522-32DF-41C5-F8CBE788B3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1996995"/>
              </p:ext>
            </p:extLst>
          </p:nvPr>
        </p:nvGraphicFramePr>
        <p:xfrm>
          <a:off x="6096000" y="1562102"/>
          <a:ext cx="4495500" cy="4493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680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61C40F-8B56-73BC-37F2-5CD83F05C020}"/>
              </a:ext>
            </a:extLst>
          </p:cNvPr>
          <p:cNvSpPr txBox="1"/>
          <p:nvPr/>
        </p:nvSpPr>
        <p:spPr>
          <a:xfrm>
            <a:off x="469108" y="723900"/>
            <a:ext cx="10815634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latin typeface="Calibri Light" panose="020F0302020204030204" pitchFamily="34" charset="0"/>
                <a:ea typeface="+mn-lt"/>
                <a:cs typeface="Calibri Light" panose="020F0302020204030204" pitchFamily="34" charset="0"/>
              </a:rPr>
              <a:t>Was ist eine Rechtsform?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800" dirty="0">
              <a:ea typeface="+mn-lt"/>
              <a:cs typeface="+mn-lt"/>
            </a:endParaRPr>
          </a:p>
          <a:p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Eine Rechtsform schafft den rechtlichen Rahmen für die unternehmerische Tätigkeit.</a:t>
            </a:r>
          </a:p>
          <a:p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Die Wahl der Rechtsform beeinflusst bspw. Steuer- und Buchführungspflichten, die Haftung oder den Außenauftritt mit einer Firmierung.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9EB510B-6E6D-8E2F-1DE1-824587C3CD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5"/>
          <a:stretch/>
        </p:blipFill>
        <p:spPr>
          <a:xfrm>
            <a:off x="2234040" y="3337260"/>
            <a:ext cx="7285770" cy="2796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443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9AC831-6AB5-FC61-2E17-4C994FF92199}"/>
              </a:ext>
            </a:extLst>
          </p:cNvPr>
          <p:cNvSpPr txBox="1"/>
          <p:nvPr/>
        </p:nvSpPr>
        <p:spPr>
          <a:xfrm>
            <a:off x="442911" y="760188"/>
            <a:ext cx="85010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latin typeface="Calibri Light" panose="020F0302020204030204" pitchFamily="34" charset="0"/>
                <a:ea typeface="+mn-lt"/>
                <a:cs typeface="Calibri Light" panose="020F0302020204030204" pitchFamily="34" charset="0"/>
              </a:rPr>
              <a:t>Rechtsformen in Deutschland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74F048E5-219B-D660-E69F-6393D4E877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522" r="209" b="6006"/>
          <a:stretch/>
        </p:blipFill>
        <p:spPr>
          <a:xfrm>
            <a:off x="1795453" y="1714296"/>
            <a:ext cx="8601091" cy="4284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51389C-B415-F007-0C0E-DAF483C6B47D}"/>
              </a:ext>
            </a:extLst>
          </p:cNvPr>
          <p:cNvSpPr txBox="1"/>
          <p:nvPr/>
        </p:nvSpPr>
        <p:spPr>
          <a:xfrm>
            <a:off x="2031206" y="5998368"/>
            <a:ext cx="1062513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Quelle: </a:t>
            </a:r>
            <a:r>
              <a:rPr lang="en-US" sz="1400" i="1" dirty="0"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▷ Rechtsformen » Definition, Erklärung &amp; Beispiele + Übungsfragen (bwl-lexikon.de)</a:t>
            </a:r>
            <a:endParaRPr lang="en-US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0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BC2442-62A1-68C4-1BA4-A4605A7B3F53}"/>
              </a:ext>
            </a:extLst>
          </p:cNvPr>
          <p:cNvSpPr txBox="1"/>
          <p:nvPr/>
        </p:nvSpPr>
        <p:spPr>
          <a:xfrm>
            <a:off x="507206" y="907255"/>
            <a:ext cx="569356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Einzelunternehmen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303FB1-F77A-ADE2-FE0C-EBF982B25A1D}"/>
              </a:ext>
            </a:extLst>
          </p:cNvPr>
          <p:cNvSpPr txBox="1"/>
          <p:nvPr/>
        </p:nvSpPr>
        <p:spPr>
          <a:xfrm>
            <a:off x="604838" y="2259805"/>
            <a:ext cx="648176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Beim </a:t>
            </a:r>
            <a:r>
              <a:rPr lang="pl-PL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Einzelunternehmen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 handelt es sich um die einfachste der Rechtsformen in Deutschland. Im Grunde ist jeder, der ein Business startet, ein Einzelunternehmen bzw. Einzelunternehmer.</a:t>
            </a:r>
            <a:endParaRPr lang="en-US" dirty="0"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1A2D35B-9904-FB36-8247-CC55E6E81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632" y="3044635"/>
            <a:ext cx="4005262" cy="2997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5897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C0D101-67C0-8D33-2990-F824C7992C80}"/>
              </a:ext>
            </a:extLst>
          </p:cNvPr>
          <p:cNvSpPr txBox="1"/>
          <p:nvPr/>
        </p:nvSpPr>
        <p:spPr>
          <a:xfrm>
            <a:off x="438150" y="950118"/>
            <a:ext cx="535305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Personengesellschaft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DA699EB6-D57E-4CD2-2318-98FAFBA3D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34" y="3097106"/>
            <a:ext cx="4302916" cy="31474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AFA310-3E90-35A2-AA0A-CF4A4C4F5611}"/>
              </a:ext>
            </a:extLst>
          </p:cNvPr>
          <p:cNvSpPr txBox="1"/>
          <p:nvPr/>
        </p:nvSpPr>
        <p:spPr>
          <a:xfrm>
            <a:off x="438150" y="2188368"/>
            <a:ext cx="10779917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Eine Personengesellschaft ist ein Zusammenschluss von mindestens zwei Rechtsträgern zu einer unternehmerischen Gesellschaft.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Gesellschaft bürgerlichen Rechts (GbR)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Offene Handelsgesellschaft (OHG)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Kommanditgesellschaft (KG)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Stille gesellschaft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Partnerschaftsgesellschaft (PartG)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13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AC2F4E-E165-57E1-5E7A-19BCC476DA84}"/>
              </a:ext>
            </a:extLst>
          </p:cNvPr>
          <p:cNvSpPr txBox="1"/>
          <p:nvPr/>
        </p:nvSpPr>
        <p:spPr>
          <a:xfrm>
            <a:off x="652462" y="866774"/>
            <a:ext cx="353853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Mischformen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521FDF-C382-D079-F527-7B340521E5D0}"/>
              </a:ext>
            </a:extLst>
          </p:cNvPr>
          <p:cNvSpPr txBox="1"/>
          <p:nvPr/>
        </p:nvSpPr>
        <p:spPr>
          <a:xfrm>
            <a:off x="652818" y="1869742"/>
            <a:ext cx="10681647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Sie bestehen meist aus zwei, selten mehr Rechtsformen, die die Vorteile verschiedener Rechtsformen nutzen, um mögliche Nachteile zu minimieren.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Gesellschaft mit beschränkter Haftung und Compagnie Kommanditgesellschaft (GmbH &amp; Co. KG)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Betriebsaufspaltung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874BEDF-7007-1132-D226-4BADC085F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76" y="3738499"/>
            <a:ext cx="5031580" cy="227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59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E75D64-C3C1-BD29-366B-544009C521BE}"/>
              </a:ext>
            </a:extLst>
          </p:cNvPr>
          <p:cNvSpPr txBox="1"/>
          <p:nvPr/>
        </p:nvSpPr>
        <p:spPr>
          <a:xfrm>
            <a:off x="438150" y="938212"/>
            <a:ext cx="433863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Kapitalgesellschaft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94F02A-E2E9-36C6-8855-8713FDD3CD9D}"/>
              </a:ext>
            </a:extLst>
          </p:cNvPr>
          <p:cNvSpPr txBox="1"/>
          <p:nvPr/>
        </p:nvSpPr>
        <p:spPr>
          <a:xfrm>
            <a:off x="438150" y="1950243"/>
            <a:ext cx="11303791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Das ist ein von einer oder mehreren Personen gegründetes Unternehmen mit eigener Rechtspersönlichkeit, das ein bestimmtes (meist unternehmerisches) Ziel verfolgen soll.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Aktiengesellschaft (AG)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Gesellschaft mit </a:t>
            </a: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beschränkter Haftung (GmbH)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Kommanditgesellschaft auf Aktien (KGaA)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ea typeface="+mn-lt"/>
              <a:cs typeface="+mn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9D421A4-801F-3D72-3614-51B9AE9D4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075" y="3647990"/>
            <a:ext cx="4164806" cy="2484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7679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368984-F20E-8E5D-BBB6-FEE15F72427C}"/>
              </a:ext>
            </a:extLst>
          </p:cNvPr>
          <p:cNvSpPr txBox="1"/>
          <p:nvPr/>
        </p:nvSpPr>
        <p:spPr>
          <a:xfrm>
            <a:off x="581025" y="878680"/>
            <a:ext cx="274319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Sonstige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B629AA-DAED-6F3F-9483-958164D213CE}"/>
              </a:ext>
            </a:extLst>
          </p:cNvPr>
          <p:cNvSpPr txBox="1"/>
          <p:nvPr/>
        </p:nvSpPr>
        <p:spPr>
          <a:xfrm>
            <a:off x="581025" y="1831181"/>
            <a:ext cx="813672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Genossenschaft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Der Versicherungsverein auf Gegenseitigkeit (VVaG)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Stiftung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123CA531-C32C-902E-A154-3C9778D2E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07" t="59079" r="30383" b="11111"/>
          <a:stretch/>
        </p:blipFill>
        <p:spPr>
          <a:xfrm>
            <a:off x="2317470" y="3133726"/>
            <a:ext cx="7557059" cy="3037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7635301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Custom 88">
      <a:dk1>
        <a:sysClr val="windowText" lastClr="000000"/>
      </a:dk1>
      <a:lt1>
        <a:sysClr val="window" lastClr="FFFFFF"/>
      </a:lt1>
      <a:dk2>
        <a:srgbClr val="18223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939393"/>
      </a:accent6>
      <a:hlink>
        <a:srgbClr val="3E8FF1"/>
      </a:hlink>
      <a:folHlink>
        <a:srgbClr val="939393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evelVTI" id="{64F43929-0387-4D33-907F-72B939BCAF99}" vid="{D804DF84-3298-4A39-BA0E-21F83D68BC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316</Words>
  <Application>Microsoft Office PowerPoint</Application>
  <PresentationFormat>Niestandardowy</PresentationFormat>
  <Paragraphs>113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LevelVTI</vt:lpstr>
      <vt:lpstr>Rechtsformen von Unternehmen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Kinga Jasińska</dc:creator>
  <cp:lastModifiedBy>Oem</cp:lastModifiedBy>
  <cp:revision>584</cp:revision>
  <dcterms:created xsi:type="dcterms:W3CDTF">2022-05-17T12:26:40Z</dcterms:created>
  <dcterms:modified xsi:type="dcterms:W3CDTF">2022-05-22T21:27:57Z</dcterms:modified>
</cp:coreProperties>
</file>