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60" r:id="rId6"/>
    <p:sldId id="264" r:id="rId7"/>
    <p:sldId id="259" r:id="rId8"/>
    <p:sldId id="262" r:id="rId9"/>
    <p:sldId id="263" r:id="rId10"/>
    <p:sldId id="267" r:id="rId11"/>
    <p:sldId id="269" r:id="rId12"/>
    <p:sldId id="265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2F432-1767-40AB-ABE5-B08445C1D67C}" v="65" dt="2023-05-23T10:30:05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339" autoAdjust="0"/>
  </p:normalViewPr>
  <p:slideViewPr>
    <p:cSldViewPr snapToGrid="0">
      <p:cViewPr varScale="1">
        <p:scale>
          <a:sx n="49" d="100"/>
          <a:sy n="49" d="100"/>
        </p:scale>
        <p:origin x="86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arzyna Maksym" userId="0c8c5f07f37cb6d2" providerId="LiveId" clId="{D812F432-1767-40AB-ABE5-B08445C1D67C}"/>
    <pc:docChg chg="undo custSel addSld delSld modSld">
      <pc:chgData name="Katarzyna Maksym" userId="0c8c5f07f37cb6d2" providerId="LiveId" clId="{D812F432-1767-40AB-ABE5-B08445C1D67C}" dt="2023-05-23T10:30:15.581" v="382" actId="2696"/>
      <pc:docMkLst>
        <pc:docMk/>
      </pc:docMkLst>
      <pc:sldChg chg="addSp modSp mod setBg">
        <pc:chgData name="Katarzyna Maksym" userId="0c8c5f07f37cb6d2" providerId="LiveId" clId="{D812F432-1767-40AB-ABE5-B08445C1D67C}" dt="2023-05-23T10:12:37.584" v="298" actId="20577"/>
        <pc:sldMkLst>
          <pc:docMk/>
          <pc:sldMk cId="3629530292" sldId="256"/>
        </pc:sldMkLst>
        <pc:spChg chg="mod">
          <ac:chgData name="Katarzyna Maksym" userId="0c8c5f07f37cb6d2" providerId="LiveId" clId="{D812F432-1767-40AB-ABE5-B08445C1D67C}" dt="2023-05-23T10:12:33.824" v="294" actId="14100"/>
          <ac:spMkLst>
            <pc:docMk/>
            <pc:sldMk cId="3629530292" sldId="256"/>
            <ac:spMk id="2" creationId="{81C9B961-6B32-DB9B-EC0D-C14A0FBB7359}"/>
          </ac:spMkLst>
        </pc:spChg>
        <pc:spChg chg="mod">
          <ac:chgData name="Katarzyna Maksym" userId="0c8c5f07f37cb6d2" providerId="LiveId" clId="{D812F432-1767-40AB-ABE5-B08445C1D67C}" dt="2023-05-23T10:12:37.584" v="298" actId="20577"/>
          <ac:spMkLst>
            <pc:docMk/>
            <pc:sldMk cId="3629530292" sldId="256"/>
            <ac:spMk id="3" creationId="{AF5DF294-1689-0B94-9639-B7F0D9325853}"/>
          </ac:spMkLst>
        </pc:spChg>
        <pc:spChg chg="add">
          <ac:chgData name="Katarzyna Maksym" userId="0c8c5f07f37cb6d2" providerId="LiveId" clId="{D812F432-1767-40AB-ABE5-B08445C1D67C}" dt="2023-05-23T10:12:22.337" v="292" actId="26606"/>
          <ac:spMkLst>
            <pc:docMk/>
            <pc:sldMk cId="3629530292" sldId="256"/>
            <ac:spMk id="11271" creationId="{F13C74B1-5B17-4795-BED0-7140497B445A}"/>
          </ac:spMkLst>
        </pc:spChg>
        <pc:spChg chg="add">
          <ac:chgData name="Katarzyna Maksym" userId="0c8c5f07f37cb6d2" providerId="LiveId" clId="{D812F432-1767-40AB-ABE5-B08445C1D67C}" dt="2023-05-23T10:12:22.337" v="292" actId="26606"/>
          <ac:spMkLst>
            <pc:docMk/>
            <pc:sldMk cId="3629530292" sldId="256"/>
            <ac:spMk id="11273" creationId="{D4974D33-8DC5-464E-8C6D-BE58F0669C17}"/>
          </ac:spMkLst>
        </pc:spChg>
        <pc:picChg chg="add mod">
          <ac:chgData name="Katarzyna Maksym" userId="0c8c5f07f37cb6d2" providerId="LiveId" clId="{D812F432-1767-40AB-ABE5-B08445C1D67C}" dt="2023-05-23T10:12:22.337" v="292" actId="26606"/>
          <ac:picMkLst>
            <pc:docMk/>
            <pc:sldMk cId="3629530292" sldId="256"/>
            <ac:picMk id="11266" creationId="{A2719675-C70D-1E5E-97E0-3B45C4123DBC}"/>
          </ac:picMkLst>
        </pc:picChg>
      </pc:sldChg>
      <pc:sldChg chg="addSp modSp mod setBg">
        <pc:chgData name="Katarzyna Maksym" userId="0c8c5f07f37cb6d2" providerId="LiveId" clId="{D812F432-1767-40AB-ABE5-B08445C1D67C}" dt="2023-05-23T10:14:22.362" v="311"/>
        <pc:sldMkLst>
          <pc:docMk/>
          <pc:sldMk cId="2029242907" sldId="257"/>
        </pc:sldMkLst>
        <pc:spChg chg="mod ord">
          <ac:chgData name="Katarzyna Maksym" userId="0c8c5f07f37cb6d2" providerId="LiveId" clId="{D812F432-1767-40AB-ABE5-B08445C1D67C}" dt="2023-05-23T10:14:22.362" v="311"/>
          <ac:spMkLst>
            <pc:docMk/>
            <pc:sldMk cId="2029242907" sldId="257"/>
            <ac:spMk id="3" creationId="{2AAAEE93-79DD-304C-E3FF-7F30CEC9D467}"/>
          </ac:spMkLst>
        </pc:spChg>
        <pc:spChg chg="mod">
          <ac:chgData name="Katarzyna Maksym" userId="0c8c5f07f37cb6d2" providerId="LiveId" clId="{D812F432-1767-40AB-ABE5-B08445C1D67C}" dt="2023-05-23T10:13:44.872" v="300" actId="26606"/>
          <ac:spMkLst>
            <pc:docMk/>
            <pc:sldMk cId="2029242907" sldId="257"/>
            <ac:spMk id="4" creationId="{5DBB5B75-B3A0-323C-A746-4A0B00C0FD8F}"/>
          </ac:spMkLst>
        </pc:spChg>
        <pc:spChg chg="add">
          <ac:chgData name="Katarzyna Maksym" userId="0c8c5f07f37cb6d2" providerId="LiveId" clId="{D812F432-1767-40AB-ABE5-B08445C1D67C}" dt="2023-05-23T10:13:44.872" v="300" actId="26606"/>
          <ac:spMkLst>
            <pc:docMk/>
            <pc:sldMk cId="2029242907" sldId="257"/>
            <ac:spMk id="1032" creationId="{45D37F4E-DDB4-456B-97E0-9937730A039F}"/>
          </ac:spMkLst>
        </pc:spChg>
        <pc:spChg chg="add">
          <ac:chgData name="Katarzyna Maksym" userId="0c8c5f07f37cb6d2" providerId="LiveId" clId="{D812F432-1767-40AB-ABE5-B08445C1D67C}" dt="2023-05-23T10:13:44.872" v="300" actId="26606"/>
          <ac:spMkLst>
            <pc:docMk/>
            <pc:sldMk cId="2029242907" sldId="257"/>
            <ac:spMk id="1034" creationId="{B2DD41CD-8F47-4F56-AD12-4E2FF7696987}"/>
          </ac:spMkLst>
        </pc:spChg>
        <pc:picChg chg="add mod">
          <ac:chgData name="Katarzyna Maksym" userId="0c8c5f07f37cb6d2" providerId="LiveId" clId="{D812F432-1767-40AB-ABE5-B08445C1D67C}" dt="2023-05-23T10:13:44.872" v="300" actId="26606"/>
          <ac:picMkLst>
            <pc:docMk/>
            <pc:sldMk cId="2029242907" sldId="257"/>
            <ac:picMk id="1027" creationId="{3835E7E7-FDFB-C781-6611-EB4F28ECF826}"/>
          </ac:picMkLst>
        </pc:picChg>
      </pc:sldChg>
      <pc:sldChg chg="addSp modSp mod setBg">
        <pc:chgData name="Katarzyna Maksym" userId="0c8c5f07f37cb6d2" providerId="LiveId" clId="{D812F432-1767-40AB-ABE5-B08445C1D67C}" dt="2023-05-23T10:15:57.747" v="318"/>
        <pc:sldMkLst>
          <pc:docMk/>
          <pc:sldMk cId="222409138" sldId="258"/>
        </pc:sldMkLst>
        <pc:spChg chg="mod ord">
          <ac:chgData name="Katarzyna Maksym" userId="0c8c5f07f37cb6d2" providerId="LiveId" clId="{D812F432-1767-40AB-ABE5-B08445C1D67C}" dt="2023-05-23T10:15:57.747" v="318"/>
          <ac:spMkLst>
            <pc:docMk/>
            <pc:sldMk cId="222409138" sldId="258"/>
            <ac:spMk id="3" creationId="{16CF15EB-FCA9-7447-FE23-D8800DE3F74E}"/>
          </ac:spMkLst>
        </pc:spChg>
        <pc:spChg chg="mod">
          <ac:chgData name="Katarzyna Maksym" userId="0c8c5f07f37cb6d2" providerId="LiveId" clId="{D812F432-1767-40AB-ABE5-B08445C1D67C}" dt="2023-05-23T10:15:36.726" v="313" actId="26606"/>
          <ac:spMkLst>
            <pc:docMk/>
            <pc:sldMk cId="222409138" sldId="258"/>
            <ac:spMk id="4" creationId="{8AF2748E-3B49-2A2E-7C0C-1ABA84C622CF}"/>
          </ac:spMkLst>
        </pc:spChg>
        <pc:spChg chg="add">
          <ac:chgData name="Katarzyna Maksym" userId="0c8c5f07f37cb6d2" providerId="LiveId" clId="{D812F432-1767-40AB-ABE5-B08445C1D67C}" dt="2023-05-23T10:15:36.726" v="313" actId="26606"/>
          <ac:spMkLst>
            <pc:docMk/>
            <pc:sldMk cId="222409138" sldId="258"/>
            <ac:spMk id="2056" creationId="{2B97F24A-32CE-4C1C-A50D-3016B394DCFB}"/>
          </ac:spMkLst>
        </pc:spChg>
        <pc:spChg chg="add">
          <ac:chgData name="Katarzyna Maksym" userId="0c8c5f07f37cb6d2" providerId="LiveId" clId="{D812F432-1767-40AB-ABE5-B08445C1D67C}" dt="2023-05-23T10:15:36.726" v="313" actId="26606"/>
          <ac:spMkLst>
            <pc:docMk/>
            <pc:sldMk cId="222409138" sldId="258"/>
            <ac:spMk id="2058" creationId="{6357EC4F-235E-4222-A36F-C7878ACE37F2}"/>
          </ac:spMkLst>
        </pc:spChg>
        <pc:picChg chg="add mod">
          <ac:chgData name="Katarzyna Maksym" userId="0c8c5f07f37cb6d2" providerId="LiveId" clId="{D812F432-1767-40AB-ABE5-B08445C1D67C}" dt="2023-05-23T10:15:48.602" v="316" actId="14100"/>
          <ac:picMkLst>
            <pc:docMk/>
            <pc:sldMk cId="222409138" sldId="258"/>
            <ac:picMk id="2051" creationId="{418CB2BB-7B23-BA3D-D209-8FCEADEA85B3}"/>
          </ac:picMkLst>
        </pc:picChg>
      </pc:sldChg>
      <pc:sldChg chg="addSp modSp mod setBg">
        <pc:chgData name="Katarzyna Maksym" userId="0c8c5f07f37cb6d2" providerId="LiveId" clId="{D812F432-1767-40AB-ABE5-B08445C1D67C}" dt="2023-05-23T10:25:41.412" v="359"/>
        <pc:sldMkLst>
          <pc:docMk/>
          <pc:sldMk cId="1621915341" sldId="259"/>
        </pc:sldMkLst>
        <pc:spChg chg="mod">
          <ac:chgData name="Katarzyna Maksym" userId="0c8c5f07f37cb6d2" providerId="LiveId" clId="{D812F432-1767-40AB-ABE5-B08445C1D67C}" dt="2023-05-23T10:24:47.462" v="348" actId="26606"/>
          <ac:spMkLst>
            <pc:docMk/>
            <pc:sldMk cId="1621915341" sldId="259"/>
            <ac:spMk id="2" creationId="{EA392136-81D9-B230-7C8D-1EAFAB13A915}"/>
          </ac:spMkLst>
        </pc:spChg>
        <pc:spChg chg="mod">
          <ac:chgData name="Katarzyna Maksym" userId="0c8c5f07f37cb6d2" providerId="LiveId" clId="{D812F432-1767-40AB-ABE5-B08445C1D67C}" dt="2023-05-23T10:25:41.412" v="359"/>
          <ac:spMkLst>
            <pc:docMk/>
            <pc:sldMk cId="1621915341" sldId="259"/>
            <ac:spMk id="3" creationId="{1A598E50-FB35-9BB6-8996-45F684483A9C}"/>
          </ac:spMkLst>
        </pc:spChg>
        <pc:spChg chg="add">
          <ac:chgData name="Katarzyna Maksym" userId="0c8c5f07f37cb6d2" providerId="LiveId" clId="{D812F432-1767-40AB-ABE5-B08445C1D67C}" dt="2023-05-23T10:24:47.462" v="348" actId="26606"/>
          <ac:spMkLst>
            <pc:docMk/>
            <pc:sldMk cId="1621915341" sldId="259"/>
            <ac:spMk id="13319" creationId="{2B97F24A-32CE-4C1C-A50D-3016B394DCFB}"/>
          </ac:spMkLst>
        </pc:spChg>
        <pc:spChg chg="add">
          <ac:chgData name="Katarzyna Maksym" userId="0c8c5f07f37cb6d2" providerId="LiveId" clId="{D812F432-1767-40AB-ABE5-B08445C1D67C}" dt="2023-05-23T10:24:47.462" v="348" actId="26606"/>
          <ac:spMkLst>
            <pc:docMk/>
            <pc:sldMk cId="1621915341" sldId="259"/>
            <ac:spMk id="13321" creationId="{CD8B4F24-440B-49E9-B85D-733523DC064B}"/>
          </ac:spMkLst>
        </pc:spChg>
        <pc:picChg chg="add mod">
          <ac:chgData name="Katarzyna Maksym" userId="0c8c5f07f37cb6d2" providerId="LiveId" clId="{D812F432-1767-40AB-ABE5-B08445C1D67C}" dt="2023-05-23T10:25:24.616" v="355" actId="1076"/>
          <ac:picMkLst>
            <pc:docMk/>
            <pc:sldMk cId="1621915341" sldId="259"/>
            <ac:picMk id="13314" creationId="{1A6D6F17-26D8-3665-8EEB-AFD1E8F6FF89}"/>
          </ac:picMkLst>
        </pc:picChg>
      </pc:sldChg>
      <pc:sldChg chg="addSp modSp mod setBg">
        <pc:chgData name="Katarzyna Maksym" userId="0c8c5f07f37cb6d2" providerId="LiveId" clId="{D812F432-1767-40AB-ABE5-B08445C1D67C}" dt="2023-05-23T10:17:27.792" v="326" actId="14100"/>
        <pc:sldMkLst>
          <pc:docMk/>
          <pc:sldMk cId="3347300978" sldId="260"/>
        </pc:sldMkLst>
        <pc:spChg chg="mod">
          <ac:chgData name="Katarzyna Maksym" userId="0c8c5f07f37cb6d2" providerId="LiveId" clId="{D812F432-1767-40AB-ABE5-B08445C1D67C}" dt="2023-05-23T10:17:15.139" v="323" actId="26606"/>
          <ac:spMkLst>
            <pc:docMk/>
            <pc:sldMk cId="3347300978" sldId="260"/>
            <ac:spMk id="2" creationId="{3C076333-C594-1D5B-6B17-6E1DE2B2C35D}"/>
          </ac:spMkLst>
        </pc:spChg>
        <pc:spChg chg="mod">
          <ac:chgData name="Katarzyna Maksym" userId="0c8c5f07f37cb6d2" providerId="LiveId" clId="{D812F432-1767-40AB-ABE5-B08445C1D67C}" dt="2023-05-23T10:17:27.792" v="326" actId="14100"/>
          <ac:spMkLst>
            <pc:docMk/>
            <pc:sldMk cId="3347300978" sldId="260"/>
            <ac:spMk id="3" creationId="{8D90C023-6D4F-D012-0B3F-6BB34C4A5317}"/>
          </ac:spMkLst>
        </pc:spChg>
        <pc:spChg chg="add">
          <ac:chgData name="Katarzyna Maksym" userId="0c8c5f07f37cb6d2" providerId="LiveId" clId="{D812F432-1767-40AB-ABE5-B08445C1D67C}" dt="2023-05-23T10:17:15.139" v="323" actId="26606"/>
          <ac:spMkLst>
            <pc:docMk/>
            <pc:sldMk cId="3347300978" sldId="260"/>
            <ac:spMk id="12295" creationId="{743AA782-23D1-4521-8CAD-47662984AA08}"/>
          </ac:spMkLst>
        </pc:spChg>
        <pc:spChg chg="add">
          <ac:chgData name="Katarzyna Maksym" userId="0c8c5f07f37cb6d2" providerId="LiveId" clId="{D812F432-1767-40AB-ABE5-B08445C1D67C}" dt="2023-05-23T10:17:15.139" v="323" actId="26606"/>
          <ac:spMkLst>
            <pc:docMk/>
            <pc:sldMk cId="3347300978" sldId="260"/>
            <ac:spMk id="12297" creationId="{650D18FE-0824-4A46-B22C-A86B52E5780A}"/>
          </ac:spMkLst>
        </pc:spChg>
        <pc:picChg chg="add mod">
          <ac:chgData name="Katarzyna Maksym" userId="0c8c5f07f37cb6d2" providerId="LiveId" clId="{D812F432-1767-40AB-ABE5-B08445C1D67C}" dt="2023-05-23T10:17:27.792" v="326" actId="14100"/>
          <ac:picMkLst>
            <pc:docMk/>
            <pc:sldMk cId="3347300978" sldId="260"/>
            <ac:picMk id="12290" creationId="{25D98E04-0064-ACF9-B098-3D7FD1469528}"/>
          </ac:picMkLst>
        </pc:picChg>
      </pc:sldChg>
      <pc:sldChg chg="addSp delSp modSp new del mod">
        <pc:chgData name="Katarzyna Maksym" userId="0c8c5f07f37cb6d2" providerId="LiveId" clId="{D812F432-1767-40AB-ABE5-B08445C1D67C}" dt="2023-05-22T19:05:59.767" v="165" actId="2696"/>
        <pc:sldMkLst>
          <pc:docMk/>
          <pc:sldMk cId="2489919388" sldId="261"/>
        </pc:sldMkLst>
        <pc:spChg chg="del">
          <ac:chgData name="Katarzyna Maksym" userId="0c8c5f07f37cb6d2" providerId="LiveId" clId="{D812F432-1767-40AB-ABE5-B08445C1D67C}" dt="2023-05-22T18:57:34.632" v="4"/>
          <ac:spMkLst>
            <pc:docMk/>
            <pc:sldMk cId="2489919388" sldId="261"/>
            <ac:spMk id="2" creationId="{4B11D8FF-DC5A-37D1-DBE4-8EFDCFDCBD01}"/>
          </ac:spMkLst>
        </pc:spChg>
        <pc:spChg chg="mod">
          <ac:chgData name="Katarzyna Maksym" userId="0c8c5f07f37cb6d2" providerId="LiveId" clId="{D812F432-1767-40AB-ABE5-B08445C1D67C}" dt="2023-05-22T19:03:20.075" v="86" actId="21"/>
          <ac:spMkLst>
            <pc:docMk/>
            <pc:sldMk cId="2489919388" sldId="261"/>
            <ac:spMk id="3" creationId="{9A2C60A7-7656-1433-8241-E3665605A8FA}"/>
          </ac:spMkLst>
        </pc:spChg>
        <pc:spChg chg="add del mod">
          <ac:chgData name="Katarzyna Maksym" userId="0c8c5f07f37cb6d2" providerId="LiveId" clId="{D812F432-1767-40AB-ABE5-B08445C1D67C}" dt="2023-05-22T19:01:32.018" v="58"/>
          <ac:spMkLst>
            <pc:docMk/>
            <pc:sldMk cId="2489919388" sldId="261"/>
            <ac:spMk id="4" creationId="{498D7DDA-D8A3-6200-90CC-6D06C6460E41}"/>
          </ac:spMkLst>
        </pc:spChg>
        <pc:spChg chg="add mod">
          <ac:chgData name="Katarzyna Maksym" userId="0c8c5f07f37cb6d2" providerId="LiveId" clId="{D812F432-1767-40AB-ABE5-B08445C1D67C}" dt="2023-05-22T19:01:32.018" v="58"/>
          <ac:spMkLst>
            <pc:docMk/>
            <pc:sldMk cId="2489919388" sldId="261"/>
            <ac:spMk id="5" creationId="{60BCF7F1-03CB-D439-2868-61C95135A015}"/>
          </ac:spMkLst>
        </pc:spChg>
        <pc:spChg chg="add del">
          <ac:chgData name="Katarzyna Maksym" userId="0c8c5f07f37cb6d2" providerId="LiveId" clId="{D812F432-1767-40AB-ABE5-B08445C1D67C}" dt="2023-05-22T19:02:53.102" v="71"/>
          <ac:spMkLst>
            <pc:docMk/>
            <pc:sldMk cId="2489919388" sldId="261"/>
            <ac:spMk id="6" creationId="{9F03B935-DD9A-7038-70F7-65326E6DD961}"/>
          </ac:spMkLst>
        </pc:spChg>
        <pc:spChg chg="add del mod">
          <ac:chgData name="Katarzyna Maksym" userId="0c8c5f07f37cb6d2" providerId="LiveId" clId="{D812F432-1767-40AB-ABE5-B08445C1D67C}" dt="2023-05-22T19:02:52.173" v="70"/>
          <ac:spMkLst>
            <pc:docMk/>
            <pc:sldMk cId="2489919388" sldId="261"/>
            <ac:spMk id="7" creationId="{F0692BFB-D2E4-DDA2-4926-789E8E0E7003}"/>
          </ac:spMkLst>
        </pc:spChg>
        <pc:spChg chg="add del">
          <ac:chgData name="Katarzyna Maksym" userId="0c8c5f07f37cb6d2" providerId="LiveId" clId="{D812F432-1767-40AB-ABE5-B08445C1D67C}" dt="2023-05-22T19:03:07.984" v="80"/>
          <ac:spMkLst>
            <pc:docMk/>
            <pc:sldMk cId="2489919388" sldId="261"/>
            <ac:spMk id="8" creationId="{32065755-704E-BB19-1FD9-9B774945EF43}"/>
          </ac:spMkLst>
        </pc:spChg>
        <pc:spChg chg="add del">
          <ac:chgData name="Katarzyna Maksym" userId="0c8c5f07f37cb6d2" providerId="LiveId" clId="{D812F432-1767-40AB-ABE5-B08445C1D67C}" dt="2023-05-22T19:03:13.889" v="84"/>
          <ac:spMkLst>
            <pc:docMk/>
            <pc:sldMk cId="2489919388" sldId="261"/>
            <ac:spMk id="9" creationId="{F6256726-CB82-FCB2-4EC1-1837E5E0665C}"/>
          </ac:spMkLst>
        </pc:spChg>
      </pc:sldChg>
      <pc:sldChg chg="del">
        <pc:chgData name="Katarzyna Maksym" userId="0c8c5f07f37cb6d2" providerId="LiveId" clId="{D812F432-1767-40AB-ABE5-B08445C1D67C}" dt="2023-05-22T18:57:02.673" v="1" actId="2696"/>
        <pc:sldMkLst>
          <pc:docMk/>
          <pc:sldMk cId="2597768853" sldId="261"/>
        </pc:sldMkLst>
      </pc:sldChg>
      <pc:sldChg chg="addSp delSp modSp new mod setBg">
        <pc:chgData name="Katarzyna Maksym" userId="0c8c5f07f37cb6d2" providerId="LiveId" clId="{D812F432-1767-40AB-ABE5-B08445C1D67C}" dt="2023-05-23T10:27:29.246" v="368" actId="255"/>
        <pc:sldMkLst>
          <pc:docMk/>
          <pc:sldMk cId="1017286856" sldId="262"/>
        </pc:sldMkLst>
        <pc:spChg chg="mod">
          <ac:chgData name="Katarzyna Maksym" userId="0c8c5f07f37cb6d2" providerId="LiveId" clId="{D812F432-1767-40AB-ABE5-B08445C1D67C}" dt="2023-05-23T10:27:15.571" v="365" actId="26606"/>
          <ac:spMkLst>
            <pc:docMk/>
            <pc:sldMk cId="1017286856" sldId="262"/>
            <ac:spMk id="2" creationId="{E6DF7908-495A-DD5D-9FE8-A79BC1B3B767}"/>
          </ac:spMkLst>
        </pc:spChg>
        <pc:spChg chg="mod">
          <ac:chgData name="Katarzyna Maksym" userId="0c8c5f07f37cb6d2" providerId="LiveId" clId="{D812F432-1767-40AB-ABE5-B08445C1D67C}" dt="2023-05-23T10:27:29.246" v="368" actId="255"/>
          <ac:spMkLst>
            <pc:docMk/>
            <pc:sldMk cId="1017286856" sldId="262"/>
            <ac:spMk id="3" creationId="{E3693776-FEE3-59F7-F92A-10F11495E63D}"/>
          </ac:spMkLst>
        </pc:spChg>
        <pc:spChg chg="add del">
          <ac:chgData name="Katarzyna Maksym" userId="0c8c5f07f37cb6d2" providerId="LiveId" clId="{D812F432-1767-40AB-ABE5-B08445C1D67C}" dt="2023-05-22T19:04:03.445" v="113"/>
          <ac:spMkLst>
            <pc:docMk/>
            <pc:sldMk cId="1017286856" sldId="262"/>
            <ac:spMk id="4" creationId="{DCABDC92-655A-6D51-96B0-F08BBE06CAE2}"/>
          </ac:spMkLst>
        </pc:spChg>
        <pc:spChg chg="add del">
          <ac:chgData name="Katarzyna Maksym" userId="0c8c5f07f37cb6d2" providerId="LiveId" clId="{D812F432-1767-40AB-ABE5-B08445C1D67C}" dt="2023-05-22T19:04:11.112" v="117"/>
          <ac:spMkLst>
            <pc:docMk/>
            <pc:sldMk cId="1017286856" sldId="262"/>
            <ac:spMk id="5" creationId="{73F91289-2FFF-A4CD-69C2-9A8669A2B8EA}"/>
          </ac:spMkLst>
        </pc:spChg>
        <pc:spChg chg="add del">
          <ac:chgData name="Katarzyna Maksym" userId="0c8c5f07f37cb6d2" providerId="LiveId" clId="{D812F432-1767-40AB-ABE5-B08445C1D67C}" dt="2023-05-22T19:04:49.294" v="148" actId="21"/>
          <ac:spMkLst>
            <pc:docMk/>
            <pc:sldMk cId="1017286856" sldId="262"/>
            <ac:spMk id="6" creationId="{D4063C22-CD17-5B47-F51B-99A6DEB1FD7E}"/>
          </ac:spMkLst>
        </pc:spChg>
        <pc:spChg chg="add del">
          <ac:chgData name="Katarzyna Maksym" userId="0c8c5f07f37cb6d2" providerId="LiveId" clId="{D812F432-1767-40AB-ABE5-B08445C1D67C}" dt="2023-05-23T10:27:15.540" v="364" actId="26606"/>
          <ac:spMkLst>
            <pc:docMk/>
            <pc:sldMk cId="1017286856" sldId="262"/>
            <ac:spMk id="7178" creationId="{2B97F24A-32CE-4C1C-A50D-3016B394DCFB}"/>
          </ac:spMkLst>
        </pc:spChg>
        <pc:spChg chg="add del">
          <ac:chgData name="Katarzyna Maksym" userId="0c8c5f07f37cb6d2" providerId="LiveId" clId="{D812F432-1767-40AB-ABE5-B08445C1D67C}" dt="2023-05-23T10:27:15.540" v="364" actId="26606"/>
          <ac:spMkLst>
            <pc:docMk/>
            <pc:sldMk cId="1017286856" sldId="262"/>
            <ac:spMk id="7180" creationId="{CD8B4F24-440B-49E9-B85D-733523DC064B}"/>
          </ac:spMkLst>
        </pc:spChg>
        <pc:spChg chg="add">
          <ac:chgData name="Katarzyna Maksym" userId="0c8c5f07f37cb6d2" providerId="LiveId" clId="{D812F432-1767-40AB-ABE5-B08445C1D67C}" dt="2023-05-23T10:27:15.571" v="365" actId="26606"/>
          <ac:spMkLst>
            <pc:docMk/>
            <pc:sldMk cId="1017286856" sldId="262"/>
            <ac:spMk id="7182" creationId="{45D37F4E-DDB4-456B-97E0-9937730A039F}"/>
          </ac:spMkLst>
        </pc:spChg>
        <pc:spChg chg="add">
          <ac:chgData name="Katarzyna Maksym" userId="0c8c5f07f37cb6d2" providerId="LiveId" clId="{D812F432-1767-40AB-ABE5-B08445C1D67C}" dt="2023-05-23T10:27:15.571" v="365" actId="26606"/>
          <ac:spMkLst>
            <pc:docMk/>
            <pc:sldMk cId="1017286856" sldId="262"/>
            <ac:spMk id="7183" creationId="{B2DD41CD-8F47-4F56-AD12-4E2FF7696987}"/>
          </ac:spMkLst>
        </pc:spChg>
        <pc:picChg chg="add mod">
          <ac:chgData name="Katarzyna Maksym" userId="0c8c5f07f37cb6d2" providerId="LiveId" clId="{D812F432-1767-40AB-ABE5-B08445C1D67C}" dt="2023-05-23T10:27:19.075" v="366" actId="14100"/>
          <ac:picMkLst>
            <pc:docMk/>
            <pc:sldMk cId="1017286856" sldId="262"/>
            <ac:picMk id="7173" creationId="{6770AEF7-D5A7-73AD-509C-B797EF6D6C08}"/>
          </ac:picMkLst>
        </pc:picChg>
      </pc:sldChg>
      <pc:sldChg chg="new del">
        <pc:chgData name="Katarzyna Maksym" userId="0c8c5f07f37cb6d2" providerId="LiveId" clId="{D812F432-1767-40AB-ABE5-B08445C1D67C}" dt="2023-05-22T18:57:08.733" v="2" actId="2696"/>
        <pc:sldMkLst>
          <pc:docMk/>
          <pc:sldMk cId="4061561894" sldId="262"/>
        </pc:sldMkLst>
      </pc:sldChg>
      <pc:sldChg chg="addSp delSp modSp new add del mod setBg">
        <pc:chgData name="Katarzyna Maksym" userId="0c8c5f07f37cb6d2" providerId="LiveId" clId="{D812F432-1767-40AB-ABE5-B08445C1D67C}" dt="2023-05-23T10:29:22.378" v="378" actId="2696"/>
        <pc:sldMkLst>
          <pc:docMk/>
          <pc:sldMk cId="3601963315" sldId="263"/>
        </pc:sldMkLst>
        <pc:spChg chg="del">
          <ac:chgData name="Katarzyna Maksym" userId="0c8c5f07f37cb6d2" providerId="LiveId" clId="{D812F432-1767-40AB-ABE5-B08445C1D67C}" dt="2023-05-22T19:10:26.204" v="167"/>
          <ac:spMkLst>
            <pc:docMk/>
            <pc:sldMk cId="3601963315" sldId="263"/>
            <ac:spMk id="2" creationId="{1EB274B3-EBDE-1573-61B5-1D62125E20A5}"/>
          </ac:spMkLst>
        </pc:spChg>
        <pc:spChg chg="mod ord">
          <ac:chgData name="Katarzyna Maksym" userId="0c8c5f07f37cb6d2" providerId="LiveId" clId="{D812F432-1767-40AB-ABE5-B08445C1D67C}" dt="2023-05-23T10:28:36.789" v="373" actId="14100"/>
          <ac:spMkLst>
            <pc:docMk/>
            <pc:sldMk cId="3601963315" sldId="263"/>
            <ac:spMk id="3" creationId="{856AFF4E-CB8F-C6E2-14F7-A1E5B001B48E}"/>
          </ac:spMkLst>
        </pc:spChg>
        <pc:spChg chg="add mod">
          <ac:chgData name="Katarzyna Maksym" userId="0c8c5f07f37cb6d2" providerId="LiveId" clId="{D812F432-1767-40AB-ABE5-B08445C1D67C}" dt="2023-05-23T10:28:32.970" v="372" actId="26606"/>
          <ac:spMkLst>
            <pc:docMk/>
            <pc:sldMk cId="3601963315" sldId="263"/>
            <ac:spMk id="4" creationId="{295277C4-0522-2E68-6CCA-DA13D639AAE1}"/>
          </ac:spMkLst>
        </pc:spChg>
        <pc:spChg chg="add del">
          <ac:chgData name="Katarzyna Maksym" userId="0c8c5f07f37cb6d2" providerId="LiveId" clId="{D812F432-1767-40AB-ABE5-B08445C1D67C}" dt="2023-05-23T10:28:32.954" v="371" actId="26606"/>
          <ac:spMkLst>
            <pc:docMk/>
            <pc:sldMk cId="3601963315" sldId="263"/>
            <ac:spMk id="8200" creationId="{45D37F4E-DDB4-456B-97E0-9937730A039F}"/>
          </ac:spMkLst>
        </pc:spChg>
        <pc:spChg chg="add del">
          <ac:chgData name="Katarzyna Maksym" userId="0c8c5f07f37cb6d2" providerId="LiveId" clId="{D812F432-1767-40AB-ABE5-B08445C1D67C}" dt="2023-05-23T10:28:32.954" v="371" actId="26606"/>
          <ac:spMkLst>
            <pc:docMk/>
            <pc:sldMk cId="3601963315" sldId="263"/>
            <ac:spMk id="8202" creationId="{B2DD41CD-8F47-4F56-AD12-4E2FF7696987}"/>
          </ac:spMkLst>
        </pc:spChg>
        <pc:spChg chg="add">
          <ac:chgData name="Katarzyna Maksym" userId="0c8c5f07f37cb6d2" providerId="LiveId" clId="{D812F432-1767-40AB-ABE5-B08445C1D67C}" dt="2023-05-23T10:28:32.970" v="372" actId="26606"/>
          <ac:spMkLst>
            <pc:docMk/>
            <pc:sldMk cId="3601963315" sldId="263"/>
            <ac:spMk id="8204" creationId="{743AA782-23D1-4521-8CAD-47662984AA08}"/>
          </ac:spMkLst>
        </pc:spChg>
        <pc:spChg chg="add">
          <ac:chgData name="Katarzyna Maksym" userId="0c8c5f07f37cb6d2" providerId="LiveId" clId="{D812F432-1767-40AB-ABE5-B08445C1D67C}" dt="2023-05-23T10:28:32.970" v="372" actId="26606"/>
          <ac:spMkLst>
            <pc:docMk/>
            <pc:sldMk cId="3601963315" sldId="263"/>
            <ac:spMk id="8205" creationId="{71877DBC-BB60-40F0-AC93-2ACDBAAE60CE}"/>
          </ac:spMkLst>
        </pc:spChg>
        <pc:picChg chg="add mod">
          <ac:chgData name="Katarzyna Maksym" userId="0c8c5f07f37cb6d2" providerId="LiveId" clId="{D812F432-1767-40AB-ABE5-B08445C1D67C}" dt="2023-05-23T10:28:36.789" v="373" actId="14100"/>
          <ac:picMkLst>
            <pc:docMk/>
            <pc:sldMk cId="3601963315" sldId="263"/>
            <ac:picMk id="8195" creationId="{E1F74E19-F7DF-1576-384E-DB4946262486}"/>
          </ac:picMkLst>
        </pc:picChg>
      </pc:sldChg>
      <pc:sldChg chg="addSp delSp modSp new mod setBg">
        <pc:chgData name="Katarzyna Maksym" userId="0c8c5f07f37cb6d2" providerId="LiveId" clId="{D812F432-1767-40AB-ABE5-B08445C1D67C}" dt="2023-05-23T10:20:36.676" v="346" actId="14100"/>
        <pc:sldMkLst>
          <pc:docMk/>
          <pc:sldMk cId="1705070289" sldId="264"/>
        </pc:sldMkLst>
        <pc:spChg chg="mod">
          <ac:chgData name="Katarzyna Maksym" userId="0c8c5f07f37cb6d2" providerId="LiveId" clId="{D812F432-1767-40AB-ABE5-B08445C1D67C}" dt="2023-05-23T10:20:04.396" v="341" actId="1076"/>
          <ac:spMkLst>
            <pc:docMk/>
            <pc:sldMk cId="1705070289" sldId="264"/>
            <ac:spMk id="2" creationId="{0963E98F-C552-9D71-79A4-04235B77F81C}"/>
          </ac:spMkLst>
        </pc:spChg>
        <pc:spChg chg="del">
          <ac:chgData name="Katarzyna Maksym" userId="0c8c5f07f37cb6d2" providerId="LiveId" clId="{D812F432-1767-40AB-ABE5-B08445C1D67C}" dt="2023-05-23T09:57:03.052" v="182"/>
          <ac:spMkLst>
            <pc:docMk/>
            <pc:sldMk cId="1705070289" sldId="264"/>
            <ac:spMk id="3" creationId="{A7B790D8-2765-EAC5-4C3C-F96425A1CF27}"/>
          </ac:spMkLst>
        </pc:spChg>
        <pc:spChg chg="add del mod">
          <ac:chgData name="Katarzyna Maksym" userId="0c8c5f07f37cb6d2" providerId="LiveId" clId="{D812F432-1767-40AB-ABE5-B08445C1D67C}" dt="2023-05-23T09:58:34.601" v="194" actId="21"/>
          <ac:spMkLst>
            <pc:docMk/>
            <pc:sldMk cId="1705070289" sldId="264"/>
            <ac:spMk id="4" creationId="{3B67523F-0FB2-D179-A4C0-5CC6D6464978}"/>
          </ac:spMkLst>
        </pc:spChg>
        <pc:spChg chg="add del">
          <ac:chgData name="Katarzyna Maksym" userId="0c8c5f07f37cb6d2" providerId="LiveId" clId="{D812F432-1767-40AB-ABE5-B08445C1D67C}" dt="2023-05-23T09:58:34.601" v="194" actId="21"/>
          <ac:spMkLst>
            <pc:docMk/>
            <pc:sldMk cId="1705070289" sldId="264"/>
            <ac:spMk id="5" creationId="{D707CB11-9214-37D3-F076-D4B3812A95D6}"/>
          </ac:spMkLst>
        </pc:spChg>
        <pc:spChg chg="add mod">
          <ac:chgData name="Katarzyna Maksym" userId="0c8c5f07f37cb6d2" providerId="LiveId" clId="{D812F432-1767-40AB-ABE5-B08445C1D67C}" dt="2023-05-23T10:19:00.658" v="334" actId="26606"/>
          <ac:spMkLst>
            <pc:docMk/>
            <pc:sldMk cId="1705070289" sldId="264"/>
            <ac:spMk id="6" creationId="{7066C2E1-8159-2A5E-57F9-8D9EC285DD01}"/>
          </ac:spMkLst>
        </pc:spChg>
        <pc:spChg chg="add del mod">
          <ac:chgData name="Katarzyna Maksym" userId="0c8c5f07f37cb6d2" providerId="LiveId" clId="{D812F432-1767-40AB-ABE5-B08445C1D67C}" dt="2023-05-23T09:58:41.487" v="200"/>
          <ac:spMkLst>
            <pc:docMk/>
            <pc:sldMk cId="1705070289" sldId="264"/>
            <ac:spMk id="7" creationId="{75957AC2-510E-97CD-C2DB-333490BA7B23}"/>
          </ac:spMkLst>
        </pc:spChg>
        <pc:spChg chg="add del mod">
          <ac:chgData name="Katarzyna Maksym" userId="0c8c5f07f37cb6d2" providerId="LiveId" clId="{D812F432-1767-40AB-ABE5-B08445C1D67C}" dt="2023-05-23T09:58:41.487" v="200"/>
          <ac:spMkLst>
            <pc:docMk/>
            <pc:sldMk cId="1705070289" sldId="264"/>
            <ac:spMk id="8" creationId="{AF40EE55-C46E-061B-18F7-EB379B087F5E}"/>
          </ac:spMkLst>
        </pc:spChg>
        <pc:spChg chg="add mod">
          <ac:chgData name="Katarzyna Maksym" userId="0c8c5f07f37cb6d2" providerId="LiveId" clId="{D812F432-1767-40AB-ABE5-B08445C1D67C}" dt="2023-05-23T10:18:36.020" v="331" actId="14100"/>
          <ac:spMkLst>
            <pc:docMk/>
            <pc:sldMk cId="1705070289" sldId="264"/>
            <ac:spMk id="10" creationId="{43F2D7C0-B8BC-3255-7939-5175F5EB042E}"/>
          </ac:spMkLst>
        </pc:spChg>
        <pc:spChg chg="add mod">
          <ac:chgData name="Katarzyna Maksym" userId="0c8c5f07f37cb6d2" providerId="LiveId" clId="{D812F432-1767-40AB-ABE5-B08445C1D67C}" dt="2023-05-23T10:19:48.721" v="338" actId="14100"/>
          <ac:spMkLst>
            <pc:docMk/>
            <pc:sldMk cId="1705070289" sldId="264"/>
            <ac:spMk id="11" creationId="{22B62DD6-EEBF-CA81-C511-30022685958F}"/>
          </ac:spMkLst>
        </pc:spChg>
        <pc:spChg chg="add del">
          <ac:chgData name="Katarzyna Maksym" userId="0c8c5f07f37cb6d2" providerId="LiveId" clId="{D812F432-1767-40AB-ABE5-B08445C1D67C}" dt="2023-05-23T10:19:00.626" v="333" actId="26606"/>
          <ac:spMkLst>
            <pc:docMk/>
            <pc:sldMk cId="1705070289" sldId="264"/>
            <ac:spMk id="15" creationId="{2B97F24A-32CE-4C1C-A50D-3016B394DCFB}"/>
          </ac:spMkLst>
        </pc:spChg>
        <pc:spChg chg="add del">
          <ac:chgData name="Katarzyna Maksym" userId="0c8c5f07f37cb6d2" providerId="LiveId" clId="{D812F432-1767-40AB-ABE5-B08445C1D67C}" dt="2023-05-23T10:19:00.626" v="333" actId="26606"/>
          <ac:spMkLst>
            <pc:docMk/>
            <pc:sldMk cId="1705070289" sldId="264"/>
            <ac:spMk id="17" creationId="{6357EC4F-235E-4222-A36F-C7878ACE37F2}"/>
          </ac:spMkLst>
        </pc:spChg>
        <pc:spChg chg="add">
          <ac:chgData name="Katarzyna Maksym" userId="0c8c5f07f37cb6d2" providerId="LiveId" clId="{D812F432-1767-40AB-ABE5-B08445C1D67C}" dt="2023-05-23T10:19:00.658" v="334" actId="26606"/>
          <ac:spMkLst>
            <pc:docMk/>
            <pc:sldMk cId="1705070289" sldId="264"/>
            <ac:spMk id="19" creationId="{2B97F24A-32CE-4C1C-A50D-3016B394DCFB}"/>
          </ac:spMkLst>
        </pc:spChg>
        <pc:spChg chg="add">
          <ac:chgData name="Katarzyna Maksym" userId="0c8c5f07f37cb6d2" providerId="LiveId" clId="{D812F432-1767-40AB-ABE5-B08445C1D67C}" dt="2023-05-23T10:19:00.658" v="334" actId="26606"/>
          <ac:spMkLst>
            <pc:docMk/>
            <pc:sldMk cId="1705070289" sldId="264"/>
            <ac:spMk id="20" creationId="{CD8B4F24-440B-49E9-B85D-733523DC064B}"/>
          </ac:spMkLst>
        </pc:spChg>
        <pc:graphicFrameChg chg="add mod ord modGraphic">
          <ac:chgData name="Katarzyna Maksym" userId="0c8c5f07f37cb6d2" providerId="LiveId" clId="{D812F432-1767-40AB-ABE5-B08445C1D67C}" dt="2023-05-23T10:20:36.676" v="346" actId="14100"/>
          <ac:graphicFrameMkLst>
            <pc:docMk/>
            <pc:sldMk cId="1705070289" sldId="264"/>
            <ac:graphicFrameMk id="9" creationId="{345C9E6F-6F58-ED83-F310-81D6F03E3112}"/>
          </ac:graphicFrameMkLst>
        </pc:graphicFrameChg>
      </pc:sldChg>
      <pc:sldChg chg="addSp modSp new mod setBg">
        <pc:chgData name="Katarzyna Maksym" userId="0c8c5f07f37cb6d2" providerId="LiveId" clId="{D812F432-1767-40AB-ABE5-B08445C1D67C}" dt="2023-05-23T10:28:48.767" v="374" actId="26606"/>
        <pc:sldMkLst>
          <pc:docMk/>
          <pc:sldMk cId="1010025420" sldId="265"/>
        </pc:sldMkLst>
        <pc:spChg chg="mod">
          <ac:chgData name="Katarzyna Maksym" userId="0c8c5f07f37cb6d2" providerId="LiveId" clId="{D812F432-1767-40AB-ABE5-B08445C1D67C}" dt="2023-05-23T10:28:48.767" v="374" actId="26606"/>
          <ac:spMkLst>
            <pc:docMk/>
            <pc:sldMk cId="1010025420" sldId="265"/>
            <ac:spMk id="2" creationId="{9B286A42-3FC6-A2A1-D7E8-4B3E093CF93A}"/>
          </ac:spMkLst>
        </pc:spChg>
        <pc:spChg chg="mod">
          <ac:chgData name="Katarzyna Maksym" userId="0c8c5f07f37cb6d2" providerId="LiveId" clId="{D812F432-1767-40AB-ABE5-B08445C1D67C}" dt="2023-05-23T10:28:48.767" v="374" actId="26606"/>
          <ac:spMkLst>
            <pc:docMk/>
            <pc:sldMk cId="1010025420" sldId="265"/>
            <ac:spMk id="3" creationId="{41EC4289-2BF4-3CA6-B2F1-62012F22181A}"/>
          </ac:spMkLst>
        </pc:spChg>
        <pc:spChg chg="add">
          <ac:chgData name="Katarzyna Maksym" userId="0c8c5f07f37cb6d2" providerId="LiveId" clId="{D812F432-1767-40AB-ABE5-B08445C1D67C}" dt="2023-05-23T10:28:48.767" v="374" actId="26606"/>
          <ac:spMkLst>
            <pc:docMk/>
            <pc:sldMk cId="1010025420" sldId="265"/>
            <ac:spMk id="8" creationId="{777A147A-9ED8-46B4-8660-1B3C2AA880B5}"/>
          </ac:spMkLst>
        </pc:spChg>
        <pc:spChg chg="add">
          <ac:chgData name="Katarzyna Maksym" userId="0c8c5f07f37cb6d2" providerId="LiveId" clId="{D812F432-1767-40AB-ABE5-B08445C1D67C}" dt="2023-05-23T10:28:48.767" v="374" actId="26606"/>
          <ac:spMkLst>
            <pc:docMk/>
            <pc:sldMk cId="1010025420" sldId="265"/>
            <ac:spMk id="10" creationId="{5D6C15A0-C087-4593-8414-2B4EC1CDC3DE}"/>
          </ac:spMkLst>
        </pc:spChg>
      </pc:sldChg>
      <pc:sldChg chg="addSp delSp modSp new del mod">
        <pc:chgData name="Katarzyna Maksym" userId="0c8c5f07f37cb6d2" providerId="LiveId" clId="{D812F432-1767-40AB-ABE5-B08445C1D67C}" dt="2023-05-23T10:30:15.581" v="382" actId="2696"/>
        <pc:sldMkLst>
          <pc:docMk/>
          <pc:sldMk cId="992020754" sldId="266"/>
        </pc:sldMkLst>
        <pc:spChg chg="del">
          <ac:chgData name="Katarzyna Maksym" userId="0c8c5f07f37cb6d2" providerId="LiveId" clId="{D812F432-1767-40AB-ABE5-B08445C1D67C}" dt="2023-05-23T10:07:47.624" v="213"/>
          <ac:spMkLst>
            <pc:docMk/>
            <pc:sldMk cId="992020754" sldId="266"/>
            <ac:spMk id="2" creationId="{310A8725-4741-B1D8-1E56-C40D7AAD62F4}"/>
          </ac:spMkLst>
        </pc:spChg>
        <pc:spChg chg="del">
          <ac:chgData name="Katarzyna Maksym" userId="0c8c5f07f37cb6d2" providerId="LiveId" clId="{D812F432-1767-40AB-ABE5-B08445C1D67C}" dt="2023-05-23T10:07:52.606" v="214" actId="21"/>
          <ac:spMkLst>
            <pc:docMk/>
            <pc:sldMk cId="992020754" sldId="266"/>
            <ac:spMk id="3" creationId="{CAE5B79F-6290-A897-1CE6-25A94B6790C3}"/>
          </ac:spMkLst>
        </pc:spChg>
        <pc:spChg chg="add mod">
          <ac:chgData name="Katarzyna Maksym" userId="0c8c5f07f37cb6d2" providerId="LiveId" clId="{D812F432-1767-40AB-ABE5-B08445C1D67C}" dt="2023-05-23T10:09:00.514" v="247" actId="20577"/>
          <ac:spMkLst>
            <pc:docMk/>
            <pc:sldMk cId="992020754" sldId="266"/>
            <ac:spMk id="4" creationId="{F92FDF69-C85F-98CE-8417-4E6455C86624}"/>
          </ac:spMkLst>
        </pc:spChg>
        <pc:spChg chg="add del mod">
          <ac:chgData name="Katarzyna Maksym" userId="0c8c5f07f37cb6d2" providerId="LiveId" clId="{D812F432-1767-40AB-ABE5-B08445C1D67C}" dt="2023-05-23T10:09:36.694" v="255" actId="21"/>
          <ac:spMkLst>
            <pc:docMk/>
            <pc:sldMk cId="992020754" sldId="266"/>
            <ac:spMk id="5" creationId="{7A127E20-B49A-763F-6862-365ECD3867B7}"/>
          </ac:spMkLst>
        </pc:spChg>
        <pc:spChg chg="add del">
          <ac:chgData name="Katarzyna Maksym" userId="0c8c5f07f37cb6d2" providerId="LiveId" clId="{D812F432-1767-40AB-ABE5-B08445C1D67C}" dt="2023-05-23T10:09:36.694" v="255" actId="21"/>
          <ac:spMkLst>
            <pc:docMk/>
            <pc:sldMk cId="992020754" sldId="266"/>
            <ac:spMk id="6" creationId="{D40B51CC-C579-6C93-A8EE-9290779B3726}"/>
          </ac:spMkLst>
        </pc:spChg>
        <pc:spChg chg="add del mod">
          <ac:chgData name="Katarzyna Maksym" userId="0c8c5f07f37cb6d2" providerId="LiveId" clId="{D812F432-1767-40AB-ABE5-B08445C1D67C}" dt="2023-05-23T10:09:52.087" v="259" actId="21"/>
          <ac:spMkLst>
            <pc:docMk/>
            <pc:sldMk cId="992020754" sldId="266"/>
            <ac:spMk id="7" creationId="{BBE17162-113F-D109-E1BB-0823DA556E52}"/>
          </ac:spMkLst>
        </pc:spChg>
        <pc:spChg chg="add mod">
          <ac:chgData name="Katarzyna Maksym" userId="0c8c5f07f37cb6d2" providerId="LiveId" clId="{D812F432-1767-40AB-ABE5-B08445C1D67C}" dt="2023-05-23T10:09:44.030" v="257" actId="1076"/>
          <ac:spMkLst>
            <pc:docMk/>
            <pc:sldMk cId="992020754" sldId="266"/>
            <ac:spMk id="8" creationId="{68578D80-D044-2B73-D7C7-03833F408DE2}"/>
          </ac:spMkLst>
        </pc:spChg>
        <pc:spChg chg="add mod">
          <ac:chgData name="Katarzyna Maksym" userId="0c8c5f07f37cb6d2" providerId="LiveId" clId="{D812F432-1767-40AB-ABE5-B08445C1D67C}" dt="2023-05-23T10:10:05.404" v="262" actId="122"/>
          <ac:spMkLst>
            <pc:docMk/>
            <pc:sldMk cId="992020754" sldId="266"/>
            <ac:spMk id="9" creationId="{D3E7B91E-946C-E149-7460-8065CCFA34F3}"/>
          </ac:spMkLst>
        </pc:spChg>
      </pc:sldChg>
      <pc:sldChg chg="new del">
        <pc:chgData name="Katarzyna Maksym" userId="0c8c5f07f37cb6d2" providerId="LiveId" clId="{D812F432-1767-40AB-ABE5-B08445C1D67C}" dt="2023-05-23T10:29:21.527" v="377" actId="680"/>
        <pc:sldMkLst>
          <pc:docMk/>
          <pc:sldMk cId="1822326949" sldId="267"/>
        </pc:sldMkLst>
      </pc:sldChg>
      <pc:sldChg chg="addSp delSp modSp new mod setBg">
        <pc:chgData name="Katarzyna Maksym" userId="0c8c5f07f37cb6d2" providerId="LiveId" clId="{D812F432-1767-40AB-ABE5-B08445C1D67C}" dt="2023-05-23T10:30:07.613" v="381" actId="26606"/>
        <pc:sldMkLst>
          <pc:docMk/>
          <pc:sldMk cId="3057822914" sldId="267"/>
        </pc:sldMkLst>
        <pc:spChg chg="del">
          <ac:chgData name="Katarzyna Maksym" userId="0c8c5f07f37cb6d2" providerId="LiveId" clId="{D812F432-1767-40AB-ABE5-B08445C1D67C}" dt="2023-05-23T10:30:07.613" v="381" actId="26606"/>
          <ac:spMkLst>
            <pc:docMk/>
            <pc:sldMk cId="3057822914" sldId="267"/>
            <ac:spMk id="2" creationId="{A1C434C3-4A8C-7F6F-6650-B249050ACF6C}"/>
          </ac:spMkLst>
        </pc:spChg>
        <pc:spChg chg="del">
          <ac:chgData name="Katarzyna Maksym" userId="0c8c5f07f37cb6d2" providerId="LiveId" clId="{D812F432-1767-40AB-ABE5-B08445C1D67C}" dt="2023-05-23T10:30:05.211" v="380"/>
          <ac:spMkLst>
            <pc:docMk/>
            <pc:sldMk cId="3057822914" sldId="267"/>
            <ac:spMk id="3" creationId="{3B3E1453-9BC5-5CA6-5B7E-D019809B334E}"/>
          </ac:spMkLst>
        </pc:spChg>
        <pc:picChg chg="add mod">
          <ac:chgData name="Katarzyna Maksym" userId="0c8c5f07f37cb6d2" providerId="LiveId" clId="{D812F432-1767-40AB-ABE5-B08445C1D67C}" dt="2023-05-23T10:30:07.613" v="381" actId="26606"/>
          <ac:picMkLst>
            <pc:docMk/>
            <pc:sldMk cId="3057822914" sldId="267"/>
            <ac:picMk id="14338" creationId="{CD7C18C8-7C8F-639F-EF84-82C872562EE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5909DB-7C64-0D9D-487D-AFBBD8D96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E78C2B7-21A2-77DA-1EAA-05825ECE29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AC8B1C-596E-B5F1-2040-2AF80F46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6F2FAB8-F0CF-D07A-3910-9A8FD5AE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4DB991-BCBB-E1A0-416C-9408B599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9412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8E13F6-0FA9-7E3B-5B1F-4CB97A8A6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7525257-980B-374C-2EA9-79F4367DB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8123D6-0E58-DDBF-7BEA-70618FFE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411B6AF-0A0C-B36A-C6B3-B74D482B9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DB1869-8D95-48B4-5711-6E103334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53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C5C596E1-5771-A39D-46C3-AE6233685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E32A2A2-2679-C25E-E74E-2110DB988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E52BA1-70CB-CD82-2B31-406B0B2A9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A03060-9DF9-BC25-78DC-6FB59381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DC1F02-FDD5-E688-AB3A-4C814730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561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4C4497-9905-8F66-3F0D-46ABD8D80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1AF910-5566-78FF-8D32-CA8584E9D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E88115-0C7D-B388-2380-7F13DD2F7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25DBDD-4893-9C1F-DF0F-CA7F0BD78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42D750-4D0D-4E7C-82EA-1BE66E1F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193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D1432D-88AC-1212-8FAE-A73A3DC9E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CC917A8-6DCA-844C-4591-90C339CBE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A42FCA6-5AA2-4197-334A-1B8D3AC79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634326-F3B0-9AE5-3BA7-94E3389CF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BB78BA-EDE8-BD55-374D-FE262CA8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381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6B6E42-B0F8-66B5-AEC2-8E6BAECED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C7370E-A064-6EED-104E-1CF7B0056C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E52E6DD-ABD4-2A32-5A27-7EFB338F6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BC058CD-D6DA-A782-A1DB-BA1D2F83E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7DEFE0F-83D7-202F-6349-9F2F712B1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2AAFA4-4C43-D1B0-EEE3-8082A209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838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30908E-B917-1D14-A635-D5BC5F899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4317591-6B11-FE2F-84E0-17F9AC841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5CDFCFE-BA6C-D261-D4D0-7873CF2F1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CAAADE9-7A96-AF93-F5F1-1D1E9770E4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6083EF5-0E1E-E322-57F3-E8926918F2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282E738-A969-BD60-3189-448128B80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7B6C592-F74D-019C-8D16-5839D49B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A2FCAD6-B735-63C0-F1E4-D2074AAFE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83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14233-2DAD-1B7F-9619-903F565F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284E8A7-F1DA-B5F3-8BAE-EB2685E6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FFAC71A-F391-7445-51C7-00FDD1FC9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993F47B-00EB-253C-9644-B7E42DC9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034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6F4427A-B04D-82A1-DCCB-87746A3F1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FA8D801-A460-005D-2BEF-1A7167EE4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D9DD624-402A-AC74-DC64-58B49469B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04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3F1BED-0D39-014D-714A-382E068FC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997419-0DB5-26EA-F908-483410970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3F55DD0-4014-0211-3AEE-420C0399A7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5A0C964-6CB2-1124-0B2B-D55A15FC8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8539A63-84E3-9F1D-4630-DD47ADBD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F02A562-0648-3B84-EF6B-2082F0381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208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4D1285-4C06-3520-E3B2-86BF0BFA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05DB559-7C96-3B14-647F-A6D4ACDAA5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EF562B8-F0C1-9263-BA07-6BDF9E1AF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A60BD14-81E2-D026-0810-AB03A384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644B3C8-ADB7-6609-439D-B9D982F04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1E3358-D007-0872-8BED-636031CA7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66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3EC4571-26C8-8F20-A1D1-903B7F1DC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5B38D99-A264-6C3F-6B6A-BF87D536D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6F7CF18-B637-CA80-E65D-CB4F2AA7B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3DCC1-2DC3-4FEE-89E0-F80215B8B432}" type="datetimeFigureOut">
              <a:rPr lang="pl-PL" smtClean="0"/>
              <a:t>2023-05-23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B2A966-792C-6D2A-DC89-C320BBEB42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1E871F-ED78-CE26-B72F-0D3C5E6B2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E8F3-6764-4A96-A849-B3416790006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64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neuezeit.at/massnahmen-gegen-arbeitslosigke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85" name="Rectangle 11284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1C9B961-6B32-DB9B-EC0D-C14A0FBB7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820855"/>
            <a:ext cx="4368602" cy="19568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000" dirty="0" err="1"/>
              <a:t>Arbeitslosigkeit</a:t>
            </a:r>
            <a:endParaRPr lang="en-US" sz="5000" dirty="0"/>
          </a:p>
        </p:txBody>
      </p:sp>
      <p:sp>
        <p:nvSpPr>
          <p:cNvPr id="11287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F5DF294-1689-0B94-9639-B7F0D9325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4929" y="2646087"/>
            <a:ext cx="5486400" cy="4135873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  <a:p>
            <a:pPr algn="l"/>
            <a:r>
              <a:rPr lang="en-US" sz="2600" b="1" dirty="0"/>
              <a:t>Maksym Katarzyna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 err="1">
                <a:effectLst/>
              </a:rPr>
              <a:t>Studentin</a:t>
            </a:r>
            <a:r>
              <a:rPr lang="en-US" sz="2200" dirty="0">
                <a:effectLst/>
              </a:rPr>
              <a:t>  </a:t>
            </a:r>
            <a:r>
              <a:rPr lang="en-US" sz="2200" dirty="0" err="1">
                <a:effectLst/>
              </a:rPr>
              <a:t>im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ersten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Jahr</a:t>
            </a:r>
            <a:r>
              <a:rPr lang="en-US" sz="2200" dirty="0">
                <a:effectLst/>
              </a:rPr>
              <a:t> des </a:t>
            </a:r>
            <a:r>
              <a:rPr lang="en-US" sz="2200" dirty="0" err="1">
                <a:effectLst/>
              </a:rPr>
              <a:t>Masterstudiums</a:t>
            </a:r>
            <a:r>
              <a:rPr lang="en-US" sz="2200" dirty="0">
                <a:effectLst/>
              </a:rPr>
              <a:t>  </a:t>
            </a:r>
            <a:endParaRPr lang="pl-PL" sz="2200" dirty="0">
              <a:effectLst/>
            </a:endParaRP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Fachrichtung</a:t>
            </a:r>
            <a:r>
              <a:rPr lang="en-US" sz="2200" dirty="0">
                <a:effectLst/>
              </a:rPr>
              <a:t>  </a:t>
            </a:r>
            <a:r>
              <a:rPr lang="en-US" sz="2200" dirty="0" err="1">
                <a:effectLst/>
              </a:rPr>
              <a:t>Wirtschaftswissenschaften</a:t>
            </a:r>
            <a:r>
              <a:rPr lang="en-US" sz="2200" dirty="0">
                <a:effectLst/>
              </a:rPr>
              <a:t> </a:t>
            </a:r>
            <a:endParaRPr lang="pl-PL" sz="2200" dirty="0">
              <a:effectLst/>
            </a:endParaRPr>
          </a:p>
          <a:p>
            <a:pPr algn="l"/>
            <a:r>
              <a:rPr lang="en-US" sz="2200" dirty="0">
                <a:effectLst/>
              </a:rPr>
              <a:t>an der </a:t>
            </a:r>
            <a:r>
              <a:rPr lang="en-US" sz="2200" dirty="0" err="1">
                <a:effectLst/>
              </a:rPr>
              <a:t>Fakultät</a:t>
            </a:r>
            <a:r>
              <a:rPr lang="en-US" sz="2200" dirty="0">
                <a:effectLst/>
              </a:rPr>
              <a:t> für </a:t>
            </a:r>
            <a:r>
              <a:rPr lang="en-US" sz="2200" dirty="0" err="1">
                <a:effectLst/>
              </a:rPr>
              <a:t>Finanz</a:t>
            </a:r>
            <a:r>
              <a:rPr lang="en-US" sz="2200" dirty="0">
                <a:effectLst/>
              </a:rPr>
              <a:t>- und </a:t>
            </a:r>
            <a:r>
              <a:rPr lang="en-US" sz="2200" dirty="0" err="1">
                <a:effectLst/>
              </a:rPr>
              <a:t>Rechnungswesen</a:t>
            </a:r>
            <a:r>
              <a:rPr lang="en-US" sz="2200" dirty="0">
                <a:effectLst/>
              </a:rPr>
              <a:t> </a:t>
            </a:r>
            <a:r>
              <a:rPr lang="en-US" sz="2200" dirty="0" err="1">
                <a:effectLst/>
              </a:rPr>
              <a:t>Rzeszower</a:t>
            </a:r>
            <a:r>
              <a:rPr lang="en-US" sz="2200" dirty="0">
                <a:effectLst/>
              </a:rPr>
              <a:t> Universität  (2022/2023)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pic>
        <p:nvPicPr>
          <p:cNvPr id="11266" name="Picture 2" descr="Koronawirus w Polsce. Minister Maląg: bezrobocie na koniec roku wg analiz  wzrośnie do 9-10 proc.">
            <a:extLst>
              <a:ext uri="{FF2B5EF4-FFF2-40B4-BE49-F238E27FC236}">
                <a16:creationId xmlns:a16="http://schemas.microsoft.com/office/drawing/2014/main" id="{A2719675-C70D-1E5E-97E0-3B45C4123D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" r="41415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>
            <a:extLst>
              <a:ext uri="{FF2B5EF4-FFF2-40B4-BE49-F238E27FC236}">
                <a16:creationId xmlns:a16="http://schemas.microsoft.com/office/drawing/2014/main" id="{71BD67EB-25F0-49D6-EB93-C12A5488E8D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55244" y="57752"/>
            <a:ext cx="1822196" cy="182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530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lustracja Stock: Vielen Dank für Ihre Aufmerksamkeit! | Adobe Stock">
            <a:extLst>
              <a:ext uri="{FF2B5EF4-FFF2-40B4-BE49-F238E27FC236}">
                <a16:creationId xmlns:a16="http://schemas.microsoft.com/office/drawing/2014/main" id="{CD7C18C8-7C8F-639F-EF84-82C872562E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2916" y="643466"/>
            <a:ext cx="8346167" cy="557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7822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8215FB-7A89-800F-FE90-887792553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Wortschatz</a:t>
            </a:r>
            <a:r>
              <a:rPr lang="pl-PL" dirty="0"/>
              <a:t> </a:t>
            </a:r>
            <a:r>
              <a:rPr lang="pl-PL" dirty="0" err="1"/>
              <a:t>zum</a:t>
            </a:r>
            <a:r>
              <a:rPr lang="pl-PL" dirty="0"/>
              <a:t> </a:t>
            </a:r>
            <a:r>
              <a:rPr lang="pl-PL" dirty="0" err="1"/>
              <a:t>Thema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3A4414-06C8-CE45-5F2F-36F8D0200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2523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B286A42-3FC6-A2A1-D7E8-4B3E093CF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br>
              <a:rPr lang="pl-PL" sz="3000"/>
            </a:br>
            <a:r>
              <a:rPr lang="pl-PL" sz="3000" b="0" i="0">
                <a:effectLst/>
                <a:latin typeface="arial" panose="020B0604020202020204" pitchFamily="34" charset="0"/>
              </a:rPr>
              <a:t>Literaturverzeichnis</a:t>
            </a:r>
            <a:endParaRPr lang="pl-PL" sz="30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EC4289-2BF4-3CA6-B2F1-62012F221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anchor="ctr">
            <a:normAutofit/>
          </a:bodyPr>
          <a:lstStyle/>
          <a:p>
            <a:r>
              <a:rPr lang="pl-PL" sz="2200">
                <a:hlinkClick r:id="rId2"/>
              </a:rPr>
              <a:t>https://neuezeit.at/massnahmen-gegen-arbeitslosigkeit/</a:t>
            </a:r>
            <a:endParaRPr lang="pl-PL" sz="2200"/>
          </a:p>
          <a:p>
            <a:r>
              <a:rPr lang="pl-PL" sz="2200"/>
              <a:t>https://studyflix.de/wirtschaft/arten-der-arbeitslosigkeit-4590</a:t>
            </a:r>
          </a:p>
        </p:txBody>
      </p:sp>
    </p:spTree>
    <p:extLst>
      <p:ext uri="{BB962C8B-B14F-4D97-AF65-F5344CB8AC3E}">
        <p14:creationId xmlns:p14="http://schemas.microsoft.com/office/powerpoint/2010/main" val="101002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926B97C-1525-3B3D-82A9-69F00DE0E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Agenda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5BBB47-B1B2-568A-DF41-F7306D87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52" y="1690688"/>
            <a:ext cx="10691648" cy="4802187"/>
          </a:xfrm>
        </p:spPr>
        <p:txBody>
          <a:bodyPr>
            <a:normAutofit fontScale="25000" lnSpcReduction="20000"/>
          </a:bodyPr>
          <a:lstStyle/>
          <a:p>
            <a:r>
              <a:rPr lang="pl-PL" sz="11200" i="1" dirty="0"/>
              <a:t>Definition</a:t>
            </a:r>
          </a:p>
          <a:p>
            <a:r>
              <a:rPr lang="pl-PL" sz="11200" i="1" dirty="0" err="1"/>
              <a:t>Arten</a:t>
            </a:r>
            <a:r>
              <a:rPr lang="pl-PL" sz="11200" i="1" dirty="0"/>
              <a:t> der </a:t>
            </a:r>
            <a:r>
              <a:rPr lang="pl-PL" sz="11200" i="1" dirty="0" err="1"/>
              <a:t>Arbeitslosigkeit</a:t>
            </a:r>
            <a:endParaRPr lang="pl-PL" sz="11200" i="1" dirty="0"/>
          </a:p>
          <a:p>
            <a:pPr marL="0" indent="0">
              <a:buNone/>
            </a:pPr>
            <a:r>
              <a:rPr lang="pl-PL" sz="11200" b="0" i="1" dirty="0">
                <a:effectLst/>
              </a:rPr>
              <a:t>- </a:t>
            </a:r>
            <a:r>
              <a:rPr lang="pl-PL" sz="11200" b="0" i="1" dirty="0" err="1">
                <a:effectLst/>
              </a:rPr>
              <a:t>Friktionelle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Arbeitslosigkeit</a:t>
            </a:r>
            <a:endParaRPr lang="pl-PL" sz="11200" b="0" i="1" dirty="0">
              <a:effectLst/>
            </a:endParaRPr>
          </a:p>
          <a:p>
            <a:pPr marL="0" indent="0">
              <a:buNone/>
            </a:pPr>
            <a:r>
              <a:rPr lang="pl-PL" sz="11200" b="0" i="1" dirty="0">
                <a:effectLst/>
              </a:rPr>
              <a:t>- </a:t>
            </a:r>
            <a:r>
              <a:rPr lang="pl-PL" sz="11200" b="0" i="1" dirty="0" err="1">
                <a:effectLst/>
              </a:rPr>
              <a:t>Saisonale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Arbeitslosigkeit</a:t>
            </a:r>
            <a:r>
              <a:rPr lang="pl-PL" sz="11200" b="0" i="1" dirty="0">
                <a:effectLst/>
              </a:rPr>
              <a:t> </a:t>
            </a:r>
            <a:endParaRPr lang="pl-PL" sz="11200" i="1" dirty="0"/>
          </a:p>
          <a:p>
            <a:pPr marL="0" indent="0">
              <a:buNone/>
            </a:pPr>
            <a:r>
              <a:rPr lang="pl-PL" sz="11200" b="0" i="1" dirty="0">
                <a:effectLst/>
              </a:rPr>
              <a:t>- </a:t>
            </a:r>
            <a:r>
              <a:rPr lang="pl-PL" sz="11200" b="0" i="1" dirty="0" err="1">
                <a:effectLst/>
              </a:rPr>
              <a:t>Konjunkturelle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Arbeitslosigkeit</a:t>
            </a:r>
            <a:r>
              <a:rPr lang="pl-PL" sz="11200" b="0" i="1" dirty="0">
                <a:effectLst/>
              </a:rPr>
              <a:t> </a:t>
            </a:r>
          </a:p>
          <a:p>
            <a:pPr marL="0" indent="0">
              <a:buNone/>
            </a:pPr>
            <a:r>
              <a:rPr lang="pl-PL" sz="11200" i="1" dirty="0"/>
              <a:t>- </a:t>
            </a:r>
            <a:r>
              <a:rPr lang="pl-PL" sz="11200" i="1" dirty="0" err="1"/>
              <a:t>Sockelarbeitslosigkeit</a:t>
            </a:r>
            <a:endParaRPr lang="pl-PL" sz="11200" b="0" i="1" u="none" strike="noStrike" dirty="0">
              <a:effectLst/>
            </a:endParaRPr>
          </a:p>
          <a:p>
            <a:pPr>
              <a:buFontTx/>
              <a:buChar char="-"/>
            </a:pPr>
            <a:r>
              <a:rPr lang="pl-PL" sz="11200" b="0" i="1" dirty="0" err="1">
                <a:effectLst/>
              </a:rPr>
              <a:t>Strukturelle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Arbeitslosigkeit</a:t>
            </a:r>
            <a:endParaRPr lang="pl-PL" sz="11200" b="0" i="1" dirty="0">
              <a:effectLst/>
            </a:endParaRPr>
          </a:p>
          <a:p>
            <a:r>
              <a:rPr lang="pl-PL" sz="11200" b="0" i="1" dirty="0" err="1">
                <a:effectLst/>
              </a:rPr>
              <a:t>Freiwillige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und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unfreiwillige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Arbeitslosigkeit</a:t>
            </a:r>
            <a:endParaRPr lang="pl-PL" sz="11200" b="0" i="1" dirty="0">
              <a:effectLst/>
            </a:endParaRPr>
          </a:p>
          <a:p>
            <a:r>
              <a:rPr lang="pl-PL" sz="11200" b="0" i="1" dirty="0" err="1">
                <a:effectLst/>
              </a:rPr>
              <a:t>Versteckte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Arbeitslosigkeit</a:t>
            </a:r>
            <a:endParaRPr lang="pl-PL" sz="11200" b="0" i="1" dirty="0">
              <a:effectLst/>
            </a:endParaRPr>
          </a:p>
          <a:p>
            <a:r>
              <a:rPr lang="pl-PL" sz="11200" b="0" i="1" dirty="0" err="1">
                <a:effectLst/>
              </a:rPr>
              <a:t>Auswirkungen</a:t>
            </a:r>
            <a:r>
              <a:rPr lang="pl-PL" sz="11200" b="0" i="1" dirty="0">
                <a:effectLst/>
              </a:rPr>
              <a:t> der </a:t>
            </a:r>
            <a:r>
              <a:rPr lang="pl-PL" sz="11200" b="0" i="1" dirty="0" err="1">
                <a:effectLst/>
              </a:rPr>
              <a:t>Arbeitslosigkeit</a:t>
            </a:r>
            <a:endParaRPr lang="pl-PL" sz="11200" b="0" i="1" dirty="0">
              <a:effectLst/>
            </a:endParaRPr>
          </a:p>
          <a:p>
            <a:r>
              <a:rPr lang="pl-PL" sz="11200" b="0" i="1" dirty="0">
                <a:effectLst/>
              </a:rPr>
              <a:t>Kampf </a:t>
            </a:r>
            <a:r>
              <a:rPr lang="pl-PL" sz="11200" b="0" i="1" dirty="0" err="1">
                <a:effectLst/>
              </a:rPr>
              <a:t>gegen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die</a:t>
            </a:r>
            <a:r>
              <a:rPr lang="pl-PL" sz="11200" b="0" i="1" dirty="0">
                <a:effectLst/>
              </a:rPr>
              <a:t> </a:t>
            </a:r>
            <a:r>
              <a:rPr lang="pl-PL" sz="11200" b="0" i="1" dirty="0" err="1">
                <a:effectLst/>
              </a:rPr>
              <a:t>Arbeitslosigeit</a:t>
            </a:r>
            <a:endParaRPr lang="pl-PL" sz="11200" b="0" i="1" dirty="0">
              <a:effectLst/>
            </a:endParaRPr>
          </a:p>
          <a:p>
            <a:endParaRPr lang="pl-PL" sz="2800" b="0" i="1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392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103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DBB5B75-B3A0-323C-A746-4A0B00C0F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2493" y="238539"/>
            <a:ext cx="11018520" cy="143441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-12696" rIns="0" bIns="-12696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pl-PL" sz="5400" b="0" i="0" u="none" strike="noStrike" cap="none" normalizeH="0" baseline="0" dirty="0">
                <a:ln>
                  <a:noFill/>
                </a:ln>
                <a:effectLst/>
                <a:latin typeface="inherit"/>
              </a:rPr>
              <a:t>Arbeitslosigkeit in der Wirtschaft</a:t>
            </a:r>
            <a:r>
              <a:rPr kumimoji="0" lang="de-DE" altLang="pl-PL" sz="5400" b="0" i="0" u="none" strike="noStrike" cap="none" normalizeH="0" baseline="0" dirty="0">
                <a:ln>
                  <a:noFill/>
                </a:ln>
                <a:effectLst/>
              </a:rPr>
              <a:t> </a:t>
            </a:r>
            <a:endParaRPr kumimoji="0" lang="de-DE" altLang="pl-PL" sz="5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03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AAAEE93-79DD-304C-E3FF-7F30CEC9D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7027187" cy="4119172"/>
          </a:xfrm>
        </p:spPr>
        <p:txBody>
          <a:bodyPr anchor="t">
            <a:normAutofit/>
          </a:bodyPr>
          <a:lstStyle/>
          <a:p>
            <a:r>
              <a:rPr lang="de-DE" sz="2200" b="0" i="0" dirty="0">
                <a:effectLst/>
                <a:latin typeface="Arial" panose="020B0604020202020204" pitchFamily="34" charset="0"/>
              </a:rPr>
              <a:t>Unter </a:t>
            </a:r>
            <a:r>
              <a:rPr lang="de-DE" sz="2200" b="1" i="0" dirty="0">
                <a:effectLst/>
                <a:latin typeface="Arial" panose="020B0604020202020204" pitchFamily="34" charset="0"/>
              </a:rPr>
              <a:t>Arbeitslosigkeit</a:t>
            </a:r>
            <a:r>
              <a:rPr lang="de-DE" sz="2200" b="0" i="0" dirty="0">
                <a:effectLst/>
                <a:latin typeface="Arial" panose="020B0604020202020204" pitchFamily="34" charset="0"/>
              </a:rPr>
              <a:t> versteht man in der </a:t>
            </a:r>
            <a:r>
              <a:rPr lang="de-DE" sz="2200" dirty="0">
                <a:latin typeface="Arial" panose="020B0604020202020204" pitchFamily="34" charset="0"/>
              </a:rPr>
              <a:t>Volkswirtschaftslehre</a:t>
            </a:r>
            <a:r>
              <a:rPr lang="de-DE" sz="2200" b="0" i="0" dirty="0">
                <a:effectLst/>
                <a:latin typeface="Arial" panose="020B0604020202020204" pitchFamily="34" charset="0"/>
              </a:rPr>
              <a:t> das Fehlen von erwerbsorientierten </a:t>
            </a:r>
            <a:r>
              <a:rPr lang="de-DE" sz="2200" dirty="0">
                <a:latin typeface="Arial" panose="020B0604020202020204" pitchFamily="34" charset="0"/>
              </a:rPr>
              <a:t>Beschäftigungsmöglichkeiten</a:t>
            </a:r>
            <a:r>
              <a:rPr lang="de-DE" sz="2200" b="0" i="0" dirty="0">
                <a:effectLst/>
                <a:latin typeface="Arial" panose="020B0604020202020204" pitchFamily="34" charset="0"/>
              </a:rPr>
              <a:t> für einen Teil der </a:t>
            </a:r>
            <a:r>
              <a:rPr lang="de-DE" sz="2200" dirty="0">
                <a:latin typeface="Arial" panose="020B0604020202020204" pitchFamily="34" charset="0"/>
              </a:rPr>
              <a:t>arbeitsfähigen</a:t>
            </a:r>
            <a:r>
              <a:rPr lang="de-DE" sz="2200" b="0" i="0" dirty="0">
                <a:effectLst/>
                <a:latin typeface="Arial" panose="020B0604020202020204" pitchFamily="34" charset="0"/>
              </a:rPr>
              <a:t> und beim bestehenden </a:t>
            </a:r>
            <a:r>
              <a:rPr lang="de-DE" sz="2200" dirty="0">
                <a:latin typeface="Arial" panose="020B0604020202020204" pitchFamily="34" charset="0"/>
              </a:rPr>
              <a:t>Lohnniveau</a:t>
            </a:r>
            <a:r>
              <a:rPr lang="de-DE" sz="2200" b="0" i="0" dirty="0">
                <a:effectLst/>
                <a:latin typeface="Arial" panose="020B0604020202020204" pitchFamily="34" charset="0"/>
              </a:rPr>
              <a:t> </a:t>
            </a:r>
            <a:r>
              <a:rPr lang="de-DE" sz="2200" dirty="0">
                <a:latin typeface="Arial" panose="020B0604020202020204" pitchFamily="34" charset="0"/>
              </a:rPr>
              <a:t>arbeitsbereiten</a:t>
            </a:r>
            <a:r>
              <a:rPr lang="de-DE" sz="2200" b="0" i="0" dirty="0">
                <a:effectLst/>
                <a:latin typeface="Arial" panose="020B0604020202020204" pitchFamily="34" charset="0"/>
              </a:rPr>
              <a:t> Personen.</a:t>
            </a:r>
            <a:endParaRPr lang="pl-PL" sz="2200" dirty="0"/>
          </a:p>
        </p:txBody>
      </p:sp>
      <p:pic>
        <p:nvPicPr>
          <p:cNvPr id="1027" name="Picture 3" descr="EUROSTAT: Bezrobocie w EU w sierpniu | EGPP najnowsze wiadomości">
            <a:extLst>
              <a:ext uri="{FF2B5EF4-FFF2-40B4-BE49-F238E27FC236}">
                <a16:creationId xmlns:a16="http://schemas.microsoft.com/office/drawing/2014/main" id="{3835E7E7-FDFB-C781-6611-EB4F28ECF8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5" r="33361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24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6" name="Rectangle 2055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AF2748E-3B49-2A2E-7C0C-1ABA84C622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0936" y="639520"/>
            <a:ext cx="3429000" cy="171907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-12696" rIns="0" bIns="-12696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pl-PL" sz="4200" b="0" i="0" u="none" strike="noStrike" cap="none" normalizeH="0" baseline="0">
                <a:ln>
                  <a:noFill/>
                </a:ln>
                <a:effectLst/>
                <a:latin typeface="inherit"/>
              </a:rPr>
              <a:t>Arten der Arbeitslosigkeit</a:t>
            </a:r>
            <a:r>
              <a:rPr kumimoji="0" lang="de-DE" altLang="pl-PL" sz="4200" b="0" i="0" u="none" strike="noStrike" cap="none" normalizeH="0" baseline="0">
                <a:ln>
                  <a:noFill/>
                </a:ln>
                <a:effectLst/>
              </a:rPr>
              <a:t> </a:t>
            </a:r>
            <a:endParaRPr kumimoji="0" lang="de-DE" altLang="pl-PL" sz="42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058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6CF15EB-FCA9-7447-FE23-D8800DE3F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4256024" cy="3410712"/>
          </a:xfrm>
        </p:spPr>
        <p:txBody>
          <a:bodyPr anchor="t">
            <a:normAutofit/>
          </a:bodyPr>
          <a:lstStyle/>
          <a:p>
            <a:r>
              <a:rPr lang="pl-PL" sz="2000" b="0" i="1" dirty="0" err="1">
                <a:effectLst/>
                <a:latin typeface="Arial" panose="020B0604020202020204" pitchFamily="34" charset="0"/>
              </a:rPr>
              <a:t>Friktionelle</a:t>
            </a:r>
            <a:r>
              <a:rPr lang="pl-PL" sz="2000" b="0" i="1" dirty="0">
                <a:effectLst/>
                <a:latin typeface="Arial" panose="020B0604020202020204" pitchFamily="34" charset="0"/>
              </a:rPr>
              <a:t> </a:t>
            </a:r>
            <a:r>
              <a:rPr lang="pl-PL" sz="2000" b="0" i="1" dirty="0" err="1">
                <a:effectLst/>
                <a:latin typeface="Arial" panose="020B0604020202020204" pitchFamily="34" charset="0"/>
              </a:rPr>
              <a:t>Arbeitslosigkeit</a:t>
            </a:r>
            <a:endParaRPr lang="pl-PL" sz="2000" b="0" i="1" dirty="0">
              <a:effectLst/>
              <a:latin typeface="Arial" panose="020B0604020202020204" pitchFamily="34" charset="0"/>
            </a:endParaRPr>
          </a:p>
          <a:p>
            <a:r>
              <a:rPr lang="pl-PL" sz="2000" b="0" i="1" dirty="0" err="1">
                <a:effectLst/>
                <a:latin typeface="Arial" panose="020B0604020202020204" pitchFamily="34" charset="0"/>
              </a:rPr>
              <a:t>Saisonale</a:t>
            </a:r>
            <a:r>
              <a:rPr lang="pl-PL" sz="2000" b="0" i="1" dirty="0">
                <a:effectLst/>
                <a:latin typeface="Arial" panose="020B0604020202020204" pitchFamily="34" charset="0"/>
              </a:rPr>
              <a:t> </a:t>
            </a:r>
            <a:r>
              <a:rPr lang="pl-PL" sz="2000" b="0" i="1" dirty="0" err="1">
                <a:effectLst/>
                <a:latin typeface="Arial" panose="020B0604020202020204" pitchFamily="34" charset="0"/>
              </a:rPr>
              <a:t>Arbeitslosigkeit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 </a:t>
            </a:r>
            <a:endParaRPr lang="pl-PL" sz="2000" i="1" dirty="0">
              <a:latin typeface="Arial" panose="020B0604020202020204" pitchFamily="34" charset="0"/>
            </a:endParaRPr>
          </a:p>
          <a:p>
            <a:r>
              <a:rPr lang="pl-PL" sz="2000" b="0" i="1" dirty="0" err="1">
                <a:effectLst/>
                <a:latin typeface="Arial" panose="020B0604020202020204" pitchFamily="34" charset="0"/>
              </a:rPr>
              <a:t>Konjunkturelle</a:t>
            </a:r>
            <a:r>
              <a:rPr lang="pl-PL" sz="2000" b="0" i="1" dirty="0">
                <a:effectLst/>
                <a:latin typeface="Arial" panose="020B0604020202020204" pitchFamily="34" charset="0"/>
              </a:rPr>
              <a:t> </a:t>
            </a:r>
            <a:r>
              <a:rPr lang="pl-PL" sz="2000" b="0" i="1" dirty="0" err="1">
                <a:effectLst/>
                <a:latin typeface="Arial" panose="020B0604020202020204" pitchFamily="34" charset="0"/>
              </a:rPr>
              <a:t>Arbeitslosigkeit</a:t>
            </a:r>
            <a:r>
              <a:rPr lang="pl-PL" sz="2000" b="0" i="0" dirty="0">
                <a:effectLst/>
                <a:latin typeface="Arial" panose="020B0604020202020204" pitchFamily="34" charset="0"/>
              </a:rPr>
              <a:t> </a:t>
            </a:r>
            <a:endParaRPr lang="pl-PL" sz="2000" b="0" i="1" dirty="0">
              <a:effectLst/>
              <a:latin typeface="Arial" panose="020B0604020202020204" pitchFamily="34" charset="0"/>
            </a:endParaRPr>
          </a:p>
          <a:p>
            <a:r>
              <a:rPr lang="pl-PL" sz="2000" i="1" dirty="0" err="1">
                <a:latin typeface="Arial" panose="020B0604020202020204" pitchFamily="34" charset="0"/>
              </a:rPr>
              <a:t>Sockelarbeitslosigkeit</a:t>
            </a:r>
            <a:endParaRPr lang="pl-PL" sz="2000" b="0" i="1" u="none" strike="noStrike" dirty="0">
              <a:effectLst/>
              <a:latin typeface="Arial" panose="020B0604020202020204" pitchFamily="34" charset="0"/>
            </a:endParaRPr>
          </a:p>
          <a:p>
            <a:r>
              <a:rPr lang="pl-PL" sz="2000" b="0" i="1" dirty="0" err="1">
                <a:effectLst/>
                <a:latin typeface="Arial" panose="020B0604020202020204" pitchFamily="34" charset="0"/>
              </a:rPr>
              <a:t>Strukturelle</a:t>
            </a:r>
            <a:r>
              <a:rPr lang="pl-PL" sz="2000" b="0" i="1" dirty="0">
                <a:effectLst/>
                <a:latin typeface="Arial" panose="020B0604020202020204" pitchFamily="34" charset="0"/>
              </a:rPr>
              <a:t> </a:t>
            </a:r>
            <a:r>
              <a:rPr lang="pl-PL" sz="2000" b="0" i="1" dirty="0" err="1">
                <a:effectLst/>
                <a:latin typeface="Arial" panose="020B0604020202020204" pitchFamily="34" charset="0"/>
              </a:rPr>
              <a:t>Arbeitslosigkeit</a:t>
            </a:r>
            <a:endParaRPr lang="pl-PL" sz="2000" b="0" i="1" dirty="0">
              <a:effectLst/>
              <a:latin typeface="Arial" panose="020B0604020202020204" pitchFamily="34" charset="0"/>
            </a:endParaRPr>
          </a:p>
          <a:p>
            <a:endParaRPr lang="pl-PL" sz="2000" dirty="0"/>
          </a:p>
        </p:txBody>
      </p:sp>
      <p:pic>
        <p:nvPicPr>
          <p:cNvPr id="2051" name="Picture 3" descr="Arten der Arbeitslosigkeit - Makroökonomie - YouTube">
            <a:extLst>
              <a:ext uri="{FF2B5EF4-FFF2-40B4-BE49-F238E27FC236}">
                <a16:creationId xmlns:a16="http://schemas.microsoft.com/office/drawing/2014/main" id="{418CB2BB-7B23-BA3D-D209-8FCEADEA85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50560" y="639520"/>
            <a:ext cx="5807456" cy="533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09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95" name="Rectangle 1229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C076333-C594-1D5B-6B17-6E1DE2B2C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pl-PL" sz="5000" b="0" i="1">
                <a:effectLst/>
                <a:latin typeface="Arial" panose="020B0604020202020204" pitchFamily="34" charset="0"/>
              </a:rPr>
              <a:t>Strukturelle Arbeitslosigkeit</a:t>
            </a:r>
            <a:endParaRPr lang="pl-PL" sz="5000"/>
          </a:p>
        </p:txBody>
      </p:sp>
      <p:sp>
        <p:nvSpPr>
          <p:cNvPr id="12297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90C023-6D4F-D012-0B3F-6BB34C4A5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696" y="2670048"/>
            <a:ext cx="5312664" cy="35478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2200" b="0" i="0" dirty="0" err="1">
                <a:effectLst/>
                <a:latin typeface="Arial" panose="020B0604020202020204" pitchFamily="34" charset="0"/>
              </a:rPr>
              <a:t>Zur</a:t>
            </a:r>
            <a:r>
              <a:rPr lang="pl-PL" sz="2200" b="0" i="0" dirty="0">
                <a:effectLst/>
                <a:latin typeface="Arial" panose="020B0604020202020204" pitchFamily="34" charset="0"/>
              </a:rPr>
              <a:t> </a:t>
            </a:r>
            <a:r>
              <a:rPr lang="pl-PL" sz="2200" b="0" i="0" dirty="0" err="1">
                <a:effectLst/>
                <a:latin typeface="Arial" panose="020B0604020202020204" pitchFamily="34" charset="0"/>
              </a:rPr>
              <a:t>strukturellen</a:t>
            </a:r>
            <a:r>
              <a:rPr lang="pl-PL" sz="2200" b="0" i="0" dirty="0">
                <a:effectLst/>
                <a:latin typeface="Arial" panose="020B0604020202020204" pitchFamily="34" charset="0"/>
              </a:rPr>
              <a:t> </a:t>
            </a:r>
            <a:r>
              <a:rPr lang="pl-PL" sz="2200" b="0" i="0" dirty="0" err="1">
                <a:effectLst/>
                <a:latin typeface="Arial" panose="020B0604020202020204" pitchFamily="34" charset="0"/>
              </a:rPr>
              <a:t>Arbeitslosigkeit</a:t>
            </a:r>
            <a:r>
              <a:rPr lang="pl-PL" sz="2200" b="0" i="0" dirty="0">
                <a:effectLst/>
                <a:latin typeface="Arial" panose="020B0604020202020204" pitchFamily="34" charset="0"/>
              </a:rPr>
              <a:t> </a:t>
            </a:r>
            <a:r>
              <a:rPr lang="pl-PL" sz="2200" b="0" i="0" dirty="0" err="1">
                <a:effectLst/>
                <a:latin typeface="Arial" panose="020B0604020202020204" pitchFamily="34" charset="0"/>
              </a:rPr>
              <a:t>zählen</a:t>
            </a:r>
            <a:r>
              <a:rPr lang="pl-PL" sz="2200" b="0" i="0" dirty="0">
                <a:effectLst/>
                <a:latin typeface="Arial" panose="020B0604020202020204" pitchFamily="34" charset="0"/>
              </a:rPr>
              <a:t>:</a:t>
            </a:r>
          </a:p>
          <a:p>
            <a:r>
              <a:rPr lang="pl-PL" sz="2200" b="0" i="1" dirty="0" err="1">
                <a:effectLst/>
                <a:latin typeface="Arial" panose="020B0604020202020204" pitchFamily="34" charset="0"/>
              </a:rPr>
              <a:t>Merkmalsstrukturelle</a:t>
            </a:r>
            <a:r>
              <a:rPr lang="pl-PL" sz="2200" b="0" i="1" dirty="0">
                <a:effectLst/>
                <a:latin typeface="Arial" panose="020B0604020202020204" pitchFamily="34" charset="0"/>
              </a:rPr>
              <a:t> </a:t>
            </a:r>
            <a:r>
              <a:rPr lang="pl-PL" sz="2200" b="0" i="1" dirty="0" err="1">
                <a:effectLst/>
                <a:latin typeface="Arial" panose="020B0604020202020204" pitchFamily="34" charset="0"/>
              </a:rPr>
              <a:t>Arbeitslosigkeit</a:t>
            </a:r>
            <a:r>
              <a:rPr lang="pl-PL" sz="2200" b="0" i="0" dirty="0">
                <a:effectLst/>
                <a:latin typeface="Arial" panose="020B0604020202020204" pitchFamily="34" charset="0"/>
              </a:rPr>
              <a:t>:</a:t>
            </a:r>
            <a:endParaRPr lang="pl-PL" sz="2200" dirty="0">
              <a:latin typeface="Arial" panose="020B0604020202020204" pitchFamily="34" charset="0"/>
            </a:endParaRPr>
          </a:p>
          <a:p>
            <a:r>
              <a:rPr lang="pl-PL" sz="2200" b="0" i="1" dirty="0" err="1">
                <a:effectLst/>
                <a:latin typeface="Arial" panose="020B0604020202020204" pitchFamily="34" charset="0"/>
              </a:rPr>
              <a:t>Sektorale</a:t>
            </a:r>
            <a:r>
              <a:rPr lang="pl-PL" sz="2200" b="0" i="1" dirty="0">
                <a:effectLst/>
                <a:latin typeface="Arial" panose="020B0604020202020204" pitchFamily="34" charset="0"/>
              </a:rPr>
              <a:t> </a:t>
            </a:r>
            <a:r>
              <a:rPr lang="pl-PL" sz="2200" b="0" i="1" dirty="0" err="1">
                <a:effectLst/>
                <a:latin typeface="Arial" panose="020B0604020202020204" pitchFamily="34" charset="0"/>
              </a:rPr>
              <a:t>Arbeitslosigkeit</a:t>
            </a:r>
            <a:r>
              <a:rPr lang="pl-PL" sz="2200" b="0" i="0" dirty="0">
                <a:effectLst/>
                <a:latin typeface="Arial" panose="020B0604020202020204" pitchFamily="34" charset="0"/>
              </a:rPr>
              <a:t>:</a:t>
            </a:r>
          </a:p>
          <a:p>
            <a:r>
              <a:rPr lang="pl-PL" sz="2200" i="1" dirty="0" err="1">
                <a:latin typeface="Arial" panose="020B0604020202020204" pitchFamily="34" charset="0"/>
              </a:rPr>
              <a:t>Technologische</a:t>
            </a:r>
            <a:r>
              <a:rPr lang="pl-PL" sz="2200" i="1" dirty="0">
                <a:latin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</a:rPr>
              <a:t>Arbeitslosigkeit</a:t>
            </a:r>
            <a:endParaRPr lang="pl-PL" sz="2200" dirty="0">
              <a:latin typeface="Arial" panose="020B0604020202020204" pitchFamily="34" charset="0"/>
            </a:endParaRPr>
          </a:p>
          <a:p>
            <a:r>
              <a:rPr lang="pl-PL" sz="2200" b="0" i="1" dirty="0" err="1">
                <a:effectLst/>
                <a:latin typeface="Arial" panose="020B0604020202020204" pitchFamily="34" charset="0"/>
              </a:rPr>
              <a:t>Institutionelle</a:t>
            </a:r>
            <a:r>
              <a:rPr lang="pl-PL" sz="2200" b="0" i="1" dirty="0">
                <a:effectLst/>
                <a:latin typeface="Arial" panose="020B0604020202020204" pitchFamily="34" charset="0"/>
              </a:rPr>
              <a:t> </a:t>
            </a:r>
            <a:r>
              <a:rPr lang="pl-PL" sz="2200" b="0" i="1" dirty="0" err="1">
                <a:effectLst/>
                <a:latin typeface="Arial" panose="020B0604020202020204" pitchFamily="34" charset="0"/>
              </a:rPr>
              <a:t>Arbeitslosigkeit</a:t>
            </a:r>
            <a:endParaRPr lang="pl-PL" sz="2200" b="0" i="1" dirty="0">
              <a:effectLst/>
              <a:latin typeface="Arial" panose="020B0604020202020204" pitchFamily="34" charset="0"/>
            </a:endParaRPr>
          </a:p>
          <a:p>
            <a:r>
              <a:rPr lang="pl-PL" sz="2200" b="0" i="1" dirty="0" err="1">
                <a:effectLst/>
                <a:latin typeface="Arial" panose="020B0604020202020204" pitchFamily="34" charset="0"/>
              </a:rPr>
              <a:t>Regionale</a:t>
            </a:r>
            <a:r>
              <a:rPr lang="pl-PL" sz="2200" b="0" i="1" dirty="0">
                <a:effectLst/>
                <a:latin typeface="Arial" panose="020B0604020202020204" pitchFamily="34" charset="0"/>
              </a:rPr>
              <a:t> </a:t>
            </a:r>
            <a:r>
              <a:rPr lang="pl-PL" sz="2200" b="0" i="1" dirty="0" err="1">
                <a:effectLst/>
                <a:latin typeface="Arial" panose="020B0604020202020204" pitchFamily="34" charset="0"/>
              </a:rPr>
              <a:t>Arbeitslosigkeit</a:t>
            </a:r>
            <a:endParaRPr lang="pl-PL" sz="2200" dirty="0"/>
          </a:p>
        </p:txBody>
      </p:sp>
      <p:pic>
        <p:nvPicPr>
          <p:cNvPr id="12290" name="Picture 2" descr="Strukturelle Arbeitslosigkeit • Definition und Beispiel · [mit Video]">
            <a:extLst>
              <a:ext uri="{FF2B5EF4-FFF2-40B4-BE49-F238E27FC236}">
                <a16:creationId xmlns:a16="http://schemas.microsoft.com/office/drawing/2014/main" id="{25D98E04-0064-ACF9-B098-3D7FD14695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56807" y="1902809"/>
            <a:ext cx="6018331" cy="307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300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4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963E98F-C552-9D71-79A4-04235B77F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16" y="248472"/>
            <a:ext cx="9173464" cy="1719072"/>
          </a:xfrm>
        </p:spPr>
        <p:txBody>
          <a:bodyPr anchor="b">
            <a:normAutofit/>
          </a:bodyPr>
          <a:lstStyle/>
          <a:p>
            <a:r>
              <a:rPr lang="pl-PL" sz="2600" b="1" i="0" dirty="0" err="1">
                <a:effectLst/>
                <a:latin typeface="Noto Sans" panose="020B0502040204020203" pitchFamily="34" charset="0"/>
              </a:rPr>
              <a:t>Freiwillige</a:t>
            </a:r>
            <a:r>
              <a:rPr lang="pl-PL" sz="2600" b="1" i="0" dirty="0">
                <a:effectLst/>
                <a:latin typeface="Noto Sans" panose="020B0502040204020203" pitchFamily="34" charset="0"/>
              </a:rPr>
              <a:t> &amp; </a:t>
            </a:r>
            <a:r>
              <a:rPr lang="pl-PL" sz="2600" b="1" i="0" dirty="0" err="1">
                <a:effectLst/>
                <a:latin typeface="Noto Sans" panose="020B0502040204020203" pitchFamily="34" charset="0"/>
              </a:rPr>
              <a:t>unfreiwillige</a:t>
            </a:r>
            <a:r>
              <a:rPr lang="pl-PL" sz="2600" b="1" i="0" dirty="0">
                <a:effectLst/>
                <a:latin typeface="Noto Sans" panose="020B0502040204020203" pitchFamily="34" charset="0"/>
              </a:rPr>
              <a:t> </a:t>
            </a:r>
            <a:r>
              <a:rPr lang="pl-PL" sz="2600" b="1" i="0" dirty="0" err="1">
                <a:effectLst/>
                <a:latin typeface="Noto Sans" panose="020B0502040204020203" pitchFamily="34" charset="0"/>
              </a:rPr>
              <a:t>Arbeitslosigkeit</a:t>
            </a:r>
            <a:br>
              <a:rPr lang="pl-PL" sz="2600" b="1" i="0" dirty="0">
                <a:effectLst/>
                <a:latin typeface="Noto Sans" panose="020B0502040204020203" pitchFamily="34" charset="0"/>
              </a:rPr>
            </a:br>
            <a:endParaRPr lang="pl-PL" sz="2600" dirty="0"/>
          </a:p>
        </p:txBody>
      </p:sp>
      <p:sp>
        <p:nvSpPr>
          <p:cNvPr id="20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066C2E1-8159-2A5E-57F9-8D9EC285DD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endParaRPr lang="pl-PL" sz="2200"/>
          </a:p>
          <a:p>
            <a:endParaRPr lang="pl-PL" sz="2200"/>
          </a:p>
          <a:p>
            <a:endParaRPr lang="pl-PL" sz="2200"/>
          </a:p>
          <a:p>
            <a:endParaRPr lang="pl-PL" sz="2200"/>
          </a:p>
          <a:p>
            <a:endParaRPr lang="pl-PL" sz="2200"/>
          </a:p>
        </p:txBody>
      </p:sp>
      <p:sp>
        <p:nvSpPr>
          <p:cNvPr id="10" name="AutoShape 4" descr="Rodzaje bezrobocia - sprawdź jego skutki i przyczyny powstania - Poradnik  GoWork.pl">
            <a:extLst>
              <a:ext uri="{FF2B5EF4-FFF2-40B4-BE49-F238E27FC236}">
                <a16:creationId xmlns:a16="http://schemas.microsoft.com/office/drawing/2014/main" id="{43F2D7C0-B8BC-3255-7939-5175F5EB042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345C9E6F-6F58-ED83-F310-81D6F03E3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937598"/>
              </p:ext>
            </p:extLst>
          </p:nvPr>
        </p:nvGraphicFramePr>
        <p:xfrm>
          <a:off x="643278" y="2807208"/>
          <a:ext cx="10776562" cy="370789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377311">
                  <a:extLst>
                    <a:ext uri="{9D8B030D-6E8A-4147-A177-3AD203B41FA5}">
                      <a16:colId xmlns:a16="http://schemas.microsoft.com/office/drawing/2014/main" val="1308494798"/>
                    </a:ext>
                  </a:extLst>
                </a:gridCol>
                <a:gridCol w="6399251">
                  <a:extLst>
                    <a:ext uri="{9D8B030D-6E8A-4147-A177-3AD203B41FA5}">
                      <a16:colId xmlns:a16="http://schemas.microsoft.com/office/drawing/2014/main" val="839900478"/>
                    </a:ext>
                  </a:extLst>
                </a:gridCol>
              </a:tblGrid>
              <a:tr h="1866392">
                <a:tc>
                  <a:txBody>
                    <a:bodyPr/>
                    <a:lstStyle/>
                    <a:p>
                      <a:pPr fontAlgn="t"/>
                      <a:r>
                        <a:rPr lang="pl-PL" sz="22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Freiwillige</a:t>
                      </a:r>
                      <a:r>
                        <a:rPr lang="pl-PL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pl-PL" sz="2200" b="1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Arbeitslosigkeit</a:t>
                      </a:r>
                      <a:endParaRPr lang="pl-PL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357325" marR="185809" marT="185809" marB="1858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Die </a:t>
                      </a:r>
                      <a:r>
                        <a:rPr lang="de-DE" sz="2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freiwillige Arbeitslosigkeit</a:t>
                      </a:r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entwickelt sich durch Arbeitnehmer, die Arbeitsangebote bewusst ablehnen. </a:t>
                      </a:r>
                    </a:p>
                  </a:txBody>
                  <a:tcPr marL="357325" marR="185809" marT="185809" marB="1858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082268"/>
                  </a:ext>
                </a:extLst>
              </a:tr>
              <a:tr h="1841500">
                <a:tc>
                  <a:txBody>
                    <a:bodyPr/>
                    <a:lstStyle/>
                    <a:p>
                      <a:pPr fontAlgn="t"/>
                      <a:r>
                        <a:rPr lang="pl-PL" sz="2200" b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Unfreiwillige Arbeitslosigkeit</a:t>
                      </a:r>
                      <a:endParaRPr lang="pl-PL" sz="22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marL="357325" marR="185809" marT="185809" marB="1858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Die </a:t>
                      </a:r>
                      <a:r>
                        <a:rPr lang="de-DE" sz="22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unfreiwillige Arbeitslosigkeit</a:t>
                      </a:r>
                      <a:r>
                        <a:rPr lang="de-DE" sz="2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entsteht, wenn das Angebot an Arbeitskräften die Nachfrage übersteigt. </a:t>
                      </a:r>
                    </a:p>
                  </a:txBody>
                  <a:tcPr marL="357325" marR="185809" marT="185809" marB="18580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B4BCBE">
                        <a:alpha val="3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094247"/>
                  </a:ext>
                </a:extLst>
              </a:tr>
            </a:tbl>
          </a:graphicData>
        </a:graphic>
      </p:graphicFrame>
      <p:sp>
        <p:nvSpPr>
          <p:cNvPr id="11" name="AutoShape 6" descr="Rodzaje bezrobocia - sprawdź jego skutki i przyczyny powstania - Poradnik  GoWork.pl">
            <a:extLst>
              <a:ext uri="{FF2B5EF4-FFF2-40B4-BE49-F238E27FC236}">
                <a16:creationId xmlns:a16="http://schemas.microsoft.com/office/drawing/2014/main" id="{22B62DD6-EEBF-CA81-C511-30022685958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070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9" name="Rectangle 1331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A392136-81D9-B230-7C8D-1EAFAB13A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pl-PL" sz="3400" b="1" i="0">
                <a:effectLst/>
                <a:latin typeface="Arial" panose="020B0604020202020204" pitchFamily="34" charset="0"/>
              </a:rPr>
              <a:t>Versteckte Arbeitslosigkeit</a:t>
            </a:r>
            <a:br>
              <a:rPr lang="pl-PL" sz="3400" b="1" i="0">
                <a:effectLst/>
                <a:latin typeface="Arial" panose="020B0604020202020204" pitchFamily="34" charset="0"/>
              </a:rPr>
            </a:br>
            <a:endParaRPr lang="pl-PL" sz="3400"/>
          </a:p>
        </p:txBody>
      </p:sp>
      <p:sp>
        <p:nvSpPr>
          <p:cNvPr id="1332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598E50-FB35-9BB6-8996-45F684483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" y="2807208"/>
            <a:ext cx="5445760" cy="3918712"/>
          </a:xfrm>
        </p:spPr>
        <p:txBody>
          <a:bodyPr anchor="t">
            <a:normAutofit/>
          </a:bodyPr>
          <a:lstStyle/>
          <a:p>
            <a:r>
              <a:rPr lang="de-DE" sz="2400" b="0" i="0" dirty="0">
                <a:effectLst/>
                <a:latin typeface="Arial" panose="020B0604020202020204" pitchFamily="34" charset="0"/>
              </a:rPr>
              <a:t>Der Begriff </a:t>
            </a:r>
            <a:r>
              <a:rPr lang="de-DE" sz="2400" b="1" i="1" dirty="0">
                <a:effectLst/>
                <a:latin typeface="Arial" panose="020B0604020202020204" pitchFamily="34" charset="0"/>
              </a:rPr>
              <a:t>versteckte</a:t>
            </a:r>
            <a:r>
              <a:rPr lang="de-DE" sz="2400" b="0" i="0" dirty="0">
                <a:effectLst/>
                <a:latin typeface="Arial" panose="020B0604020202020204" pitchFamily="34" charset="0"/>
              </a:rPr>
              <a:t> oder </a:t>
            </a:r>
            <a:r>
              <a:rPr lang="de-DE" sz="2400" b="1" i="1" dirty="0">
                <a:latin typeface="Arial" panose="020B0604020202020204" pitchFamily="34" charset="0"/>
              </a:rPr>
              <a:t>verdeckte</a:t>
            </a:r>
            <a:r>
              <a:rPr lang="de-DE" sz="2400" i="1" dirty="0">
                <a:latin typeface="Arial" panose="020B0604020202020204" pitchFamily="34" charset="0"/>
              </a:rPr>
              <a:t> </a:t>
            </a:r>
            <a:r>
              <a:rPr lang="de-DE" sz="2400" b="1" i="1" dirty="0">
                <a:latin typeface="Arial" panose="020B0604020202020204" pitchFamily="34" charset="0"/>
              </a:rPr>
              <a:t>Arbeitslosigkeit</a:t>
            </a:r>
            <a:r>
              <a:rPr lang="de-DE" sz="2400" b="0" i="0" dirty="0">
                <a:effectLst/>
                <a:latin typeface="Arial" panose="020B0604020202020204" pitchFamily="34" charset="0"/>
              </a:rPr>
              <a:t> bezeichnet den Anteil der Arbeitslosigkeit, der nicht in Statistiken über Arbeitslosigkeit erfasst wird. </a:t>
            </a:r>
            <a:endParaRPr lang="pl-PL" sz="2400" b="0" i="0" dirty="0">
              <a:effectLst/>
              <a:latin typeface="Arial" panose="020B0604020202020204" pitchFamily="34" charset="0"/>
            </a:endParaRPr>
          </a:p>
          <a:p>
            <a:r>
              <a:rPr lang="de-DE" sz="2400" b="0" i="0" dirty="0">
                <a:effectLst/>
                <a:latin typeface="Arial" panose="020B0604020202020204" pitchFamily="34" charset="0"/>
              </a:rPr>
              <a:t>Darunter wird vor allem die</a:t>
            </a:r>
            <a:r>
              <a:rPr lang="de-DE" sz="2400" b="1" i="0" dirty="0">
                <a:effectLst/>
                <a:latin typeface="Arial" panose="020B0604020202020204" pitchFamily="34" charset="0"/>
              </a:rPr>
              <a:t> </a:t>
            </a:r>
            <a:r>
              <a:rPr lang="de-DE" sz="2400" b="1" i="1" dirty="0">
                <a:latin typeface="Arial" panose="020B0604020202020204" pitchFamily="34" charset="0"/>
              </a:rPr>
              <a:t>stille Reserve</a:t>
            </a:r>
            <a:r>
              <a:rPr lang="de-DE" sz="2400" b="1" i="0" dirty="0">
                <a:effectLst/>
                <a:latin typeface="Arial" panose="020B0604020202020204" pitchFamily="34" charset="0"/>
              </a:rPr>
              <a:t> </a:t>
            </a:r>
            <a:r>
              <a:rPr lang="de-DE" sz="2400" b="0" i="0" dirty="0">
                <a:effectLst/>
                <a:latin typeface="Arial" panose="020B0604020202020204" pitchFamily="34" charset="0"/>
              </a:rPr>
              <a:t>verstanden, nämlich </a:t>
            </a:r>
            <a:r>
              <a:rPr lang="de-DE" sz="2400" b="1" i="0" dirty="0">
                <a:effectLst/>
                <a:latin typeface="Arial" panose="020B0604020202020204" pitchFamily="34" charset="0"/>
              </a:rPr>
              <a:t>Arbeitslose, die nicht </a:t>
            </a:r>
            <a:r>
              <a:rPr lang="de-DE" sz="2400" b="0" i="0" dirty="0">
                <a:effectLst/>
                <a:latin typeface="Arial" panose="020B0604020202020204" pitchFamily="34" charset="0"/>
              </a:rPr>
              <a:t>bei den </a:t>
            </a:r>
            <a:r>
              <a:rPr lang="de-DE" sz="2400" dirty="0">
                <a:latin typeface="Arial" panose="020B0604020202020204" pitchFamily="34" charset="0"/>
              </a:rPr>
              <a:t>Behörden</a:t>
            </a:r>
            <a:r>
              <a:rPr lang="de-DE" sz="2400" b="0" i="0" dirty="0">
                <a:effectLst/>
                <a:latin typeface="Arial" panose="020B0604020202020204" pitchFamily="34" charset="0"/>
              </a:rPr>
              <a:t> </a:t>
            </a:r>
            <a:r>
              <a:rPr lang="de-DE" sz="2400" b="1" i="0" dirty="0">
                <a:effectLst/>
                <a:latin typeface="Arial" panose="020B0604020202020204" pitchFamily="34" charset="0"/>
              </a:rPr>
              <a:t>als arbeitslos registriert sind.</a:t>
            </a:r>
            <a:endParaRPr lang="pl-PL" sz="2400" b="1" dirty="0"/>
          </a:p>
        </p:txBody>
      </p:sp>
      <p:pic>
        <p:nvPicPr>
          <p:cNvPr id="13314" name="Picture 2" descr="Postkarte - Versteckte Arbeitslose | Coolinarium">
            <a:extLst>
              <a:ext uri="{FF2B5EF4-FFF2-40B4-BE49-F238E27FC236}">
                <a16:creationId xmlns:a16="http://schemas.microsoft.com/office/drawing/2014/main" id="{1A6D6F17-26D8-3665-8EEB-AFD1E8F6F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34821" y="1499056"/>
            <a:ext cx="6132576" cy="496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91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82" name="Rectangle 7177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E6DF7908-495A-DD5D-9FE8-A79BC1B3B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kumimoji="0" lang="de-DE" altLang="pl-PL" sz="5400" b="0" i="0" u="none" strike="noStrike" cap="none" normalizeH="0" baseline="0">
                <a:ln>
                  <a:noFill/>
                </a:ln>
                <a:effectLst/>
                <a:latin typeface="inherit"/>
              </a:rPr>
              <a:t>Auswirkungen der Arbeitslosigkeit</a:t>
            </a:r>
            <a:r>
              <a:rPr kumimoji="0" lang="de-DE" altLang="pl-PL" sz="5400" b="0" i="0" u="none" strike="noStrike" cap="none" normalizeH="0" baseline="0">
                <a:ln>
                  <a:noFill/>
                </a:ln>
                <a:effectLst/>
              </a:rPr>
              <a:t> </a:t>
            </a:r>
            <a:endParaRPr lang="pl-PL" sz="5400"/>
          </a:p>
        </p:txBody>
      </p:sp>
      <p:sp>
        <p:nvSpPr>
          <p:cNvPr id="7183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693776-FEE3-59F7-F92A-10F11495E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7067827" cy="411917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3200" b="1" dirty="0" err="1"/>
              <a:t>Negative</a:t>
            </a:r>
            <a:r>
              <a:rPr lang="pl-PL" sz="3200" b="1" dirty="0"/>
              <a:t> </a:t>
            </a:r>
            <a:r>
              <a:rPr lang="pl-PL" sz="3200" b="1" dirty="0" err="1"/>
              <a:t>Auswirkungen</a:t>
            </a:r>
            <a:endParaRPr lang="pl-PL" sz="3200" b="1" dirty="0"/>
          </a:p>
          <a:p>
            <a:pPr marL="0" indent="0">
              <a:buNone/>
            </a:pPr>
            <a:endParaRPr lang="pl-PL" sz="3200" b="1" dirty="0"/>
          </a:p>
          <a:p>
            <a:r>
              <a:rPr lang="de-DE" b="0" i="0" dirty="0">
                <a:effectLst/>
                <a:latin typeface="PT Sans" panose="020B0503020203020204" pitchFamily="34" charset="-18"/>
              </a:rPr>
              <a:t>finanzielle Einbußen und evtl. Verarmung</a:t>
            </a:r>
          </a:p>
          <a:p>
            <a:r>
              <a:rPr lang="de-DE" b="0" i="0" dirty="0">
                <a:effectLst/>
                <a:latin typeface="PT Sans" panose="020B0503020203020204" pitchFamily="34" charset="-18"/>
              </a:rPr>
              <a:t>psychische Folgen wie Selbstzweifel, Hoffnungslosigkeit und Resignation</a:t>
            </a:r>
          </a:p>
          <a:p>
            <a:r>
              <a:rPr lang="pl-PL" b="0" i="0" dirty="0" err="1">
                <a:effectLst/>
                <a:latin typeface="PT Sans" panose="020B0503020203020204" pitchFamily="34" charset="-18"/>
              </a:rPr>
              <a:t>Verlust</a:t>
            </a:r>
            <a:r>
              <a:rPr lang="pl-PL" b="0" i="0" dirty="0">
                <a:effectLst/>
                <a:latin typeface="PT Sans" panose="020B0503020203020204" pitchFamily="34" charset="-18"/>
              </a:rPr>
              <a:t> des </a:t>
            </a:r>
            <a:r>
              <a:rPr lang="pl-PL" b="0" i="0" dirty="0" err="1">
                <a:effectLst/>
                <a:latin typeface="PT Sans" panose="020B0503020203020204" pitchFamily="34" charset="-18"/>
              </a:rPr>
              <a:t>gesellschaftlichen</a:t>
            </a:r>
            <a:r>
              <a:rPr lang="pl-PL" b="0" i="0" dirty="0">
                <a:effectLst/>
                <a:latin typeface="PT Sans" panose="020B0503020203020204" pitchFamily="34" charset="-18"/>
              </a:rPr>
              <a:t> </a:t>
            </a:r>
            <a:r>
              <a:rPr lang="pl-PL" b="0" i="0" dirty="0" err="1">
                <a:effectLst/>
                <a:latin typeface="PT Sans" panose="020B0503020203020204" pitchFamily="34" charset="-18"/>
              </a:rPr>
              <a:t>Ansehens</a:t>
            </a:r>
            <a:endParaRPr lang="pl-PL" b="0" i="0" dirty="0">
              <a:effectLst/>
              <a:latin typeface="PT Sans" panose="020B0503020203020204" pitchFamily="34" charset="-18"/>
            </a:endParaRPr>
          </a:p>
          <a:p>
            <a:r>
              <a:rPr lang="pl-PL" b="0" i="0" dirty="0" err="1">
                <a:effectLst/>
                <a:latin typeface="PT Sans" panose="020B0503020203020204" pitchFamily="34" charset="-18"/>
              </a:rPr>
              <a:t>Abbruch</a:t>
            </a:r>
            <a:r>
              <a:rPr lang="pl-PL" b="0" i="0" dirty="0">
                <a:effectLst/>
                <a:latin typeface="PT Sans" panose="020B0503020203020204" pitchFamily="34" charset="-18"/>
              </a:rPr>
              <a:t> von </a:t>
            </a:r>
            <a:r>
              <a:rPr lang="pl-PL" b="0" i="0" dirty="0" err="1">
                <a:effectLst/>
                <a:latin typeface="PT Sans" panose="020B0503020203020204" pitchFamily="34" charset="-18"/>
              </a:rPr>
              <a:t>sozialen</a:t>
            </a:r>
            <a:r>
              <a:rPr lang="pl-PL" b="0" i="0" dirty="0">
                <a:effectLst/>
                <a:latin typeface="PT Sans" panose="020B0503020203020204" pitchFamily="34" charset="-18"/>
              </a:rPr>
              <a:t> </a:t>
            </a:r>
            <a:r>
              <a:rPr lang="pl-PL" b="0" i="0" dirty="0" err="1">
                <a:effectLst/>
                <a:latin typeface="PT Sans" panose="020B0503020203020204" pitchFamily="34" charset="-18"/>
              </a:rPr>
              <a:t>Kontakten</a:t>
            </a:r>
            <a:endParaRPr lang="pl-PL" b="0" i="0" dirty="0">
              <a:effectLst/>
              <a:latin typeface="PT Sans" panose="020B0503020203020204" pitchFamily="34" charset="-18"/>
            </a:endParaRPr>
          </a:p>
          <a:p>
            <a:r>
              <a:rPr lang="pl-PL" b="0" i="0" dirty="0" err="1">
                <a:effectLst/>
                <a:latin typeface="PT Sans" panose="020B0503020203020204" pitchFamily="34" charset="-18"/>
              </a:rPr>
              <a:t>Diskriminierung</a:t>
            </a:r>
            <a:endParaRPr lang="pl-PL" b="0" i="0" dirty="0">
              <a:effectLst/>
              <a:latin typeface="PT Sans" panose="020B0503020203020204" pitchFamily="34" charset="-18"/>
            </a:endParaRPr>
          </a:p>
          <a:p>
            <a:endParaRPr lang="pl-PL" sz="2200" dirty="0"/>
          </a:p>
        </p:txBody>
      </p:sp>
      <p:pic>
        <p:nvPicPr>
          <p:cNvPr id="7173" name="Picture 5" descr="Skutki bezrobocia - Bezrobocie">
            <a:extLst>
              <a:ext uri="{FF2B5EF4-FFF2-40B4-BE49-F238E27FC236}">
                <a16:creationId xmlns:a16="http://schemas.microsoft.com/office/drawing/2014/main" id="{6770AEF7-D5A7-73AD-509C-B797EF6D6C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5" r="8753" b="1"/>
          <a:stretch/>
        </p:blipFill>
        <p:spPr bwMode="auto">
          <a:xfrm>
            <a:off x="7675658" y="2093976"/>
            <a:ext cx="414903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728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04" name="Rectangle 8199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95277C4-0522-2E68-6CCA-DA13D639A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30936" y="640080"/>
            <a:ext cx="4818888" cy="148132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0" tIns="-12696" rIns="0" bIns="-12696" numCol="1" anchor="b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pl-PL" sz="5400" b="0" i="0" u="none" strike="noStrike" cap="none" normalizeH="0" baseline="0">
                <a:ln>
                  <a:noFill/>
                </a:ln>
                <a:effectLst/>
                <a:latin typeface="inherit"/>
              </a:rPr>
              <a:t>Kampf gegen die Arbeitslosigkeit</a:t>
            </a:r>
            <a:r>
              <a:rPr kumimoji="0" lang="de-DE" altLang="pl-PL" sz="5400" b="0" i="0" u="none" strike="noStrike" cap="none" normalizeH="0" baseline="0">
                <a:ln>
                  <a:noFill/>
                </a:ln>
                <a:effectLst/>
              </a:rPr>
              <a:t> </a:t>
            </a:r>
            <a:endParaRPr kumimoji="0" lang="de-DE" altLang="pl-PL" sz="5400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8205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6AFF4E-CB8F-C6E2-14F7-A1E5B001B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5109464" cy="3547872"/>
          </a:xfrm>
        </p:spPr>
        <p:txBody>
          <a:bodyPr anchor="t">
            <a:normAutofit/>
          </a:bodyPr>
          <a:lstStyle/>
          <a:p>
            <a:r>
              <a:rPr lang="de-DE" sz="2200" b="0" i="0">
                <a:effectLst/>
                <a:latin typeface="PT Sans" panose="020B0503020203020204" pitchFamily="34" charset="-18"/>
              </a:rPr>
              <a:t>Die Beseitigung von Arbeitslosigkeit ist ein </a:t>
            </a:r>
            <a:r>
              <a:rPr lang="de-DE" sz="2200" b="1" i="0">
                <a:effectLst/>
                <a:latin typeface="PT Sans" panose="020B0503020203020204" pitchFamily="34" charset="-18"/>
              </a:rPr>
              <a:t>wichtiges Ziel der Arbeitsmarktpolitik</a:t>
            </a:r>
            <a:r>
              <a:rPr lang="de-DE" sz="2200" b="0" i="0">
                <a:effectLst/>
                <a:latin typeface="PT Sans" panose="020B0503020203020204" pitchFamily="34" charset="-18"/>
              </a:rPr>
              <a:t>. Dafür verfolgt sie verschiedene Strategien</a:t>
            </a:r>
            <a:r>
              <a:rPr lang="pl-PL" sz="2200" b="0" i="0">
                <a:effectLst/>
                <a:latin typeface="PT Sans" panose="020B0503020203020204" pitchFamily="34" charset="-18"/>
              </a:rPr>
              <a:t>.</a:t>
            </a:r>
          </a:p>
          <a:p>
            <a:r>
              <a:rPr lang="pl-PL" sz="2200" b="1" i="0">
                <a:effectLst/>
                <a:latin typeface="PT Sans" panose="020B0503020203020204" pitchFamily="34" charset="-18"/>
              </a:rPr>
              <a:t>Erhöhung der Arbeitsnachfrage</a:t>
            </a:r>
            <a:endParaRPr lang="pl-PL" sz="2200">
              <a:latin typeface="PT Sans" panose="020B0503020203020204" pitchFamily="34" charset="-18"/>
            </a:endParaRPr>
          </a:p>
          <a:p>
            <a:r>
              <a:rPr lang="pl-PL" sz="2200" b="1" i="0">
                <a:effectLst/>
                <a:latin typeface="PT Sans" panose="020B0503020203020204" pitchFamily="34" charset="-18"/>
              </a:rPr>
              <a:t>Verringerung des Arbeitnehmerangebots</a:t>
            </a:r>
          </a:p>
          <a:p>
            <a:r>
              <a:rPr lang="pl-PL" sz="2200" b="1" i="0">
                <a:effectLst/>
                <a:latin typeface="PT Sans" panose="020B0503020203020204" pitchFamily="34" charset="-18"/>
              </a:rPr>
              <a:t>Ausgleich des Arbeitsmarkts</a:t>
            </a:r>
            <a:endParaRPr lang="pl-PL" sz="2200"/>
          </a:p>
        </p:txBody>
      </p:sp>
      <p:pic>
        <p:nvPicPr>
          <p:cNvPr id="8195" name="Picture 3" descr="Metody walki z bezrobociem">
            <a:extLst>
              <a:ext uri="{FF2B5EF4-FFF2-40B4-BE49-F238E27FC236}">
                <a16:creationId xmlns:a16="http://schemas.microsoft.com/office/drawing/2014/main" id="{E1F74E19-F7DF-1576-384E-DB4946262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9048" y="1612652"/>
            <a:ext cx="5788140" cy="363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9633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277</Words>
  <Application>Microsoft Office PowerPoint</Application>
  <PresentationFormat>Panoramiczny</PresentationFormat>
  <Paragraphs>69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inherit</vt:lpstr>
      <vt:lpstr>Noto Sans</vt:lpstr>
      <vt:lpstr>PT Sans</vt:lpstr>
      <vt:lpstr>Motyw pakietu Office</vt:lpstr>
      <vt:lpstr>Arbeitslosigkeit</vt:lpstr>
      <vt:lpstr>Agenda</vt:lpstr>
      <vt:lpstr>Arbeitslosigkeit in der Wirtschaft </vt:lpstr>
      <vt:lpstr>Arten der Arbeitslosigkeit </vt:lpstr>
      <vt:lpstr>Strukturelle Arbeitslosigkeit</vt:lpstr>
      <vt:lpstr>Freiwillige &amp; unfreiwillige Arbeitslosigkeit </vt:lpstr>
      <vt:lpstr>Versteckte Arbeitslosigkeit </vt:lpstr>
      <vt:lpstr>Auswirkungen der Arbeitslosigkeit </vt:lpstr>
      <vt:lpstr>Kampf gegen die Arbeitslosigkeit </vt:lpstr>
      <vt:lpstr>Prezentacja programu PowerPoint</vt:lpstr>
      <vt:lpstr>Wortschatz zum Thema</vt:lpstr>
      <vt:lpstr> Literaturverzeichnis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Arbeitslosigkeit</dc:title>
  <dc:creator>Katarzyna Maksym</dc:creator>
  <cp:lastModifiedBy>Barbara Skoczyńska-Prokopowicz</cp:lastModifiedBy>
  <cp:revision>6</cp:revision>
  <dcterms:created xsi:type="dcterms:W3CDTF">2023-05-22T18:16:59Z</dcterms:created>
  <dcterms:modified xsi:type="dcterms:W3CDTF">2023-05-23T17:41:34Z</dcterms:modified>
</cp:coreProperties>
</file>